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21.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22.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23.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24.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25.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26.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27.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28.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29.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30.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31.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32.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33.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34.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35.xml" ContentType="application/vnd.openxmlformats-officedocument.theme+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36.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37.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38.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39.xml" ContentType="application/vnd.openxmlformats-officedocument.theme+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40.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41.xml" ContentType="application/vnd.openxmlformats-officedocument.them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42.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43.xml" ContentType="application/vnd.openxmlformats-officedocument.theme+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44.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theme/theme45.xml" ContentType="application/vnd.openxmlformats-officedocument.theme+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46.xml" ContentType="application/vnd.openxmlformats-officedocument.theme+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theme/theme47.xml" ContentType="application/vnd.openxmlformats-officedocument.theme+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theme/theme48.xml" ContentType="application/vnd.openxmlformats-officedocument.theme+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theme/theme49.xml" ContentType="application/vnd.openxmlformats-officedocument.theme+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theme/theme50.xml" ContentType="application/vnd.openxmlformats-officedocument.theme+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51.xml" ContentType="application/vnd.openxmlformats-officedocument.theme+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theme/theme52.xml" ContentType="application/vnd.openxmlformats-officedocument.theme+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theme/theme53.xml" ContentType="application/vnd.openxmlformats-officedocument.theme+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theme/theme54.xml" ContentType="application/vnd.openxmlformats-officedocument.theme+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theme/theme55.xml" ContentType="application/vnd.openxmlformats-officedocument.theme+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theme/theme56.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 id="2147483744" r:id="rId9"/>
    <p:sldMasterId id="2147483756" r:id="rId10"/>
    <p:sldMasterId id="2147483768" r:id="rId11"/>
    <p:sldMasterId id="2147483780" r:id="rId12"/>
    <p:sldMasterId id="2147483792" r:id="rId13"/>
    <p:sldMasterId id="2147483804" r:id="rId14"/>
    <p:sldMasterId id="2147483816" r:id="rId15"/>
    <p:sldMasterId id="2147483828" r:id="rId16"/>
    <p:sldMasterId id="2147483840" r:id="rId17"/>
    <p:sldMasterId id="2147483852" r:id="rId18"/>
    <p:sldMasterId id="2147483864" r:id="rId19"/>
    <p:sldMasterId id="2147483876" r:id="rId20"/>
    <p:sldMasterId id="2147483888" r:id="rId21"/>
    <p:sldMasterId id="2147483900" r:id="rId22"/>
    <p:sldMasterId id="2147483912" r:id="rId23"/>
    <p:sldMasterId id="2147483918" r:id="rId24"/>
    <p:sldMasterId id="2147483924" r:id="rId25"/>
    <p:sldMasterId id="2147483930" r:id="rId26"/>
    <p:sldMasterId id="2147483936" r:id="rId27"/>
    <p:sldMasterId id="2147483942" r:id="rId28"/>
    <p:sldMasterId id="2147483948" r:id="rId29"/>
    <p:sldMasterId id="2147483954" r:id="rId30"/>
    <p:sldMasterId id="2147483960" r:id="rId31"/>
    <p:sldMasterId id="2147483966" r:id="rId32"/>
    <p:sldMasterId id="2147483972" r:id="rId33"/>
    <p:sldMasterId id="2147483978" r:id="rId34"/>
    <p:sldMasterId id="2147483984" r:id="rId35"/>
    <p:sldMasterId id="2147483990" r:id="rId36"/>
    <p:sldMasterId id="2147483996" r:id="rId37"/>
    <p:sldMasterId id="2147484002" r:id="rId38"/>
    <p:sldMasterId id="2147484008" r:id="rId39"/>
    <p:sldMasterId id="2147484014" r:id="rId40"/>
    <p:sldMasterId id="2147484020" r:id="rId41"/>
    <p:sldMasterId id="2147484026" r:id="rId42"/>
    <p:sldMasterId id="2147484032" r:id="rId43"/>
    <p:sldMasterId id="2147484038" r:id="rId44"/>
    <p:sldMasterId id="2147484050" r:id="rId45"/>
    <p:sldMasterId id="2147484062" r:id="rId46"/>
    <p:sldMasterId id="2147484074" r:id="rId47"/>
    <p:sldMasterId id="2147484086" r:id="rId48"/>
    <p:sldMasterId id="2147484098" r:id="rId49"/>
    <p:sldMasterId id="2147484110" r:id="rId50"/>
    <p:sldMasterId id="2147484122" r:id="rId51"/>
    <p:sldMasterId id="2147484134" r:id="rId52"/>
    <p:sldMasterId id="2147484146" r:id="rId53"/>
    <p:sldMasterId id="2147484158" r:id="rId54"/>
    <p:sldMasterId id="2147484170" r:id="rId55"/>
    <p:sldMasterId id="2147484182" r:id="rId56"/>
  </p:sldMasterIdLst>
  <p:sldIdLst>
    <p:sldId id="279" r:id="rId57"/>
    <p:sldId id="343" r:id="rId58"/>
    <p:sldId id="344" r:id="rId59"/>
    <p:sldId id="345" r:id="rId60"/>
    <p:sldId id="346" r:id="rId61"/>
    <p:sldId id="347" r:id="rId62"/>
    <p:sldId id="348" r:id="rId63"/>
    <p:sldId id="349" r:id="rId64"/>
    <p:sldId id="350" r:id="rId65"/>
    <p:sldId id="336" r:id="rId66"/>
    <p:sldId id="337" r:id="rId67"/>
    <p:sldId id="338" r:id="rId68"/>
    <p:sldId id="339" r:id="rId69"/>
    <p:sldId id="305" r:id="rId70"/>
    <p:sldId id="307" r:id="rId71"/>
    <p:sldId id="306" r:id="rId72"/>
    <p:sldId id="308" r:id="rId73"/>
    <p:sldId id="351" r:id="rId74"/>
    <p:sldId id="352" r:id="rId75"/>
    <p:sldId id="353" r:id="rId76"/>
    <p:sldId id="354" r:id="rId77"/>
    <p:sldId id="355" r:id="rId78"/>
    <p:sldId id="356" r:id="rId79"/>
    <p:sldId id="357" r:id="rId80"/>
    <p:sldId id="358" r:id="rId81"/>
    <p:sldId id="359" r:id="rId82"/>
    <p:sldId id="360" r:id="rId83"/>
    <p:sldId id="361" r:id="rId84"/>
    <p:sldId id="362" r:id="rId85"/>
    <p:sldId id="363" r:id="rId86"/>
    <p:sldId id="364" r:id="rId87"/>
    <p:sldId id="365" r:id="rId88"/>
    <p:sldId id="366" r:id="rId89"/>
    <p:sldId id="367" r:id="rId90"/>
    <p:sldId id="368" r:id="rId91"/>
    <p:sldId id="369" r:id="rId92"/>
    <p:sldId id="370" r:id="rId93"/>
    <p:sldId id="371" r:id="rId94"/>
    <p:sldId id="372" r:id="rId95"/>
    <p:sldId id="373" r:id="rId96"/>
    <p:sldId id="374" r:id="rId97"/>
    <p:sldId id="375" r:id="rId98"/>
    <p:sldId id="376" r:id="rId99"/>
    <p:sldId id="377" r:id="rId100"/>
    <p:sldId id="378" r:id="rId101"/>
    <p:sldId id="379" r:id="rId102"/>
    <p:sldId id="380" r:id="rId103"/>
    <p:sldId id="381" r:id="rId104"/>
    <p:sldId id="382" r:id="rId105"/>
    <p:sldId id="383" r:id="rId106"/>
    <p:sldId id="384" r:id="rId107"/>
    <p:sldId id="385" r:id="rId108"/>
    <p:sldId id="386" r:id="rId109"/>
    <p:sldId id="387" r:id="rId110"/>
    <p:sldId id="388" r:id="rId111"/>
    <p:sldId id="389" r:id="rId112"/>
    <p:sldId id="390" r:id="rId113"/>
    <p:sldId id="391" r:id="rId114"/>
    <p:sldId id="392" r:id="rId115"/>
    <p:sldId id="393" r:id="rId116"/>
    <p:sldId id="394" r:id="rId117"/>
    <p:sldId id="395" r:id="rId118"/>
    <p:sldId id="396" r:id="rId119"/>
    <p:sldId id="397"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FF3399"/>
    <a:srgbClr val="D60093"/>
    <a:srgbClr val="CC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81" d="100"/>
          <a:sy n="81" d="100"/>
        </p:scale>
        <p:origin x="-78" y="-7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slide" Target="slides/slide61.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7.xml"/><Relationship Id="rId68" Type="http://schemas.openxmlformats.org/officeDocument/2006/relationships/slide" Target="slides/slide12.xml"/><Relationship Id="rId84" Type="http://schemas.openxmlformats.org/officeDocument/2006/relationships/slide" Target="slides/slide28.xml"/><Relationship Id="rId89" Type="http://schemas.openxmlformats.org/officeDocument/2006/relationships/slide" Target="slides/slide33.xml"/><Relationship Id="rId112" Type="http://schemas.openxmlformats.org/officeDocument/2006/relationships/slide" Target="slides/slide56.xml"/><Relationship Id="rId16" Type="http://schemas.openxmlformats.org/officeDocument/2006/relationships/slideMaster" Target="slideMasters/slideMaster16.xml"/><Relationship Id="rId107" Type="http://schemas.openxmlformats.org/officeDocument/2006/relationships/slide" Target="slides/slide51.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Master" Target="slideMasters/slideMaster53.xml"/><Relationship Id="rId58" Type="http://schemas.openxmlformats.org/officeDocument/2006/relationships/slide" Target="slides/slide2.xml"/><Relationship Id="rId74" Type="http://schemas.openxmlformats.org/officeDocument/2006/relationships/slide" Target="slides/slide18.xml"/><Relationship Id="rId79" Type="http://schemas.openxmlformats.org/officeDocument/2006/relationships/slide" Target="slides/slide23.xml"/><Relationship Id="rId102" Type="http://schemas.openxmlformats.org/officeDocument/2006/relationships/slide" Target="slides/slide46.xml"/><Relationship Id="rId123"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xml"/><Relationship Id="rId82" Type="http://schemas.openxmlformats.org/officeDocument/2006/relationships/slide" Target="slides/slide26.xml"/><Relationship Id="rId90" Type="http://schemas.openxmlformats.org/officeDocument/2006/relationships/slide" Target="slides/slide34.xml"/><Relationship Id="rId95" Type="http://schemas.openxmlformats.org/officeDocument/2006/relationships/slide" Target="slides/slide39.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56" Type="http://schemas.openxmlformats.org/officeDocument/2006/relationships/slideMaster" Target="slideMasters/slideMaster56.xml"/><Relationship Id="rId64" Type="http://schemas.openxmlformats.org/officeDocument/2006/relationships/slide" Target="slides/slide8.xml"/><Relationship Id="rId69" Type="http://schemas.openxmlformats.org/officeDocument/2006/relationships/slide" Target="slides/slide13.xml"/><Relationship Id="rId77" Type="http://schemas.openxmlformats.org/officeDocument/2006/relationships/slide" Target="slides/slide21.xml"/><Relationship Id="rId100" Type="http://schemas.openxmlformats.org/officeDocument/2006/relationships/slide" Target="slides/slide44.xml"/><Relationship Id="rId105" Type="http://schemas.openxmlformats.org/officeDocument/2006/relationships/slide" Target="slides/slide49.xml"/><Relationship Id="rId113" Type="http://schemas.openxmlformats.org/officeDocument/2006/relationships/slide" Target="slides/slide57.xml"/><Relationship Id="rId118" Type="http://schemas.openxmlformats.org/officeDocument/2006/relationships/slide" Target="slides/slide62.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16.xml"/><Relationship Id="rId80" Type="http://schemas.openxmlformats.org/officeDocument/2006/relationships/slide" Target="slides/slide24.xml"/><Relationship Id="rId85" Type="http://schemas.openxmlformats.org/officeDocument/2006/relationships/slide" Target="slides/slide29.xml"/><Relationship Id="rId93" Type="http://schemas.openxmlformats.org/officeDocument/2006/relationships/slide" Target="slides/slide37.xml"/><Relationship Id="rId98" Type="http://schemas.openxmlformats.org/officeDocument/2006/relationships/slide" Target="slides/slide42.xml"/><Relationship Id="rId12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3.xml"/><Relationship Id="rId67" Type="http://schemas.openxmlformats.org/officeDocument/2006/relationships/slide" Target="slides/slide11.xml"/><Relationship Id="rId103" Type="http://schemas.openxmlformats.org/officeDocument/2006/relationships/slide" Target="slides/slide47.xml"/><Relationship Id="rId108" Type="http://schemas.openxmlformats.org/officeDocument/2006/relationships/slide" Target="slides/slide52.xml"/><Relationship Id="rId116" Type="http://schemas.openxmlformats.org/officeDocument/2006/relationships/slide" Target="slides/slide60.xml"/><Relationship Id="rId124"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 Target="slides/slide6.xml"/><Relationship Id="rId70" Type="http://schemas.openxmlformats.org/officeDocument/2006/relationships/slide" Target="slides/slide14.xml"/><Relationship Id="rId75" Type="http://schemas.openxmlformats.org/officeDocument/2006/relationships/slide" Target="slides/slide19.xml"/><Relationship Id="rId83" Type="http://schemas.openxmlformats.org/officeDocument/2006/relationships/slide" Target="slides/slide27.xml"/><Relationship Id="rId88" Type="http://schemas.openxmlformats.org/officeDocument/2006/relationships/slide" Target="slides/slide32.xml"/><Relationship Id="rId91" Type="http://schemas.openxmlformats.org/officeDocument/2006/relationships/slide" Target="slides/slide35.xml"/><Relationship Id="rId96" Type="http://schemas.openxmlformats.org/officeDocument/2006/relationships/slide" Target="slides/slide40.xml"/><Relationship Id="rId111" Type="http://schemas.openxmlformats.org/officeDocument/2006/relationships/slide" Target="slides/slide5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 Target="slides/slide1.xml"/><Relationship Id="rId106" Type="http://schemas.openxmlformats.org/officeDocument/2006/relationships/slide" Target="slides/slide50.xml"/><Relationship Id="rId114" Type="http://schemas.openxmlformats.org/officeDocument/2006/relationships/slide" Target="slides/slide58.xml"/><Relationship Id="rId119" Type="http://schemas.openxmlformats.org/officeDocument/2006/relationships/slide" Target="slides/slide63.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4.xml"/><Relationship Id="rId65" Type="http://schemas.openxmlformats.org/officeDocument/2006/relationships/slide" Target="slides/slide9.xml"/><Relationship Id="rId73" Type="http://schemas.openxmlformats.org/officeDocument/2006/relationships/slide" Target="slides/slide17.xml"/><Relationship Id="rId78" Type="http://schemas.openxmlformats.org/officeDocument/2006/relationships/slide" Target="slides/slide22.xml"/><Relationship Id="rId81" Type="http://schemas.openxmlformats.org/officeDocument/2006/relationships/slide" Target="slides/slide25.xml"/><Relationship Id="rId86" Type="http://schemas.openxmlformats.org/officeDocument/2006/relationships/slide" Target="slides/slide30.xml"/><Relationship Id="rId94" Type="http://schemas.openxmlformats.org/officeDocument/2006/relationships/slide" Target="slides/slide38.xml"/><Relationship Id="rId99" Type="http://schemas.openxmlformats.org/officeDocument/2006/relationships/slide" Target="slides/slide43.xml"/><Relationship Id="rId101" Type="http://schemas.openxmlformats.org/officeDocument/2006/relationships/slide" Target="slides/slide45.xml"/><Relationship Id="rId12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53.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slide" Target="slides/slide20.xml"/><Relationship Id="rId97" Type="http://schemas.openxmlformats.org/officeDocument/2006/relationships/slide" Target="slides/slide41.xml"/><Relationship Id="rId104" Type="http://schemas.openxmlformats.org/officeDocument/2006/relationships/slide" Target="slides/slide48.xml"/><Relationship Id="rId120" Type="http://schemas.openxmlformats.org/officeDocument/2006/relationships/slide" Target="slides/slide64.xml"/><Relationship Id="rId7" Type="http://schemas.openxmlformats.org/officeDocument/2006/relationships/slideMaster" Target="slideMasters/slideMaster7.xml"/><Relationship Id="rId71" Type="http://schemas.openxmlformats.org/officeDocument/2006/relationships/slide" Target="slides/slide15.xml"/><Relationship Id="rId92" Type="http://schemas.openxmlformats.org/officeDocument/2006/relationships/slide" Target="slides/slide36.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10.xml"/><Relationship Id="rId87" Type="http://schemas.openxmlformats.org/officeDocument/2006/relationships/slide" Target="slides/slide31.xml"/><Relationship Id="rId110" Type="http://schemas.openxmlformats.org/officeDocument/2006/relationships/slide" Target="slides/slide54.xml"/><Relationship Id="rId115" Type="http://schemas.openxmlformats.org/officeDocument/2006/relationships/slide" Target="slides/slide59.xml"/></Relationships>
</file>

<file path=ppt/ink/ink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2T04:09:20.381"/>
    </inkml:context>
    <inkml:brush xml:id="br0">
      <inkml:brushProperty name="width" value="0.05292" units="cm"/>
      <inkml:brushProperty name="height" value="0.05292" units="cm"/>
      <inkml:brushProperty name="color" value="#FF0000"/>
    </inkml:brush>
  </inkml:definitions>
  <inkml:trace contextRef="#ctx0" brushRef="#br0">24421 11774,'0'-27,"27"27,-1 0,27 0,-27 0,1 0,-27 0,53 0,-53 53,26-26,-26-1,27-26,-27 53,53 0,-53-27,0 27,0-26,0-1,0 27,0-53,0 27,-53-27,26 0,1 0,-27 0,53 0,-27 0,27-53,0 26,-26 27,26-53,0 0,0 53,0-79,53 52,-27 27</inkml:trace>
  <inkml:trace contextRef="#ctx0" brushRef="#br0" timeOffset="1014.058">24686 11641,'0'-53,"0"27,53 0,-1 26,-25 0,26 0,-27 0,1 0,-27 0,0 52,0-25,0 26,-53-27,53 27,26-53,1 0,-1 0,27 0,-26 0,26 0</inkml:trace>
  <inkml:trace contextRef="#ctx0" brushRef="#br0" timeOffset="1916.1096">25426 11774,'-26'0,"26"26,-53 1,53 25,-53-25,53-1,0 27,0 0,0-53,53 0,26 0,-26 0,0-26,0-1,-53-26,0 0,0 27,-26 26,-1-26,-26 26,53-53,-53 53,53 26,-26-26</inkml:trace>
  <inkml:trace contextRef="#ctx0" brushRef="#br0" timeOffset="2460.1407">25400 11588,'0'-52,"0"78,0 0,0 1,0 52,0-26,0 0,0 0,0 0,0 0,0-27,0 1,0 52,0-52,0-1,0 1,0 25</inkml:trace>
  <inkml:trace contextRef="#ctx0" brushRef="#br0" timeOffset="3482.1991">24580 12435,'0'-26,"26"26,1 0,26-53,26 53,80-27,-27 27,80-53,-80 53,0-53,-26 53,-53 0,0 0,-27 0,-26 0,27 0,-27 27</inkml:trace>
  <inkml:trace contextRef="#ctx0" brushRef="#br0" timeOffset="4367.2496">24659 12673,'0'0,"53"0,0 0,-27 53,27 27,0-1,-53 0,27 27,-27-27,0-26,0-26,0 26,-53-27,0-26,26 0,-25 0,-1-79,53 52,-27 1,27-27,0 27,0-27,27 53,-1 0,1 0,25 0,-25 0,-1 0</inkml:trace>
  <inkml:trace contextRef="#ctx0" brushRef="#br0" timeOffset="4740.2711">25347 12779,'0'53,"0"26,0-26,0 0,-53 0,53-26,-26 25,-27 1</inkml:trace>
  <inkml:trace contextRef="#ctx0" brushRef="#br0" timeOffset="4981.2849">25135 12911,'53'27,"-26"-1,-1-26,27 80,0-80,-26 26,52-26,-53 0,1 0,26 53</inkml:trace>
  <inkml:trace contextRef="#ctx0" brushRef="#br0" timeOffset="5588.3196">25612 12567,'26'0,"-26"-26,27 26,26 26,-53 27,0-26,-27 26,27-27,-26-26,26 27,0-27,26 0,27 0,-27 0,27 0,0 0,0 0</inkml:trace>
  <inkml:trace contextRef="#ctx0" brushRef="#br0" timeOffset="6698.3831">26300 12250,'26'0,"1"0,52-53,-26 53,-27 0,1 0,26 0</inkml:trace>
  <inkml:trace contextRef="#ctx0" brushRef="#br0" timeOffset="6952.3976">26432 12091,'0'53,"0"-26,0-1,0 27,0 0,0 0,0-27,0 27</inkml:trace>
  <inkml:trace contextRef="#ctx0" brushRef="#br0" timeOffset="7951.4548">27120 11721,'0'-27,"0"-26,0 80,79-1,-26 54,0-27,0-1,-27 28,-26-27,53-27,-53 1,0 26,0-27,-53-26,27 53,-1-53,-25 0,25 0,-26 0,53-26,-53-1,53-26,0 27,0-1,27-26,-1 27,27 26,0-53,-27 53</inkml:trace>
  <inkml:trace contextRef="#ctx0" brushRef="#br0" timeOffset="8453.4835">27490 11641,'27'0,"26"0,-27 0,-26 0,27 0,-27 27,0 26,0-53,0 26,-27-26,27 27,0-27,27 0,25 0,-25 0,26 0,-27 0</inkml:trace>
  <inkml:trace contextRef="#ctx0" brushRef="#br0" timeOffset="9082.5195">28125 11827,'-26'0,"-1"0,-26 0,-26 26,79 0,0 27,0-26,0-1,26-26,54 53,52-53,27 0,0-53,-80 0,0 27,-79-27,0 0,-53 53,-52-26,25 26,1 0,26 0,0 0,0 0,80 0,-1 0,27 0,0 0,0 0,-27 0</inkml:trace>
  <inkml:trace contextRef="#ctx0" brushRef="#br0" timeOffset="9480.5422">28284 11562,'-53'0,"27"0,26 26,0 1,0 26,0 0,0 0,0-27,0 27,0 0,0 0,26 26,-26-26,0 0,27 0,-27-27</inkml:trace>
  <inkml:trace contextRef="#ctx0" brushRef="#br0" timeOffset="10290.5885">27305 12514,'-53'0,"53"0,53 0,0-52,26 52,27-27,53 27,-27 0,0-53,-26 53,0 0,-26 0,25 0,-52 0,-26 0,-1 0</inkml:trace>
  <inkml:trace contextRef="#ctx0" brushRef="#br0" timeOffset="10838.6199">27490 12858,'27'-26,"26"26,-27 0,1 0,-27-53,52 53,1 0,-53 27,27 25,-27-25,0 26,0 0,0-27,0 1,0 26,-53-1,26-52</inkml:trace>
  <inkml:trace contextRef="#ctx0" brushRef="#br0" timeOffset="11340.6486">27940 12991,'0'53,"0"-27,26-26,27 0,-26-26,-27-27,53 26,-53 1,26-27,-26 26,0 27,0 27,0 52,0-26,0 27,53-1,-53 27,0 26,0-26,0-27,0-26,0-26,0 26,0-53,-53 0,27-53,-27 26,26-26,27 27,-53-1,53-52</inkml:trace>
  <inkml:trace contextRef="#ctx0" brushRef="#br0" timeOffset="11845.6775">28390 12726,'53'0,"0"0,0 0,-27 0,27 0,-53 27,0 26,-53-53,53 52,-26-52,26 27,0-1,26-26,53 53,1-53,-1-26,1-27</inkml:trace>
  <inkml:trace contextRef="#ctx0" brushRef="#br0" timeOffset="12856.7353">29157 12223,'0'-26,"79"-27,-52 53,-1 0,27 0,-26 0,-54 27</inkml:trace>
  <inkml:trace contextRef="#ctx0" brushRef="#br0" timeOffset="12998.7435">29236 12435,'80'-26,"-27"26,0 0,0-27,0 27</inkml:trace>
  <inkml:trace contextRef="#ctx0" brushRef="#br0" timeOffset="13538.7743">30559 12038,'-26'0,"-1"27,-25-1,52 1,-53 26,53-27,0 53,0-52,53-27,-1 0,1 0,0 0,0-80,-53 28,-26-1,-27 0,26 53</inkml:trace>
  <inkml:trace contextRef="#ctx0" brushRef="#br0" timeOffset="15631.8941">27411 12885,'0'-27,"0"1,26 26,-26-26,27 26,26 0,-27 0,1 0,26 0,-27 0,-26 0,26 0,-26 26,53-26,-53 26,0 27,0-26,0-1,0 27,0 0,0-26,0 25,0-25,-26-27,26 26,0 1,-27-27,27 53,-26-53,26 26,-53-26,53 27,-26-27,-1 0,-26 0,27-53,26 26,-53 27,53-53,0 27,0-53,26 79,-26-53,27 53,-27-27,26 27,-26-26,53 26,-26-53,-1 53,-26 26,79-26,-79 27,27-27</inkml:trace>
  <inkml:trace contextRef="#ctx0" brushRef="#br0" timeOffset="16395.9378">27966 12911,'0'0,"0"53,0 0</inkml:trace>
  <inkml:trace contextRef="#ctx0" brushRef="#br0" timeOffset="72302.1354">15981 397,'0'-27,"0"1,0-27,0 26,0 1,-27 26,1 0,-1 0,27 0,0 53,0-27,0 27,0-26,0 25,0 1,0 27,0-27,0-27,0 1,0 26,0-1,0-25,0 26</inkml:trace>
  <inkml:trace contextRef="#ctx0" brushRef="#br0" timeOffset="72581.1514">15716 661,'27'0,"-1"0,27-26,0 26,0 0,0 0,0-53,26 53,-52 0,26 0,-27 0</inkml:trace>
  <inkml:trace contextRef="#ctx0" brushRef="#br0" timeOffset="73142.1835">16431 291,'-53'0,"26"53,27 0,0-1,0 1,0 0,0 27,0-27,0-27,0 1,0 52,106-26,-79-53,25 53,28-53,-27 0</inkml:trace>
  <inkml:trace contextRef="#ctx0" brushRef="#br0" timeOffset="73840.2234">16854 397,'-26'-53,"26"26,26 27,0 0,27-26,0 26,-26 0,26 0,-53 26,0 1,0 26,0-1,-27 28,27-27,-26-27,26 27,0 0,0-26,0-27,26 0,1 0,26 0,-27 0,0 0</inkml:trace>
  <inkml:trace contextRef="#ctx0" brushRef="#br0" timeOffset="74148.241">16695 582,'53'0,"27"0,-54 0,27 0,0-27,26 27,-26 0,-26 0,25-53</inkml:trace>
  <inkml:trace contextRef="#ctx0" brushRef="#br0" timeOffset="74523.2621">17410 264,'0'27,"0"-27,0 79,79-79,-79 79,53-52,-53-1,26 27,-26-26,0 26,0-27,0 1,0-1,0-26,0 79,-26-79,26 27</inkml:trace>
  <inkml:trace contextRef="#ctx0" brushRef="#br0" timeOffset="75227.3027">17965 476,'53'0,"-26"0,26 0,-1 0</inkml:trace>
  <inkml:trace contextRef="#ctx0" brushRef="#br0" timeOffset="75468.3164">18071 688,'27'0,"25"0,1 0,-26 0,-1 0,27 0</inkml:trace>
  <inkml:trace contextRef="#ctx0" brushRef="#br0" timeOffset="78077.4657">18971 502,'-53'0,"26"0,27 27,-26-27,26 79,0-26,0-26,53 26,0-53,52 0,1 0,27 0,-28 0,-25-27,-54 27,-26-53,0 0,0 0,0 27,-53 26,27-53,-1 53,-25 0,25-53,-26 53,0 0,53 0</inkml:trace>
  <inkml:trace contextRef="#ctx0" brushRef="#br0" timeOffset="78752.5044">19209 185,'0'0,"0"26,0 54,0-27,0 0,53 26,-53 0,0 1,53-1,-53-26,0 0,26 0,-26-27,0 1,53-27,-53-53</inkml:trace>
  <inkml:trace contextRef="#ctx0" brushRef="#br0" timeOffset="79306.5359">19235 423,'0'0,"-53"0,27 0,-1 0,1 0,-27 26,53 1,0-27,0 26</inkml:trace>
  <inkml:trace contextRef="#ctx0" brushRef="#br0" timeOffset="80214.588">19923 344,'0'26,"-26"1,26 25,0-25,0-1,0 1,-53 26,53-27,0 27,0-26,26-1,54 53,-27-79,52 0,-52 0</inkml:trace>
  <inkml:trace contextRef="#ctx0" brushRef="#br0" timeOffset="81197.6442">20294 344,'52'0,"-52"53,27-27,-27 0,53 27,-53-26,0-1,26 54,-26-107,53 1,-53-27,0-27,0 28,0-1,0 26,0 27,27 80,-27-28,53-25,-53-1,0 27,26-26,-26 26</inkml:trace>
  <inkml:trace contextRef="#ctx0" brushRef="#br0" timeOffset="81443.6583">20902 476,'27'0,"-1"0,-26 0,0 53,0 26,0-79,0 27,-26-27</inkml:trace>
  <inkml:trace contextRef="#ctx0" brushRef="#br0" timeOffset="82022.6914">21220 370,'0'0,"0"53,26-27,-26 1,53 52,-27-79,27 0,-53-53,27 27,-27-1,0-52,0 26,0 80,0-1,0 27,53 26,-53 1,0-27,0 0,0-27,0 27,-27-53,-26-26,53-1,0-26,0 27</inkml:trace>
  <inkml:trace contextRef="#ctx0" brushRef="#br0" timeOffset="82390.7121">21669 238,'0'26,"27"54,-27-1,0 0,0 1,0-27,0 26,0-52,0-1,0 27,0-27,0-26</inkml:trace>
  <inkml:trace contextRef="#ctx0" brushRef="#br0" timeOffset="83161.7564">21908 688,'0'0,"0"-27,52 27,1 0,-26 0,26 0,26-53,0 53,1 0,-27 0,-27 0,1 0</inkml:trace>
  <inkml:trace contextRef="#ctx0" brushRef="#br0" timeOffset="83439.7724">22172 476,'0'-27,"0"27,0 53,27 0,-27 0,0 0,26 0,-26-26,26 25</inkml:trace>
  <inkml:trace contextRef="#ctx0" brushRef="#br0" timeOffset="83982.8035">22648 423,'0'26,"0"1,53 26,-53 0,27-27,26-26,-27 53,1-53,25 0,-25 53,26-53,-27 0,-26-26</inkml:trace>
  <inkml:trace contextRef="#ctx0" brushRef="#br0" timeOffset="84167.8141">22834 185</inkml:trace>
  <inkml:trace contextRef="#ctx0" brushRef="#br0" timeOffset="85043.8642">23310 317,'0'0,"0"53,106-26,-80 25,1-52,52 53,-26-53,26 0,-26 53,0-53,26 0,-52-26,26-1,-53-26,0 1,0 25,0 27</inkml:trace>
  <inkml:trace contextRef="#ctx0" brushRef="#br0" timeOffset="85367.8827">23733 291,'0'0,"0"53,0 26,0-53,53 27,-53-26,27-1,-27 27,26-26,-26 26,0-27,0 1,53 25,-53-25</inkml:trace>
  <inkml:trace contextRef="#ctx0" brushRef="#br0" timeOffset="86019.92">24342 185,'0'-53,"0"53,0 26,-80 54,80-1,0-26,-26 26,26 1,0-27,0 0,0-27,0 27,53-26,0-27,0 0,0 0,-1 0</inkml:trace>
  <inkml:trace contextRef="#ctx0" brushRef="#br0" timeOffset="86543.95">25030 185,'-27'79,"27"1,-26-27,26-1,-53 1,53-26,0 26,0-27,-27-26</inkml:trace>
  <inkml:trace contextRef="#ctx0" brushRef="#br0" timeOffset="86807.9651">24765 344,'0'-53,"26"53,-26 53,53-27,-53 1,53 25,0-52,-53 53,53-53,-53 27,53-27,-53 53,53-53</inkml:trace>
  <inkml:trace contextRef="#ctx0" brushRef="#br0" timeOffset="87054.9792">25426 529,'53'0,"-53"0,27 0,-27 53,0 0,-27-27,-26 27,-26-53</inkml:trace>
  <inkml:trace contextRef="#ctx0" brushRef="#br0" timeOffset="88772.0774">25850 185,'0'26,"0"1,0-27,0 53,53 0,-27-53,-26 26,27-26,26 0,-27 0,27-106,-53 80,0-1,0 1,26 26,-26 26,0 27,53-26,-53-1,0 54,27-28,-27 1,0 0,0 0,0 0,0-26,0 26,-53-53,26 0,1 0,-27-27,53-26,0 0,26 53,-26-79,53 79,-53-53,53 53,0-27,0 27,-26 0</inkml:trace>
  <inkml:trace contextRef="#ctx0" brushRef="#br0" timeOffset="89418.1144">26538 53,'0'26,"53"53,-53 1,26-1,-26 1,53-1,-53 0,0-52,0-1,0 27,0-26,0-1,0-26,-79 53,52-53,27 26,0-26,0 0</inkml:trace>
  <inkml:trace contextRef="#ctx0" brushRef="#br0" timeOffset="91374.2263">24051 291,'0'-53,"0"53,0 26,0 54,-53-80,53 53,0-1,-27-52,27 27,0 26</inkml:trace>
  <inkml:trace contextRef="#ctx0" brushRef="#br0" timeOffset="94060.3799">22860 158,'0'27,"0"-1,0 1,0-27,0-27</inkml:trace>
  <inkml:trace contextRef="#ctx0" brushRef="#br0" timeOffset="108740.2196">26882 555,'-27'0,"54"0,79 0,-54 0,-25 0,-1 0,27 0,-26-53,26 53,0 0,-27 0</inkml:trace>
  <inkml:trace contextRef="#ctx0" brushRef="#br0" timeOffset="108985.2336">27252 370,'0'53,"0"-27,0 27,27-53,-27 27,26 26,-26 0,0-27</inkml:trace>
  <inkml:trace contextRef="#ctx0" brushRef="#br0" timeOffset="110381.3134">27993 449,'0'0,"0"27,-27 26,27-27,0 54,0-27,0-27,0-52,0-27,0 26,0 1,0-27,0 26,0 1,0-27,0 27,53-1,-53-26,27 0,-27 27,53-27,-53 26,26 27,-26 53,53 0,-53 0,27 0,-27 0,53-27,-53 27,26 27,-26-27,0 0,53 0,-53-1,-27-25</inkml:trace>
  <inkml:trace contextRef="#ctx0" brushRef="#br0" timeOffset="110965.3467">27966 661,'0'-26,"27"26,79-53,-27 53,1 0,-1 0,0-53,-26 53,0 0,0 0,-53 0,26 0,-26 79,0-52,0-1,0 27,0-26,0-1,53-26,-53-79,80-1,-80 1,53 26,-53 0,53 27,0 26,-53 26,26 0,-26 27,53 0,-53-26,53-27,-27 0,27 0,-53 53</inkml:trace>
  <inkml:trace contextRef="#ctx0" brushRef="#br0" timeOffset="112286.4224">29395 555,'-26'-53,"26"27,-53 26,26-53,1 53,-27 0,53 26,-53-26,53 80,0-27,0 0,0-53,53 0,-53-27,26-52,27 79,0 0,-26 0,-1 0,27 0,-26-53,-27 26,79-25,-79-1,0 0,0-53,0 53,0-26,-26 26,26 26,-27-26,27 80,-53-1,53 27,0 0,0 26,0-26,0 0,0 0,0 0,0 26,0-26,0 0,0 0,0-26,0 26,27-53,-27 26,79-26,0 0,-52 0,26-79,-53 26,53-27,-53 1,0 0,53 26,-53 53,0 53,0-27,0 1,0 25,0-25,26-27,27 0,-27 0,27-53,0 0,-26 0,-27 0,26 0,-26 27,0 79,0 0,0 0,0 52,0-25,0-27,0 0,-53 0,53 0,-26-27,-27 27,-27-27,54-26</inkml:trace>
  <inkml:trace contextRef="#ctx0" brushRef="#br0" timeOffset="112661.4437">30533 238,'-27'79,"27"-26,0 0,0 26,0 1,0-27,0 0,0 26,0-53,0 1</inkml:trace>
  <inkml:trace contextRef="#ctx0" brushRef="#br0" timeOffset="112911.4581">30348 502,'0'0,"26"0,54-26,-28 26,1 0,0 0,0 0,-26 0,-1 0,27 0</inkml:trace>
  <inkml:trace contextRef="#ctx0" brushRef="#br0" timeOffset="113117.4699">30824 476,'0'53,"53"-27,-53 1,0 26,0-27,26 1,-26 26,0-27</inkml:trace>
  <inkml:trace contextRef="#ctx0" brushRef="#br0" timeOffset="113313.4811">30930 238,'0'-80,"0"28,0 78</inkml:trace>
  <inkml:trace contextRef="#ctx0" brushRef="#br0" timeOffset="113823.5103">31485 370,'0'-26,"0"-1,0 27,-79 0,26 0,27 0,-27 27,53-1,-27 27,27 0,0 0,0 0,0 0,53-27,53 27,-27-53,1 53,-27-53,0 0,0 0</inkml:trace>
  <inkml:trace contextRef="#ctx0" brushRef="#br0" timeOffset="115241.5914">27966 741,'0'-27,"0"27,0 53,0 0,0-27</inkml:trace>
  <inkml:trace contextRef="#ctx0" brushRef="#br0" timeOffset="119463.8329">14261 1428,'-26'0,"-1"0,-52 80,79-54,-27 1,27 26,0-27,0 1,0-27,53 79,0-79,53 0,0 0,0-27,-27-25,-26 25,-53-26,53 27,-53-27,-27 53,-26-80,27 80,-27 0,27 0,-1 0,-26 0,53 53</inkml:trace>
  <inkml:trace contextRef="#ctx0" brushRef="#br0" timeOffset="119921.8591">14367 1296,'0'-53,"0"106,0 0,0 0,0 0,0 0,0 26,53 1,-53-28,26 1,-26 0,53-26,-53-1,27-26,-27 53,0-79,0-1,0 1</inkml:trace>
  <inkml:trace contextRef="#ctx0" brushRef="#br0" timeOffset="121008.9213">15399 1270,'-27'53,"27"0,-53-1,53 1,-53-26,53-1,0 27,27-53,52 0,-52 0,26-53,-27 53,1-53,26 53,-53 27,0 26,26-53,-26 53,26-53,-26 26,53-26,0 0,0-26,-53-54,0 1,0 105,0 1,53 26,-53-27,0 27,27 0,-27 26,0-26,52-26,-52-1,0 27,0-79,0-27</inkml:trace>
  <inkml:trace contextRef="#ctx0" brushRef="#br0" timeOffset="121667.959">16510 1508,'0'26,"53"27,0 0,-27-53,27 53,-26-53,26 0,-27 53,1-53,25 0,-25 0,-1 0,27-27,0 27,-53-26,27 26,-27-26,53 26,-53-53,26 53</inkml:trace>
  <inkml:trace contextRef="#ctx0" brushRef="#br0" timeOffset="121961.9758">16854 1534,'0'27,"0"-1,0 27,0-26,0-1,0 27,53 0,-53 0,26-53,-26 53,0 0,0-27</inkml:trace>
  <inkml:trace contextRef="#ctx0" brushRef="#br0" timeOffset="123176.0452">17780 1799,'26'-27,"1"1,52-27,-26 0,0-26,0 52,-53 1,27-27,-27 26,-80 27,27 0,53 27,-53-27,53 53,0 26,0-52,0 26,53-27,0-26,0 79,-26-79,-27 53,79-53,-79 27,0-1,-53-26,27 0,-27 0,53 0</inkml:trace>
  <inkml:trace contextRef="#ctx0" brushRef="#br0" timeOffset="123655.0726">18627 1667,'-27'-53,"-52"53,52 0,-26 0,27 0,0 0,-27 0,53 26,-27-26,27 53,0-27,0-26,53 0,-26 0,25 0,1 0,-26 0,-27-26,53 26,-53-53,53 80,0 25,0-52</inkml:trace>
  <inkml:trace contextRef="#ctx0" brushRef="#br0" timeOffset="124324.1109">18838 1270,'-26'-53,"26"26,0 1,0 52,0 27,0 27,0-1,0-26,0 0,0 0,0-27,26-26,-26 53,80-53,-27 0,0 0,-27 0,27 0,-53-53,0 0,53 27,-53 26,53 53,26 0,-26-53,-53 26,79-26,-52 0,-27-26,53 26,-53-80,53 27,-53 0,0 53,-53 0,53 53,0 0,26-26,-26-1,27 27,-27-26,0 25,0-25,0-1,0 1,0 52,-53-79,26 0,-26 0,1 0,25 0,27-79</inkml:trace>
  <inkml:trace contextRef="#ctx0" brushRef="#br0" timeOffset="124496.1207">19341 1111,'0'26,"0"27,-26-26</inkml:trace>
  <inkml:trace contextRef="#ctx0" brushRef="#br0" timeOffset="124744.1349">18574 1402,'-27'0,"27"0,53 0,27 0,25 0,1-53,27 53,-1-53,-53 53</inkml:trace>
  <inkml:trace contextRef="#ctx0" brushRef="#br0" timeOffset="125635.1859">20161 1243,'0'-26,"0"-27,0 26,-26 27,-1 0,1 0,26 0,-53 0,53 80,0-27,0-27,0 27,0 0,0 0,0 0,0 0,0-27,0 27,0 0,0-27,0 1,0 26,0-27,26-26,-26 27</inkml:trace>
  <inkml:trace contextRef="#ctx0" brushRef="#br0" timeOffset="126303.2241">19923 1349,'0'-53,"0"80,80 26,-54-27,27-26,-27 53,1-53,26 0,-27 0,1 0,26 0,-27-27,-26-25,26 25,-26 54,0-1,53 53,-26-79,-27 27,53-27,-27 0,-26-27,27-26,-27 1,0-1,0 26,53 27,-53 27,0-1,26 27,-26-27,0 1,53 26,-53-27,0 1,0 26,0-27,0 27,0 0,0 0,0-27,-26-26,-27 27,0-27</inkml:trace>
  <inkml:trace contextRef="#ctx0" brushRef="#br0" timeOffset="127136.2717">21352 1137,'0'-26,"0"79,0 0,0 0,0 0,26 26,-26-26,0 0,0 0,0-27,0 27,0 0,27-53,-1 0</inkml:trace>
  <inkml:trace contextRef="#ctx0" brushRef="#br0" timeOffset="127668.3022">21749 1217,'0'0,"0"53,0 0,0 26,0 0,0 1,0-27,53-27,-53 27,26-53,-26 26,53-26,-53 0,27 0,-27-52,26 104,27 1,0-26,26-27,27 79,-53-79,-27 0,1 0,26 0,-53-53,0 0,0-26,0 26,-27 0,27 0,-53 53,53-26,-26 26,-1 0,27 53,0 0,0 0,0 26,53-26,-26-27,26-26,26 53,-26-53,-26 0,-1 0</inkml:trace>
  <inkml:trace contextRef="#ctx0" brushRef="#br0" timeOffset="128159.3303">21220 1402,'0'-26,"53"26,-27 0,27 0,26 0,27 0,53 0,26 0,27 0,-27 0,-53 0</inkml:trace>
  <inkml:trace contextRef="#ctx0" brushRef="#br0" timeOffset="129086.3833">22913 1349,'-27'0,"27"-53,27 80,-27-1,79 27,-79-27,27 27,-27 0,0 0,0-26,0-1,53-26,-53 79,26-79,1 0,26 0,26 0,0 0,27 0,-27 0,1 0,-27 0,-27 0,1 0</inkml:trace>
  <inkml:trace contextRef="#ctx0" brushRef="#br0" timeOffset="129522.4082">23865 1640,'-26'-79,"0"52,-27 27,-27 0,54 0,26 0,0 27,26 26,54-53,-27 0,-1-27,1 27,-26 0,26 0,0 0,0 0</inkml:trace>
  <inkml:trace contextRef="#ctx0" brushRef="#br0" timeOffset="129858.4274">24183 1111,'-27'0,"27"53,0 0,27 26,-27-26,79 26,-26 27,-26-26,26-1,-53 27,79-27,-79 1,26-27,-26-1,27-52,-27-26,0-27</inkml:trace>
  <inkml:trace contextRef="#ctx0" brushRef="#br0" timeOffset="130233.4489">24342 1376,'0'26,"26"27,27 0,0 0,0-27,-53 27,0-26,0-1,0 27,-27-53,-52 0,53 0</inkml:trace>
  <inkml:trace contextRef="#ctx0" brushRef="#br0" timeOffset="131290.5093">24739 1772,'0'-26,"0"-27,0 0,26 27,-26-27,26-27,-26 1,53 0,-53-1,0 27,0 0,-26 53,-27 0,27 27,26 26,-53 0,53 26,0-26,0 0,0-27,0 27,26-26,-26-1,53 27,-53-26,53-27,-53 52,79-52,-26 53,-26-53</inkml:trace>
  <inkml:trace contextRef="#ctx0" brushRef="#br0" timeOffset="131823.5398">25109 1534,'0'0,"0"-26,-26 26,-1 0,-26 0,27 26,26 27,0 0,0-26,26-27,1 0,26 0,-27 0,0 0,1 0,-27 0,0-53,0 0,53 106,-53-27,26-26,-26 53,80 26</inkml:trace>
  <inkml:trace contextRef="#ctx0" brushRef="#br0" timeOffset="132347.5698">25638 1508,'-26'0,"-27"0,26 0,1 0,-27 0,53 26,-53 27,53-26,0-1,0 27,0-27,0 1,79-27,1 53,26-53,-1 0,28 0,-54-27,-26 27,0-79,-53 53,26-27,-26 0,0 53,-26 0,-27 0,53 26,0 27,53 26,-27-79,1 53,26-53,-27 53,27-53</inkml:trace>
  <inkml:trace contextRef="#ctx0" brushRef="#br0" timeOffset="133307.6243">26644 1561,'-27'0,"80"0,0 0,0 0,0 0,-53-53,26 53,-26-53,0-26,-26 52,-1 27,1 0,-1 0,-26 0,27 0,-27 106,53-80,0 1,0 26,0-27,27 1,78 26,-78-53,-1 0,27 0,-26 0,-1 0,27 0</inkml:trace>
  <inkml:trace contextRef="#ctx0" brushRef="#br0" timeOffset="134049.6672">27173 1402,'0'-26,"0"-1,-27 27,1 0,-27 0,0 0,53 27,0 25,0-52,26 27,54-27,-27 53,-27-53,27 26,-53 1,0 52,-26-26,26-27,-27-26,27 53,0 0,0-53,27 0,52 0,-26 0,0-79,53 26,-53-26,0 52,-53 1,0 26,0 26,0 27,0-26,26-27,-26 26,53-26,0 0,26 0,-79-53,27 27,-27-1,0-26,53 106,-53-26,52-27,-25 53,26-53,0 52,0-52,0 0</inkml:trace>
  <inkml:trace contextRef="#ctx0" brushRef="#br0" timeOffset="134837.7122">28469 1587,'0'-26,"-53"-27,0 26,0 27,27 0,26-53,-53 53,0 0,53 27,-53-27,53 53,0 0,27-53,26 26,0-26,-1 0,1 0,-26 0,-27 0,26 0,-26-26,53 26,0 79,0-26</inkml:trace>
  <inkml:trace contextRef="#ctx0" brushRef="#br0" timeOffset="135123.7286">28813 1164,'0'26,"0"27,0 0,0 0,0 26,27 1,-27-1,53-26,-53 0,26 26,-26-52,0-1,53-26</inkml:trace>
  <inkml:trace contextRef="#ctx0" brushRef="#br0" timeOffset="135535.7522">28760 1508,'53'0,"0"0,0 0,53 0,-27 0,-26-27,0 27,-27 0,-26-26,0 52,0 1,0 26,0 0,0-27,0 1,53 25,-53 1</inkml:trace>
  <inkml:trace contextRef="#ctx0" brushRef="#br0" timeOffset="135716.7625">29369 1243,'0'27</inkml:trace>
  <inkml:trace contextRef="#ctx0" brushRef="#br0" timeOffset="136713.8193">29660 1587,'0'-26,"-53"-27,53 26,-27 27,27-26,-26 26,-27 0,0 0,0 53,53 0,0-27,0 1,0-27,0 26,27-26,52 0,-26 0,-27-53,-26 0,53 53,-26 27,26 26,-53 0,26-53,1 0,-27 0,53 0,-53-27,26 27,-26-53,26 53,27 0,-53 27,53-27,-26 53,52-1</inkml:trace>
  <inkml:trace contextRef="#ctx0" brushRef="#br0" timeOffset="136869.8283">30321 1640,'53'0,"-53"27</inkml:trace>
  <inkml:trace contextRef="#ctx0" brushRef="#br0" timeOffset="137886.8862">28654 1481,'0'0,"27"0,26 53,-27-53,1 0,-27 27,53-27,0 0</inkml:trace>
</inkml:ink>
</file>

<file path=ppt/ink/ink10.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2T04:24:30.833"/>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002060"/>
    </inkml:brush>
  </inkml:definitions>
  <inkml:trace contextRef="#ctx0" brushRef="#br0">11324 7805,'0'-27,"27"27,52 0,-26 0,-27 0,27-26,0 26,27 0,-27 0,-1 0,1-53,0 53,27 0,-27 0,-1 0,-25 0,26 0,-27 0,1 0,26 0,-27 0,1 0,-1 0,27 0,0 0,0 0,0-26,-27 26,1 0,26 0,26 0,-53 0,1 0,26 0,-27 0,1 0,-1 0,27 0,-26 0,-1 0,27 0,-27 0,1 0,26 0,-27 0,27 0,0 0,0 0,-27 0,1 0,26 0,-27 0,1 0,26 0,0 0,-27 0,27 0,-27 0,27 0,-26 0,-1 0,27 0,-26 0,25 0,1 0,27 0,-27 0,0 0,-27 0,27 0,-27 0,1 0,26 0,-27 0,1 0,26 0,26 0,-53 0,27 0,0 0,0 0,0 0,0 0,-26 0,25 0,-25 0,-1 0,27 0,-26 0,-1 0,27 0,26 0,-26 0,0 0,0 0,0 0,0 0,26 0,-26 0,0 0,0 0,0 0,26 0,-26 0,0 53,0-53,0 0,27 0,-28 0,1 0,0 0,0 0,-26 0,-1 0,1 0,25 0,-25 26,26-26,26 0,-26 0,27 0,-54 53,27-53,-27 0,1 0,26 0,-27 0,1 0,-1 0,27 0,-27 0,1 0,26 0,0 0,-27 0,27 0,0 0,0 0,-27 0,27 0,-26 0,-1 0,1 0,52 0,-52 0,25 0,-25 0,26 0</inkml:trace>
  <inkml:trace contextRef="#ctx0" brushRef="#br0" timeOffset="8074.4618">13309 12462,'0'-53,"-27"53,27 0,53 0,-27 0,1 0,26 0,26 0,-26 0,0 0,26 0,-26 0,27 0,-1 0,0 0,27 0,0 0,-26 0,-1 0,0 0,1 0,-1 0,-26 0,26 0,-26 0,27-27,-27 27,26 0,-26 0,0 0,0 0,-27 0,27 0,0 0,0 0,26 0,-52 0,26 0,0 0,-1 0,28 0,-54 0</inkml:trace>
  <inkml:trace contextRef="#ctx0" brushRef="#br0" timeOffset="8669.4957">16457 12382,'27'0,"-1"0,27 0,0 0,26 0,1 0,25 0,1-53,53 53,26 0,0-53,-26 53,0-53,0 53,-1 0,1 0,-53-52,0 52,26 0,-52 0,-1 0,-26 0,0 0,0 0,0 0,26 0,-53 0,1 0,26 0,0 0,0 0,0 0,-1 26,1-26,-26 0,-1 0</inkml:trace>
  <inkml:trace contextRef="#ctx0" brushRef="#br0" timeOffset="9289.5313">20055 12250,'27'0,"-1"0,27 0,27 0,-27 0,-1 53,1-53,27 0,-1 0,1 0,-28 0,1 0,0 0,0 0,27 0,-28 0,1 0,-26 0,26 0,-27 0,1 0,26 0,0 26,-27-26</inkml:trace>
  <inkml:trace contextRef="#ctx0" brushRef="#br0" timeOffset="11163.6385">24421 11033,'0'26,"0"54,0-1,0 0,0 27,0-53,0 0,0-26,0 52,79-79,-52 0,-1 0,27-53,-26 27,26-27,-27 26,-26 1,53-54,-53 27,0 27,0-27,0 79,0 27,0-26,26 52,-26-52,0-1,53 27,-53-26,27-1,-27 27,26-27</inkml:trace>
  <inkml:trace contextRef="#ctx0" brushRef="#br0" timeOffset="11464.6557">25294 11033,'0'26,"-53"27,27 0,26 0,-80 26,80-26,0 0,0 0,0 0,53-26,-26 25,-1-52,54 27,-27-27,-27 0</inkml:trace>
  <inkml:trace contextRef="#ctx0" brushRef="#br0" timeOffset="11913.6814">25559 11165,'-53'53,"53"-27,-53 27,53-26,-79 26,79-27,0 27,0-79,0-1,0 1,0-27,0 26,-27-26,27 80,0-27,0 26,53-26,0 53,0-26,0 26,0-53</inkml:trace>
  <inkml:trace contextRef="#ctx0" brushRef="#br0" timeOffset="12109.6926">25850 11324,'0'26,"0"27,0 0,-27-53,27 27</inkml:trace>
  <inkml:trace contextRef="#ctx0" brushRef="#br0" timeOffset="12505.7152">25956 11244,'0'27,"53"26,-53-27,26-26,0 0,27 0,-26 0,-27-26,26-27,-26 0,53 53,-53 26,0 27,0-26,0 26,0 0,0 26,0-26,0-27,-26 27,26-26,-80-27,80 53,-26-53</inkml:trace>
  <inkml:trace contextRef="#ctx0" brushRef="#br0" timeOffset="12754.7295">26511 10901,'0'52,"27"1,-27 0,0 27,0-1,0 0,0-26,0 0,0-26,0 26,0-27,0-26,-53 27,0-27,0 0,27 0</inkml:trace>
  <inkml:trace contextRef="#ctx0" brushRef="#br0" timeOffset="12986.7428">26670 11377,'26'-27,"27"-26,-26 53,-1 0,54 27,-54-1</inkml:trace>
  <inkml:trace contextRef="#ctx0" brushRef="#br0" timeOffset="13136.7513">26802 11562,'53'0,"0"0,27-26,-54 26,0 0</inkml:trace>
  <inkml:trace contextRef="#ctx0" brushRef="#br0" timeOffset="13684.7827">27384 11139,'0'-53,"53"53,27 0,-54 26,27 27,-53-26,0 25,0 1,-26-26,-1 26,-26-27,53 27,-26-53,26 27,0-1,26-26,27 0,0 0,53 0,-27 0,-52-26</inkml:trace>
  <inkml:trace contextRef="#ctx0" brushRef="#br0" timeOffset="14005.801">27887 11244,'0'0,"-26"53,26 0,-53 27,53-27,0-27,-27 27,27-27</inkml:trace>
  <inkml:trace contextRef="#ctx0" brushRef="#br0" timeOffset="14216.8131">27702 11350,'26'0,"1"0,-1 0,27 0,0 53,0-53,0 0,0 0</inkml:trace>
  <inkml:trace contextRef="#ctx0" brushRef="#br0" timeOffset="14599.835">28072 11297,'0'0,"27"0,-27 53,53-53,-53 27,26-27,-26-27,27-26,-27 27,0 52,79 27,-79-26,0-1,0 27,0-26,0-1,0 53,-53-26,27 0,-27 27,26-27,27-1</inkml:trace>
  <inkml:trace contextRef="#ctx0" brushRef="#br0" timeOffset="14802.8466">28787 11747,'0'27,"0"26,0-1,0 28,-106-80,79 0</inkml:trace>
  <inkml:trace contextRef="#ctx0" brushRef="#br0" timeOffset="15626.8938">29104 10980,'0'26,"0"27,0 27,27-1,26 27,-27-53,27-27,-27 27,1-26,26-54,-53 1,53-54,-53 27,0 0,0 1,0-1,53 106,-27-53</inkml:trace>
  <inkml:trace contextRef="#ctx0" brushRef="#br0" timeOffset="15885.9086">29845 11059,'0'0,"0"80,-26-54,26 1,-53 25,53-25,0-1,-27 27,27-26,0-1,27 27,-1-53,53 53,-26-53</inkml:trace>
  <inkml:trace contextRef="#ctx0" brushRef="#br0" timeOffset="16091.9204">30110 11033,'0'53,"0"0,-53 0,0-1,53 28,-53-54,53 1,0 26</inkml:trace>
  <inkml:trace contextRef="#ctx0" brushRef="#br0" timeOffset="16285.9315">29951 11165,'-53'0,"53"27,53 25,-27-52,27 27,27-27,-27 53,-1-53,1 0,0 0,0 0</inkml:trace>
  <inkml:trace contextRef="#ctx0" brushRef="#br0" timeOffset="16473.9422">30401 11244,'53'0,"-1"0,-52 27,0 26,0 0,-26-27,0-26,-54 80,54-80,-1 0</inkml:trace>
  <inkml:trace contextRef="#ctx0" brushRef="#br0" timeOffset="16863.9645">30612 11086,'0'26,"0"27,0 0,27-53,26 0,-27 0,-26-53,53 27,-53-1,0 27,0 27,53 26,-53 26,0-26,0 26,0-26,0 0,-26 0,26-27,-27-26,27 27,-53-27,0 0,53 0</inkml:trace>
  <inkml:trace contextRef="#ctx0" brushRef="#br0" timeOffset="17119.9791">31036 10927,'0'26,"0"54,53-1,-53 1,0-28,0 1,0 0,0 0,0-26,0-27,0 26,-53-26,0 0,26 0,27 0</inkml:trace>
  <inkml:trace contextRef="#ctx0" brushRef="#br0" timeOffset="17343.992">31485 11271,'53'-53,"0"53,0 0,27 0,-80 26</inkml:trace>
  <inkml:trace contextRef="#ctx0" brushRef="#br0" timeOffset="17472.9993">31565 11509,'79'0,"1"0,-54 0,0 0</inkml:trace>
  <inkml:trace contextRef="#ctx0" brushRef="#br0" timeOffset="18446.055">32755 11006,'-26'27,"26"26,-53-27,0 54,27-28,-27-25,26 26,-52-27,52 27,1-53,-27 27</inkml:trace>
  <inkml:trace contextRef="#ctx0" brushRef="#br0" timeOffset="18668.0677">32385 11139,'53'0,"-53"26,53 1,0 25,-27-25,27 26,-26-27,26-26,26 53,-53-53</inkml:trace>
  <inkml:trace contextRef="#ctx0" brushRef="#br0" timeOffset="19046.0893">32941 10557,'0'0,"79"26,-79 0,0 27,0-26,0-1,0 1,0 26,0-53,0 26,0 1,0 26,26-53,1 26</inkml:trace>
  <inkml:trace contextRef="#ctx0" brushRef="#br0" timeOffset="19354.1069">32994 11139,'0'0,"52"0,-25 0,-1 0,27 0,-26 0,-1 0</inkml:trace>
  <inkml:trace contextRef="#ctx0" brushRef="#br0" timeOffset="19774.1308">33205 11139,'0'26,"0"27,53-27,-53 1,27-27,-27 0,53-53,-53 27,26 26,-26 0,0 52,26 1,-26-26,0-1,0 1,0 26,0-27,0 27,-52 0,52-27,-27 27,27-26,-26-1</inkml:trace>
  <inkml:trace contextRef="#ctx0" brushRef="#br0" timeOffset="20113.1504">33576 10821,'0'0,"53"0,-53 27,0 26,0-1,-27-52,27 27,53-27,0 0,-27 0</inkml:trace>
  <inkml:trace contextRef="#ctx0" brushRef="#br0" timeOffset="22430.2829">24950 12091,'0'27,"0"52,0-26,0 26,0 1,0-27,0-1,0 1,0-26,0-27,0 26,53-26,0 0,-26 0,25-53,-25 0,26 1,-53-1,53-27,-53 27,0 27,0 26,0 53,0 0,0 26,0-26,0 0,0 0,53 0,-53 26,79-52</inkml:trace>
  <inkml:trace contextRef="#ctx0" brushRef="#br0" timeOffset="22645.2952">25691 12620,'0'53,"0"0,0 0,-79 26,52-26,27 0,-79 0</inkml:trace>
  <inkml:trace contextRef="#ctx0" brushRef="#br0" timeOffset="22865.3078">25506 12753,'0'26,"0"1,26-27,-26 52,53-52,-26 80,26-80,-27 26,27-26,-53 27,26-27</inkml:trace>
  <inkml:trace contextRef="#ctx0" brushRef="#br0" timeOffset="23217.3279">26141 12806,'0'-27,"26"27,54 0,-54 0,-26 0,53 0,-53 53</inkml:trace>
  <inkml:trace contextRef="#ctx0" brushRef="#br0" timeOffset="23359.336">26220 13123,'106'0,"0"-26,-53 26,-27 0,27 0</inkml:trace>
  <inkml:trace contextRef="#ctx0" brushRef="#br0" timeOffset="24111.3789">26802 12594,'0'0,"53"0,-53 26,53 27,-53 0,27 0,-27 0,0 0,0-27,0 27,0-53,0 27,0 26,79-53,0 0</inkml:trace>
  <inkml:trace contextRef="#ctx0" brushRef="#br0" timeOffset="24521.4025">27358 12806,'-27'0,"27"52,0-25,0-1,0 27,0-53,0 53,27-53,-1 0,27-26,-53-1,0-26,27-26,-27 26,0 27,0-1,0 54,0 26,0-27,0 27,0 26,0-26,0 0,0 0,0 0,0 0,0-27,-53-26,53 53,-53-53,53 80</inkml:trace>
  <inkml:trace contextRef="#ctx0" brushRef="#br0" timeOffset="24745.4153">27966 13097,'53'0,"-53"0,27 0,-27 52,0 1,0 27,-80-54,54-26,0 0</inkml:trace>
  <inkml:trace contextRef="#ctx0" brushRef="#br0" timeOffset="25937.4835">28840 12462,'0'0,"0"26,0 27,0 26,0-52,53 26,-53 0,105-27,-78 27,26-27,0-26,-53-52,0-1,0 0,26 0,-26 0,0-27,0 54,0 0,53 26,-53 52,26 1</inkml:trace>
  <inkml:trace contextRef="#ctx0" brushRef="#br0" timeOffset="26365.508">29475 12858,'26'27,"-26"52,0-52,0 26,0 0,53-53,-27 0,1-27,-27 1,53-1,-53-52,26 26,-26 26,0-25,0 78,0 27,0 0,0 0,0 26,0-52,0 25,0-25,0 26,0-27,0 1,-26 26,-1-27,-26-26,1 53,-1-53,0 0</inkml:trace>
  <inkml:trace contextRef="#ctx0" brushRef="#br0" timeOffset="26665.5251">30030 12885,'27'0,"-27"-27,79 27,-26 0,-53 0,53 53,-53-26</inkml:trace>
  <inkml:trace contextRef="#ctx0" brushRef="#br0" timeOffset="26807.5333">30110 13176,'53'0,"26"0,27 0,-53 0,0 0,-27 0</inkml:trace>
  <inkml:trace contextRef="#ctx0" brushRef="#br0" timeOffset="28158.6104">30930 12726,'0'0,"26"0,27 27,-26-27,26 0,-1 0</inkml:trace>
  <inkml:trace contextRef="#ctx0" brushRef="#br0" timeOffset="28464.628">31221 12514,'0'-26,"79"26,-52 0,-1 26,27-26,-53 53,27-53,-27 53,0 0,0 0,0 0,0-26,0-1,26-26,27 0,26 0,-26 0</inkml:trace>
  <inkml:trace contextRef="#ctx0" brushRef="#br0" timeOffset="28874.6514">31750 12673,'0'27,"0"-27,0 79,53-26,-53-27,26-26,1 0,26 0,-53-52,53-1,0 0,-53 0,26 53,-26-27,0 27,0 53,0 0,0 27,0-1,0 0,0-26,0 0,0 0,0-27,-53 27,27-26,-27 26,26-53,-26 26,0-26,27 0</inkml:trace>
  <inkml:trace contextRef="#ctx0" brushRef="#br0" timeOffset="30183.7264">25426 14128,'0'27,"0"-1,0 1,0 52,0-26,0-26,0-1,0 27,27-53,-27 26,79-26,-26 0,-26 0,-1 0,27-26,0-27,-53 27,0-1,26-26,-26 27,0-27,0 79,0 1,0-1,0 27,0-26,0-1,0 27,53-27,-53 27,0 0,0 27,27-80</inkml:trace>
  <inkml:trace contextRef="#ctx0" brushRef="#br0" timeOffset="30423.7401">26141 14419,'-27'53,"27"-26,-53 26,53-27,0 1,-26 26,26 0</inkml:trace>
  <inkml:trace contextRef="#ctx0" brushRef="#br0" timeOffset="30634.7522">25956 14472,'0'27,"0"-27,0 53,53-53,-1 79,-25-79,26 53,-27-53,1 0</inkml:trace>
  <inkml:trace contextRef="#ctx0" brushRef="#br0" timeOffset="31277.7889">26670 14419,'0'-52,"53"52,0 0,26 26,-26-26,-26 53</inkml:trace>
  <inkml:trace contextRef="#ctx0" brushRef="#br0" timeOffset="31443.7984">26696 14737,'27'0,"-1"0,1 0,52 0,-26 0,0 0,0 0,-27 0,27 0</inkml:trace>
  <inkml:trace contextRef="#ctx0" brushRef="#br0" timeOffset="31787.8181">27173 14446,'0'26,"53"27,-53-26,53 26,-53-27,26-26,-26 27,26-27,1 0,-27-27,53 1,-53-54,0 27,26 27,-26-27,0 27,0-1,0-26,53 53,27 27</inkml:trace>
  <inkml:trace contextRef="#ctx0" brushRef="#br0" timeOffset="32387.8524">27808 14499,'-27'26,"27"27,0 0,27-53,52 0,-52 0,25 0,1-26,-53-27,53 26,-53-26,0 27,0 26,0 53,0-27,0 27,0 0,0 27,0-54,0 0,0 27,-26 0,-27-26,26 52,-25-52,-1 25,0-52,26 53,1-53</inkml:trace>
  <inkml:trace contextRef="#ctx0" brushRef="#br0" timeOffset="32845.8786">31327 13917,'-53'79,"26"-26,-52 0,-53 53,52 0,-26-1,1-52,52 27,-53-27,53 0,0 0</inkml:trace>
  <inkml:trace contextRef="#ctx0" brushRef="#br0" timeOffset="33079.892">30506 14128,'0'27,"80"26,-27 0,53 26,-27-26,53 26,27 1,0-27,-53 0,-27 0,0-1,27 28,-79-80</inkml:trace>
  <inkml:trace contextRef="#ctx0" brushRef="#br0" timeOffset="34968">23654 11192,'0'0,"0"52,0 1,0 27,0-1,53 27,-53 53,53-1,-53 28,79-1,-79 27,106 52,-106-52,53-1,-53 1,0-27,53 1,-53-1,0-53,0 27,53 0,-53 26,0 26,52-52,-52-27,53 27,-53 0,53-27,-53-26,80-27,-80 1,0-27,53-27,-53 27,0-26,0-1,26-26,-26 27,0 25,27-52,-27 27,52-27,-25 0,-1 0,1 0,52 0,-26 0,0 0,26 0,1 0,-1 0,53 53,1-53,25 0,-25 0,26 0,-27 0,53 0,0 53,0-53,1 0,-1 0,53 53,0-53,27 0,-27 53,26-53,27 0,-26 52,-27-52,-26 0,52 80,1-80,-53 0,-1 0,1 0,26 0,-106 0,27 0,-53 0,-53 0,-27 0,27 0,-53 26,-26-26,-1 27</inkml:trace>
  <inkml:trace contextRef="#ctx0" brushRef="#br0" timeOffset="36785.1038">24183 10874,'53'0,"-53"-26,79 26,-26 0,0 0,26-27,1 27,26 0,52 0,28 0,-1 0,-26 0,79-53,-27 53,1 0,26 0,-26-53,-1 53,28 0,-28 0,-26 0,-52 0,26 0,-54 0,-25 0,-27 0,0 0,-27 0,0 0,27 0</inkml:trace>
  <inkml:trace contextRef="#ctx0" brushRef="#br0" timeOffset="37348.136">28707 10609,'53'0,"0"-52,27 52,52 0,53-53,53 53,-26 0,-1-53,28 53,-1 0,26-80,-52 80,0 0,52-79,-26 79,-79 0,26 0,-26 0,-53 0,0 0,-27 0,0 0,1 0,-54 0,1 0,26 0,-80 0,27 26</inkml:trace>
  <inkml:trace contextRef="#ctx0" brushRef="#br0" timeOffset="38404.1965">31724 16827,'52'-53,"-25"53,52-26,1 26,26 0,-1 0,28 0,25 0,-52 0,0 0,-27 0,-26 0,0 53,-26-53,26 0,-27 0,1 0</inkml:trace>
  <inkml:trace contextRef="#ctx0" brushRef="#br0" timeOffset="44880.5669">12012 13890,'27'0,"25"0,28 0,-27 0,26 0,53 53,-26-53,79 0,1 0,-1 53,-53-53,27 0,-53 0,-27 0,1 0,-1 0,-53 53,1-53,26 0,-53 27,0-1</inkml:trace>
  <inkml:trace contextRef="#ctx0" brushRef="#br0" timeOffset="76201.3584">15266 14393,'0'-26,"0"-1,0 1,0-27,-26 53,26-27,-26 1,-1 26,27-53,-53 79,53 27,0 0,-26 27,26 25,0-25,0-1,0 1,0-28,0-25,0 26,0 0,0 0</inkml:trace>
  <inkml:trace contextRef="#ctx0" brushRef="#br0" timeOffset="76442.3722">14949 14684,'0'-26,"0"26,26 0,54 0,-54 0,1-27,26 27,-27 0,27 0,0-53,26 53,-52-26</inkml:trace>
  <inkml:trace contextRef="#ctx0" brushRef="#br0" timeOffset="76802.3927">15690 14181,'-27'0,"27"27,0 26,-26-27,26 27,0 26,0-26,0-26,0-1,0 27,0-26,0-1,53 27,-27-53</inkml:trace>
  <inkml:trace contextRef="#ctx0" brushRef="#br0" timeOffset="77145.412">15849 14287,'0'-53,"26"53,-26-26,79 26,-52 0,26 0,-27 0,1 26,-27 27,0-26,0-1,-27 27,27-27,-26 27,26 0,0 0,26-53,1 27,26-27,0 0,-1 0,-25 0</inkml:trace>
  <inkml:trace contextRef="#ctx0" brushRef="#br0" timeOffset="77386.4261">15928 14472,'26'0,"1"0,52 0,-26 0,0 0,0 0,-27 0</inkml:trace>
  <inkml:trace contextRef="#ctx0" brushRef="#br0" timeOffset="77611.4391">16378 14261,'53'0,"-27"0,-26 26,106 1,-80 26,-26-27,53 0,-53 54,0-27,-26-27,26 27,-80-26,54-27,26 53,-79-53</inkml:trace>
  <inkml:trace contextRef="#ctx0" brushRef="#br0" timeOffset="78165.4708">17224 14234,'0'27,"0"-1,27 27,26-53,-27 27,1-27,52 0,-79-27,27-26,-27 0,0 53,0 27,0-1,0 1,0 26,52-27,-52 0,0 27,0-26,0-1,0 27,-52-26,-1 26,-27-27,1-26,26 0</inkml:trace>
  <inkml:trace contextRef="#ctx0" brushRef="#br0" timeOffset="78332.4803">17145 13784,'0'27,"-26"-1</inkml:trace>
  <inkml:trace contextRef="#ctx0" brushRef="#br0" timeOffset="79447.5441">17912 13705,'0'0,"0"79,0 27,27 53,-27-53,79 26,-79-52,53-28,-53 1,27-26,-27-1,52-26,-52-26,0-27,0 0,27 0,-27 27,26 26,54 0,-27 53,0-27,-27 53,27-52,-27 26,1-27,26 1,-53 26,26-53</inkml:trace>
  <inkml:trace contextRef="#ctx0" brushRef="#br0" timeOffset="80230.5889">18865 14155,'-53'-27,"26"27,27-26,-52 26,-28 0,54 0,-1 53,27-27,-53 1,53 26,0-27,0 1,0-27,0 53,80-53,-54 0,27 0,0-27,-27-26,-26 0,0 27,53 26,-53 53,80 0,-54-53,1 53,52-53,-53 52,1-52,52 0,-52-52,-27 25,26 27,-26 0,80 53,-80-27,26 27,-26-26,0-1,0-79,0 0,0-26,0 0,53-1,-53 54,53 52,-53 1,26-27</inkml:trace>
  <inkml:trace contextRef="#ctx0" brushRef="#br0" timeOffset="80664.6137">19685 14287,'53'27,"-53"52,26-26,-26-27,0 27,27-53,-27 53,53-106,-53 27,53-54,-27 1,-26 0,80 52,-54 27,-26 27,26-27,-26 53,53 0,-26-53,26-53,-27 26,1 27,52 0,-79 27,53-27</inkml:trace>
  <inkml:trace contextRef="#ctx0" brushRef="#br0" timeOffset="81271.6484">20664 14128,'-26'-52,"26"25,-27 27,1 0,-27 0,53 27,-27-27,27 52,0-25,0-27,53 0,0 0,-26 0,25 53,-25-27,-1-26,27 0,0 0,-26-53,-27 80</inkml:trace>
  <inkml:trace contextRef="#ctx0" brushRef="#br0" timeOffset="81534.6635">21087 14155,'53'53,"-26"-27,-27 27,53-26,-53 26,0-1,0-25</inkml:trace>
  <inkml:trace contextRef="#ctx0" brushRef="#br0" timeOffset="81706.6733">21299 13970,'-26'0</inkml:trace>
  <inkml:trace contextRef="#ctx0" brushRef="#br0" timeOffset="81964.6881">21908 14155,'0'0,"-53"0,26 0,-52 26,26 27,0 0,53 0,-27 0,27 0,27-27,26-26,79 53,-26-53,-27 0</inkml:trace>
  <inkml:trace contextRef="#ctx0" brushRef="#br0" timeOffset="82149.6986">22384 14340,'0'27,"0"-27,0 79,0-53,-27 27,-26 0,-26-26,-27 26,0 0,1-53</inkml:trace>
  <inkml:trace contextRef="#ctx0" brushRef="#br0" timeOffset="83213.7595">15081 15610,'0'0,"0"79,0 1,-26-1,26 1,0-1,0-26,0 0,53 0,0-53,-27 0,1 0,25 0,-25-53,26 26,-53-52,26 26,-26-26,0 26,0 26,0 27,0 53,0 0,0 0,53-26,-53-1,53 27,-26-53,26 53,-27-53,27 53</inkml:trace>
  <inkml:trace contextRef="#ctx0" brushRef="#br0" timeOffset="83479.7747">15981 15531,'-80'79,"54"-26,-27 0,27 26,26-26,-53 0,53 0,0 26,53-52,26 26,0-53,1 0</inkml:trace>
  <inkml:trace contextRef="#ctx0" brushRef="#br0" timeOffset="83700.7874">16193 15795,'0'0,"0"27,0 26,0-27,0 1,0 26,0-27,0 0</inkml:trace>
  <inkml:trace contextRef="#ctx0" brushRef="#br0" timeOffset="83903.799">16140 15769,'0'0,"26"53,27-53,-27 26,27-26,27 53,-27-53,0 0,-27 0</inkml:trace>
  <inkml:trace contextRef="#ctx0" brushRef="#br0" timeOffset="84075.8088">16828 15795,'52'53,"1"-26,-53 26,0-27,0 1,0 25,-26-52,26 53,-53-53</inkml:trace>
  <inkml:trace contextRef="#ctx0" brushRef="#br0" timeOffset="84458.8307">17066 15769,'53'0,"-53"26,26-26,-26 27,26-27,27 0,-26-27,-27-26,0 27,0-1,53 27,-53 0,26 53,-26 0,0 0,53 0,-53 0,0 26,0-26,0 0,-53-26,27 26,-54-27,27-26,27 0</inkml:trace>
  <inkml:trace contextRef="#ctx0" brushRef="#br0" timeOffset="84671.8425">17886 15319,'0'0,"-27"79,27 1,0 26,0-27,0 0,0-26,0 0,-53 27,53-27,-79-1,0 1,26-53</inkml:trace>
  <inkml:trace contextRef="#ctx0" brushRef="#br0" timeOffset="85269.8771">16431 15663,'0'0,"0"26,0 1,-27 26,27-27,0 27,-53-26,53-1,0 27</inkml:trace>
  <inkml:trace contextRef="#ctx0" brushRef="#br0" timeOffset="86617.9541">18124 15293,'0'53,"-53"26,53 53,-53-26,53 53,-53-53,53 26,0-53,0 1,0-27,0-27,0 27,0-27,53-26,-53-26</inkml:trace>
  <inkml:trace contextRef="#ctx0" brushRef="#br0" timeOffset="86955.9734">18283 15954,'0'0,"26"0,-26 79,53-52,-53-1,0 27,27-26,25 26,-25-53,-1-27,-26 1,0-27,53-27,-53 28,0 25,0-26,53 53,-26 0</inkml:trace>
  <inkml:trace contextRef="#ctx0" brushRef="#br0" timeOffset="87228.9892">18944 15637,'0'26,"0"0,0 27,-26-26,26-1,0 27,-53-26,53-1,0 27,0-26,26 25,1-52,-1 53,54-53,-28 0,-25 0</inkml:trace>
  <inkml:trace contextRef="#ctx0" brushRef="#br0" timeOffset="87427.0005">19368 15689,'0'27,"0"-1,0 27,0 0,0 27,-53-27,53-1,-27-25,-26 26</inkml:trace>
  <inkml:trace contextRef="#ctx0" brushRef="#br0" timeOffset="87615.0111">19182 15901,'27'0,"26"0,-27 27,27-27,-26 0,25 26,-25-26,-1 0</inkml:trace>
  <inkml:trace contextRef="#ctx0" brushRef="#br0" timeOffset="87804.0221">19632 15954,'53'0,"-27"0,27 27,-53-1,0 27,-26-53,26 26,-53-26</inkml:trace>
  <inkml:trace contextRef="#ctx0" brushRef="#br0" timeOffset="88164.0422">19897 15742,'26'0,"-26"27,27-27,-27 53,53-27,-27-26,0 0,-26 0,0-26,53-27,-53 26,0 1,27 26,-27 53,53-27,-53 27,0 27,0-27,0-1,0-25,-53 52,-53-26,27 27,26-28,0-52</inkml:trace>
  <inkml:trace contextRef="#ctx0" brushRef="#br0" timeOffset="88396.0559">20611 15610,'0'53,"0"0,0 26,0-26,0 0,0-26,0 26,0-27,0 0,-79 27,-1 0,1-53,52 0</inkml:trace>
  <inkml:trace contextRef="#ctx0" brushRef="#br0" timeOffset="89061.094">21802 15637,'0'26,"0"0,26-26,-26 53,53-53,-26 0,-1 0,27 0,-53-26,53 26,-53-79,0 52,0 27,0 53,0-27,0 27,0-26,26 26,-26 0,53-27,-53 27,0 0,-26-53,-54 26,1-26,0 0,-1 0</inkml:trace>
  <inkml:trace contextRef="#ctx0" brushRef="#br0" timeOffset="89227.1034">21802 15346,'-27'26</inkml:trace>
  <inkml:trace contextRef="#ctx0" brushRef="#br0" timeOffset="90643.1844">20452 16721,'0'-26,"0"-1,0 27,0-52,-53 25,27 27,-1 0,-25 0,52 0,-27 0,27 53,-26 0,26-27,0 1,0 26,0-27,0 27,26-53,1 0,-1 0,27 0,-27 0,1-26,26-1,-53-26,26 53,-26-53,0 106,0-26,0 26,0-27,0 1,0 25,53-52,-26-52,-27 25,53 1,-27 26,27 0,0 53,-27-53,-26-53,0 26,0 1,0-27,27 53,-27 26,53-26,-53 53,79-53,-53 53,27 0,27-53,-54 0</inkml:trace>
  <inkml:trace contextRef="#ctx0" brushRef="#br0" timeOffset="91597.239">21511 16721,'-53'-79,"0"79,26-26,-52 26,53 0,26 52,-53-25,53 26,26 0,1-53,25 0,28-27,-80-26,0 27,26 26,-26 26,27-26,-27 80,79-80,-79 26,53-26,0 0,0-26,-53-27,0 26,53-26,-53 1,0 25,0 1,0-27,0 26,0-52,0 79,-53 53,53 0,0 0,0 0,0 26,0-26,0 0,0 26,0-52,0-1,0-26,53 0,-27 0,1 0</inkml:trace>
  <inkml:trace contextRef="#ctx0" brushRef="#br0" timeOffset="92033.264">21881 16616,'53'26,"-53"27,0 0,26-53,-26 53,27-53,-1 0,27-80,-53 27,53 1,-53 25,0 27,53 27,-53 25,27-25,-27-1,0 27,52-26,-52 26,0-27,0 27,-26-27,26 27,-79-26,52-27</inkml:trace>
  <inkml:trace contextRef="#ctx0" brushRef="#br0" timeOffset="92311.2799">22675 16404,'0'-27,"0"27,0 80,26-54,-26 1,0 52,0-26,0 0,0 0,0 0,0 0,0-27,0 1</inkml:trace>
  <inkml:trace contextRef="#ctx0" brushRef="#br0" timeOffset="92514.2914">22516 16668,'0'-52,"79"52,-26 0,0 0,0 0,0 0,0 0,0 0,-27-27</inkml:trace>
  <inkml:trace contextRef="#ctx0" brushRef="#br0" timeOffset="92707.3024">23019 16589,'26'53,"-26"26,0-26,0-26,0-1,0-26,0 80</inkml:trace>
  <inkml:trace contextRef="#ctx0" brushRef="#br0" timeOffset="92911.3141">23336 16351,'-26'-27,"-1"27,-26 27,53-1,-26 54,26-27,-53-53</inkml:trace>
  <inkml:trace contextRef="#ctx0" brushRef="#br0" timeOffset="93188.33">23574 16589,'-26'-53,"-53"53,52 0,1 27,-54-1,54 27,26 0,0-27,0 1,53 26,0-27,26 27,0-53,1 0</inkml:trace>
  <inkml:trace contextRef="#ctx0" brushRef="#br0" timeOffset="93337.3385">24024 16668,'0'0</inkml:trace>
  <inkml:trace contextRef="#ctx0" brushRef="#br0" timeOffset="97051.551">2910 14314,'-52'0,"52"-27,-27 27,-26 0,-26 0,52 0,27 80,-53-1,53-26,0 26,0 1,0-1,0 0,0 1,0-1,27 0,-27-52,26-1,-26 54</inkml:trace>
  <inkml:trace contextRef="#ctx0" brushRef="#br0" timeOffset="97275.5637">2540 14763,'0'0,"79"0,-52 0,-1 0,27 0,53 0,-27-52,1 52,-27-27</inkml:trace>
  <inkml:trace contextRef="#ctx0" brushRef="#br0" timeOffset="97591.5819">3334 14367,'0'0,"0"52,-80 1,54 27,-27-1,53-26,-26 0,26 26,0-26,0 0,0-26,52 26,1-27,27-26,-1 0</inkml:trace>
  <inkml:trace contextRef="#ctx0" brushRef="#br0" timeOffset="97944.6021">3519 14578,'0'-53,"53"53,0 0,26 0,-52 27,-27 26,0-27,0 27,0-26,0 25,0-25,0-1,-53 27,79 27,1-80,26 26,-1-26,28 0,-54 0,1 0</inkml:trace>
  <inkml:trace contextRef="#ctx0" brushRef="#br0" timeOffset="98153.614">3572 14816,'0'-53,"26"53,1 0,-27-26,53 26,0 0,-27 0,1 0,-1 0</inkml:trace>
  <inkml:trace contextRef="#ctx0" brushRef="#br0" timeOffset="98385.6273">3942 14525,'27'0,"52"27,-52 26,-27-27,53 27,-53 26,0-26,0 0,0 0,0 0,-27 0,1-27,-54 27</inkml:trace>
  <inkml:trace contextRef="#ctx0" brushRef="#br0" timeOffset="98857.6543">4710 14684,'26'0,"-26"27,53 25,-27 1,27-53,0 0,-26 0,-1 0,1 0,-27-26,53 26,-53-79,0 52,-27 27,1 0,26 27,0 25,0-25,0-1,26 54,-26-27,27-27,-27 1,0 52,0-53,-27 1,1-27,-27 53,26-53</inkml:trace>
  <inkml:trace contextRef="#ctx0" brushRef="#br0" timeOffset="99023.6638">4842 14499,'0'-53,"0"106</inkml:trace>
  <inkml:trace contextRef="#ctx0" brushRef="#br0" timeOffset="100403.7423">5980 14472,'0'-53,"0"53,0-26,-53 26,26-53,-26 53,27 27,-1-1,-26 27,53 0,-26-53,26 53,0 0,0-27,0 27,0-26,0-27,26 0,27 0,0 0,0 0,0-27,-26 1,26-27,-53 26,26-26,-26 27,0 52,0 27,0 0,0 0,0 0,0 0,0 0,0-27,26-26,27-26,-53-1,0-52,0 53,27 52,-27 0,53 1,-53 26,53-53,-53 53,26-53,-26-53,53-27,-53 28,0-1,0 26,0 54,53-1,-53 27,26-53,-26 53,80-53,-80 26,26-26,1 0,-27-26,0-1,53-25</inkml:trace>
  <inkml:trace contextRef="#ctx0" brushRef="#br0" timeOffset="101424.8011">6879 14578,'0'0,"-79"0,26 0,-26 27,52 26,-26 0,80-27,-1-26,27 0,-27 0,-26 0,27 0,26 26,-27 27,27-26,0-27,0 0,-53-53,53 0,-53 0,0 0,53-26,-53 52,0 1,0-27,0 26,0-25,0-1,0 53,-53-53,53 0,-27 53,27-27,-52 27,25-53,1 53,26 53,0 0,0 0,0 0,0 0,0 0,0 26,0-26,0-26,0-1,26-26,27 53,26-53,-52-26</inkml:trace>
  <inkml:trace contextRef="#ctx0" brushRef="#br0" timeOffset="101874.8269">7250 14525,'0'53,"53"-26,-1 52,-52-26,0-27,27-26,-27 27,53-27,-27 0,-26-27,0-52,53 26,-53 0,27 0,-27-26,53 52,-53 1,0 26,0 26,26-26,-26 80,0-27,26 0,-26 26,53 0,-53 27,0 0,0-27,0-26,0-26,-79-27,53 0,-27-27,53-26</inkml:trace>
  <inkml:trace contextRef="#ctx0" brushRef="#br0" timeOffset="102143.8421">8070 14155,'0'-27,"0"54,0 26,0 26,0 1,53 52,-53-53,0 1,26-1,-26-26,0 0,0-53</inkml:trace>
  <inkml:trace contextRef="#ctx0" brushRef="#br0" timeOffset="102353.8543">7990 14605,'0'0,"0"-53,27 53,-27-27,26 27,80 0,-53 0,0 0,0 0,0 0,0 0,53 0,-80 0</inkml:trace>
  <inkml:trace contextRef="#ctx0" brushRef="#br0" timeOffset="102532.8645">8625 14499,'0'26,"0"27,0-26,0-1,0 27,0 26,0-26,0 0,0-26</inkml:trace>
  <inkml:trace contextRef="#ctx0" brushRef="#br0" timeOffset="102728.8757">8811 14261,'0'-27,"0"-26,0 80</inkml:trace>
  <inkml:trace contextRef="#ctx0" brushRef="#br0" timeOffset="102999.8912">9393 14393,'0'-26,"0"-1,0-26,0 53,-53 0,26 0,-26 27,-26-1,26 53,0-26,53 0,0 0,0-26,0-1,80 27,-1-53,27 0,26 0,80 53,-106-53,-53 0</inkml:trace>
  <inkml:trace contextRef="#ctx0" brushRef="#br0" timeOffset="107999.1772">2672 15504,'27'27,"-27"-1,79 27,-52-26,26 25,-27-52,27 27,-27-27,1 0,26 0,-27 0,27-79,-53 52,27-26,25 53,1 0,0 0,53 0,-26 53,-1-53,0 0,-26 0,-26 0,-1 0,27 0,-53 0,26 0,-26-79,0 26,0 0,27 53,-27 0,53 53</inkml:trace>
  <inkml:trace contextRef="#ctx0" brushRef="#br0" timeOffset="108578.2103">3360 15372,'-53'26,"53"27,0 27,-53-1,53 0,-26 54,26-54,-53 1,53-28,-26 28,26-54,0 1,0-1,-53-26,26 80,-26-80</inkml:trace>
  <inkml:trace contextRef="#ctx0" brushRef="#br0" timeOffset="108833.2249">2963 16219,'0'0,"0"53,53-27,-26 27,26-27,0 27,-1-53</inkml:trace>
  <inkml:trace contextRef="#ctx0" brushRef="#br0" timeOffset="109943.2883">2064 16827,'0'53,"0"0,0 0,0 0,0 0,0 26,0-52,79-1,-79 27,53-53,-26 0,-1 0,27 0,-27 0,-26-26,53 26,-53-53,0 26,0 1,0-27,0 26,0 1,0-27,0 106,0-27,0 1,0-1,53 80,-26-27,-27-52,79 26,-53-27</inkml:trace>
  <inkml:trace contextRef="#ctx0" brushRef="#br0" timeOffset="110219.3041">3016 16907,'-26'26,"26"27,-27 0,27 0,0 0,-53 26,53-52,0-1,0 27,0-27,80 27,-27-26</inkml:trace>
  <inkml:trace contextRef="#ctx0" brushRef="#br0" timeOffset="110459.3179">3281 17039,'0'53,"0"0,0 26,-53-26,53-27,0 1,0 52</inkml:trace>
  <inkml:trace contextRef="#ctx0" brushRef="#br0" timeOffset="110685.3308">3149 17198,'26'0,"27"0,-53 0,53 0,-53 26,53-26,-53 79,53-79</inkml:trace>
  <inkml:trace contextRef="#ctx0" brushRef="#br0" timeOffset="110896.3429">3572 17171,'0'27,"0"52,26-79,-26 53,0 0,0-27,-26-26,-27 0</inkml:trace>
  <inkml:trace contextRef="#ctx0" brushRef="#br0" timeOffset="111653.3862">3625 17012,'26'27,"-26"-1,0 27,0 0,53-53,-53 27,27-27,-27 0,26 0,-26-53,0-27,0 54,0 26,53 0,-53 79,0-52,26-1,-26 27,53 0,-53 0,0-27,27 27,-27-26,0-27,-53 0,0 0,27 0,26-27</inkml:trace>
  <inkml:trace contextRef="#ctx0" brushRef="#br0" timeOffset="111924.4017">3995 16854,'53'0,"0"53,-53-27,0 0,0 27,0-26,0-1,0 27,0 27,-26-1,-27 0,26 27,-26-79</inkml:trace>
  <inkml:trace contextRef="#ctx0" brushRef="#br0" timeOffset="112905.4578">4339 16616,'0'26,"0"0,0 27,-26-26,26 26,0-27,0 1,0-27,26 0,27 0,-26 0,25-106,-25 79,-27 1,26 26,-26 53,0-27,0 1,0 52,53-79,-26 0,-27-53,26 27,-26-1,0-26,0 27,53 52,-53 27,0 0,53 0,-53 26,0-26,27 27,-27-27,0 0,0 0,52-1,-52 1</inkml:trace>
  <inkml:trace contextRef="#ctx0" brushRef="#br0" timeOffset="113699.5032">4868 16642,'27'0,"-1"79,27-26,-26 0,26 27,-27-54,27-26,-27 53,27-53,-26 0,26 0,-53 0,53-27,-53-25,0 25,0-26,0 0,0 0,0 27,-27-27,27 106,27-27,-1 27</inkml:trace>
  <inkml:trace contextRef="#ctx0" brushRef="#br0" timeOffset="113955.5177">5715 16563,'0'26,"-53"1,53 52,-26-53,26 1,0 26,0-27,0 1,0 26,26-27,27-26,53 79,-27-79,-26 0</inkml:trace>
  <inkml:trace contextRef="#ctx0" brushRef="#br0" timeOffset="114165.5298">6112 16721,'0'0,"0"0,0 27,0 26,0-27,0 1,0 26,0-27,-53 0,27 27</inkml:trace>
  <inkml:trace contextRef="#ctx0" brushRef="#br0" timeOffset="114353.5406">6033 16801,'-53'0,"79"0,27 53,0-53,-27 26,1-26,26 0,0 0</inkml:trace>
  <inkml:trace contextRef="#ctx0" brushRef="#br0" timeOffset="114535.551">6456 16774,'53'0,"26"53,-79 27,0-54,0 0,-53 54,27-80,-1 0</inkml:trace>
  <inkml:trace contextRef="#ctx0" brushRef="#br0" timeOffset="114923.5732">6668 16748,'52'0,"-52"53,27-53,-1 0,27-53,-53-27,53 54,-53-27,53 53,-26 53,-27 0,0 0,0 0,0 0,0 26,0-26,0-27,0 27,-53-26,26 26,-26-27,27 1</inkml:trace>
  <inkml:trace contextRef="#ctx0" brushRef="#br0" timeOffset="115139.5856">7223 16324,'27'0,"-27"27,53 52,-53 1,0-1,0 0,0-26,-27 0,27 0,-26 27,26-28,-80-25,54 26</inkml:trace>
  <inkml:trace contextRef="#ctx0" brushRef="#br0" timeOffset="116197.6461">8043 16563,'0'-53,"0"26,0 1,-53-27,27 53,0 0,-27 0,53 26,-53-26,53 53,-53-53,53 53,0 0,26 0,27-53,-26 26,26-26,-27 0,0 0,-26-52,0 25,0 1,53 26,-26 0,-27 0,26 0,-26 26,53-26,-53 53,27-53</inkml:trace>
  <inkml:trace contextRef="#ctx0" brushRef="#br0" timeOffset="116721.676">8387 16695,'27'0,"-1"0,27 26,-53 54,0-54,-26-52,26-27,0 26,0-26,26 53,27 0,0 0,-27 0,27 0,0 0,53 0,-53 0,-27 0,1 0,26 0,-53 0,0-79,0 53,-27 26,27-53,-26 53,-1 0,27 26,-26-26,26 80,0-54,0 0,0 27,53 0,-27 0,27-53,0 0,0 0,27 0,-28-79</inkml:trace>
  <inkml:trace contextRef="#ctx0" brushRef="#br0" timeOffset="117989.7486">9551 15981,'0'105,"0"-25,0 26,53-1,-53 28,0-27,53-27,-53-26,0 26,0-52,27-27,-27 0,53-53,-53 26,0-26,26 27,-26-1,27 27,-27-52,79 52,0 0,-52 52,26-25,-53-1,53-26,-53 80,26-80,-26 79,0-52,53-1,-53 27</inkml:trace>
  <inkml:trace contextRef="#ctx0" brushRef="#br0" timeOffset="118776.7936">10425 16589,'-27'-53,"1"27,-27-1,26-26,1 53,-54 0,54 0,-27 0,53 0,-53 80,53-27,0 0,27-53,-27 52,26-52,-26 53,53-53,-27 0,27 0,0 0,-53-26,53 26,-53-27,53 1,-53-53,53 79,-26 53,25-1,-25 1,26 27,0-54</inkml:trace>
  <inkml:trace contextRef="#ctx0" brushRef="#br0" timeOffset="119017.8074">10716 16668,'26'0,"53"106,-79-79,53 26,-53-27,27 1,-27 25,0-78,0 0,0-1,0-26,0 27,0-1</inkml:trace>
  <inkml:trace contextRef="#ctx0" brushRef="#br0" timeOffset="119608.8412">11139 16721,'-26'0,"26"0,0 27,0-1,0 27,26-53,-26 27,26-27,1 0,26-80,-53 54,26 26,27 0,-53 26,27 27,-27-26,0 26,26-53,-26 0,53-53,-53-27,26 80,1 0,-27 27,53-27,-53 26,26 1,-26 26</inkml:trace>
  <inkml:trace contextRef="#ctx0" brushRef="#br0" timeOffset="120397.8863">11880 16536,'0'-26,"0"-27,0 53,0-27,-53 27,-26 27,26-1,26 27,27 0,-53-26,53 25,0-25,27-27,26 0,0-27,-1-25,-52 25,53 27,-53 0,27 0,-27 53,26 0,27-53,-53-27,27-25,26 52,-53 26,52-26,-52 53,27-53,26 26,-27-26,-26-53,27 27</inkml:trace>
  <inkml:trace contextRef="#ctx0" brushRef="#br0" timeOffset="120710.9042">12356 16563,'27'26,"-27"1,0 25,0-25,0-1,0 27,0-26,0-1,0 27</inkml:trace>
  <inkml:trace contextRef="#ctx0" brushRef="#br0" timeOffset="120917.9159">12568 16377,'0'-53,"0"53,0 27</inkml:trace>
  <inkml:trace contextRef="#ctx0" brushRef="#br0" timeOffset="121207.9324">12859 16589,'-27'0,"27"0,-53 0,0 106,1-80,52 1,-27-27,27 79,0-26,27-53,25 53,-25-53,26 53,0-53,-27 0,1 0</inkml:trace>
  <inkml:trace contextRef="#ctx0" brushRef="#br0" timeOffset="121366.9417">13335 16774,'26'0,"-26"0</inkml:trace>
  <inkml:trace contextRef="#ctx0" brushRef="#br0" timeOffset="141192.0757">3757 17647,'0'0,"0"53,0-26,0-1,0 27,0-26,0-27,53 0,0 0,-27 0,1 0,26-27,-27 27,1-26,26 26,-27 0,27 0,0 0,0 0,-27 0,1 0,26 0,0 0,-1 0,1 0,0 0,0 0,-26 0,-1 0,27 0,0 0,0 0,0-27,26 27,-26 0,0 0,0 0,0 0,0 0,26-53,-26 53,0 0,-27 0,27 0,-26 0,26-53,0 53,-27 0,1 0,25 0,-25 0,-1 0,27 0,-26 0,-1-26,27 26,-26 0,-1 0,27 0,-27 0,27 0,-26 0,26 0,-27 0,1 0,26-27,-27-25,-26 25,53 27,-53-53,26 53,-26-26,0-1,0 1,0-54,0 54,0 0,-53 52,53 27,-52-53</inkml:trace>
  <inkml:trace contextRef="#ctx0" brushRef="#br0" timeOffset="142271.1374">7064 17568,'0'26,"0"54,0-54,0 27,0 27,-26-27,26-1,0 1,0-26,0 52,26-79,1 27,26-27,0 0,-27 0,1 0,26 0,-27 0,0 0,27 0,-26 0,-1 0,27 0,0 0,0 0,-53 26</inkml:trace>
  <inkml:trace contextRef="#ctx0" brushRef="#br0" timeOffset="142686.1611">7779 17991,'0'-26,"0"-27,-27 53,-26 0,0 0,1 26,25-26,27 53,-79-53,79 53,0-26,26-27,27 0,-26 0,-1 0,27 0,0 0,-27 0,27 0,-53 53,27-53,-27 26,26-26,-26 27,53-27,-26 0</inkml:trace>
  <inkml:trace contextRef="#ctx0" brushRef="#br0" timeOffset="143262.1941">8017 17568,'0'-26,"0"-1,0-26,0 27,0 26,0 53,53 52,-53-25,53 26,-53 0,0-1,26 28,-26-54,0 0,0-26,0 27,0-27,0-80,0 1,0-27,0-27,53-25,-53-28,53 27,-53 27,53 0,-53 52,0 1,26 26,27 0,-53 0,53 53,-53-27,0 1,53 26,-53-27,0 0,-26 27,26-26,-80 26,27-27,-26 27,26-26,27-27</inkml:trace>
  <inkml:trace contextRef="#ctx0" brushRef="#br0" timeOffset="144275.252">8652 18150,'0'0,"0"-26,53 26,0-80,0 1,0 26,-27-26,27-1,-53-26,53 27,-53 0,0 26,0 26,-27 27,-26 0,1 53,25 0,27 0,-53 26,53-26,0 0,0 0,0 0,0-26,27-1,-1 53,53-26,-52-53,-1 27,27-27</inkml:trace>
  <inkml:trace contextRef="#ctx0" brushRef="#br0" timeOffset="144679.2751">9313 17886,'0'0,"-79"0,53 0,-1 0,-26 0,27 0,-27 52,53 28,53-54,-27-26,1 0,26 0,-27 0,0 0,27-26,-53-27,27 53,-27 53,79 26,-79-52,53 26</inkml:trace>
  <inkml:trace contextRef="#ctx0" brushRef="#br0" timeOffset="145115.3001">9737 17912,'-27'0,"-26"26,27-26,-1 53,-26-53,53 53,-26-53,26 53,0 27,79-80,1 26,26-26,-27 0,0 0,1 0,-1-106,-79 80,27-1,-27-26,0 27,0 26,-53 0,0 0,53 79,0-26,0 0,0-53,26 27,27-27,0 52,0-52,26 0</inkml:trace>
  <inkml:trace contextRef="#ctx0" brushRef="#br0" timeOffset="145925.3463">10689 17991,'0'0,"53"0,0 0,0-53,26 53,-52-52,-27 25,53-26,-53 27,0-1,0-26,-53 53,26-26,1 26,-54 0,1 26,26 1,27 26,26 26,0-26,0-27,0 1,0-27,26 79,27-79,-26 27,25-27,1 0,-26 0,-1 0,27-27</inkml:trace>
  <inkml:trace contextRef="#ctx0" brushRef="#br0" timeOffset="146697.3903">11192 17753,'0'-26,"-53"26,27 0,-1 0,-26 0,53 53,0 0,0-27,53-26,-26 53,-1-53,27 53,-27-53,-26 26,0 1,0 26,0 0,0-53,0 53,0-27,0 27,80-53,-1 0,-52-53,25 27,-25-27,-27 26,26 27,-26 27,0 26,0-1,53-52,-26 0,26 0,-27 0,27-52,-53-1,53 26,-53-26,0 80,53-27,-53 53,53-53,-27 53,27-53,-26 52,26-52,26 0</inkml:trace>
  <inkml:trace contextRef="#ctx0" brushRef="#br0" timeOffset="147351.4279">12462 18044,'-27'-53,"1"27,-53 26,26-79,0 79,-27 0,1 0,26 0,0 0,53 52,0-25,0 26,27-53,26 53,-1-53,1 0,0 0,0-27,-26 27,-27-26,26 26,27 26,-53 27,53-26,0 26,-27-53,-26 26,53-26,-53 0</inkml:trace>
  <inkml:trace contextRef="#ctx0" brushRef="#br0" timeOffset="147666.446">12726 17489,'0'-53,"0"79,53 80,-53 0,0 0,53 26,-53-26,0-27,0-26,27 26,-27-52,0-80,0 0</inkml:trace>
  <inkml:trace contextRef="#ctx0" brushRef="#br0" timeOffset="148001.4652">12674 18044,'0'0,"26"0,27-53,-27 53,27-26,27 26,-27 0,-27-53,27 53,-27 0,-26 26,27-26,-27 27,26-27,-26 53,53 0,-53 0,0-27,0 1,0 25,0-52,0 53,-53-53</inkml:trace>
  <inkml:trace contextRef="#ctx0" brushRef="#br0" timeOffset="148197.4763">13361 17780,'0'-53</inkml:trace>
  <inkml:trace contextRef="#ctx0" brushRef="#br0" timeOffset="149028.5239">13705 18044,'0'-26,"0"-1,0 1,0 26,-26 0,-80 0,80 26,-27 1,53 26,-27-27,27 1,0-27,80 0,-27 0,-27 0,1 0,-27-27,52 27,-52 27,27-1,-27 27,0-27,0 1,53-27,-27 0,54-106,-80 80,26 26,-26-27,53 27,0 80,-27-28,27 1,-53-26</inkml:trace>
  <inkml:trace contextRef="#ctx0" brushRef="#br0" timeOffset="149187.533">14393 18150,'53'0,"-53"-26,0 79,-26-53</inkml:trace>
  <inkml:trace contextRef="#ctx0" brushRef="#br0" timeOffset="149620.5578">13679 18573,'0'-52,"26"52,1 0,26 0,0 0,26 0,27 0,53 0,-27 0,-26 0,-27 0,-26 0,-26 26</inkml:trace>
  <inkml:trace contextRef="#ctx0" brushRef="#br1" timeOffset="170786.7684">15081 17356,'-53'0,"53"27,0 26,-26-27,26-26,0-53,0 53</inkml:trace>
  <inkml:trace contextRef="#ctx0" brushRef="#br1" timeOffset="171700.8203">15002 17409,'0'-53,"0"27,0-1,53 27,-53-52,26 25,-26 1,0-27,0 26,53 54,-53 26,0-27,27 27,-27 0,0 26,0-26,0-26,0-1,26-26,-26-53,0 0,0-26,0 0,0 26,0 0,0 26,79 54,-79 26,53-27,-53 27,27-53,-27 53,53-27,-27-26,-26 0,53-26,-53-53,0 26,53 0,-53 0,53 26,-27 27,27 0,-53 53,27-26,-27-1,53 27,-53-26,26 25,-26-25,53-1,-53 27,27-53,-27 27</inkml:trace>
  <inkml:trace contextRef="#ctx0" brushRef="#br1" timeOffset="172578.8709">16140 17277,'0'0,"-27"0,-26 0,53 0,0 53,53-53,-26 0,26 0,26 0,0 0,1 0,-27 0,-1 0,-25 53,-27-27,0-26,-27 0,27 0,0-26,27 26,-1 0,1 0,26 0,0 0,-27 0,54 0,-54 0,-26 53,53-53,-27 0,27 0,-53-27,27 27,-27-53,26 53,-26-53,0 1,-26-1,-1 53,-26 0,53 0,0 79,0-26,27-53,-1 26,27-26,27 0,-1 0,27 0,0 0</inkml:trace>
  <inkml:trace contextRef="#ctx0" brushRef="#br1" timeOffset="174146.9606">17568 17303,'-53'0,"1"53,52-26,-27-1,27 27,0 0,0-26,0-1,27-26,25 0,-52 0,53-26,-53-27,0 26,0 1,0-27,0 53,0 26,0 1,27-27,-1 0,27-27,-26 1,26-1,-27 27,-26-53,0 80,0 26,0-27,0 1,0 52,0-52,53 25,0-52,0 0,0 0,26-52,-52-1,25-53,-25 53,-27 26,-27 27,27 53,-52-26,52 26,0 0,0-27,52 27,28-53,-1-26,27-54,-27 27,27-53,-26 1,-54 52,-26 26,0-26,-26 53,-1 0,-26 53,53-26,0-1,0 27,0-26,106 25,-27-52,1 27,-1-27,27 53,-27-53,27 53,-53-53,-53 26,27-26,-27 27,-27-27,1 0,-27 0,26 0,27 0,0-27,27 27,26-79,0 79,-27-27,27 27,-27 0,1 0,26 0,-53 0</inkml:trace>
  <inkml:trace contextRef="#ctx0" brushRef="#br1" timeOffset="174386.9743">19685 17515,'0'106,"-26"-53,26-27,0 27,-27-53,27 27,-53-27</inkml:trace>
  <inkml:trace contextRef="#ctx0" brushRef="#br1" timeOffset="175729.0509">16113 17251,'-79'-53,"52"53,1 0,26 26,0 27,0-27,0 1,0 26,0 0,53-53,0 0,-53 0,0-53,53 53,-53-27,26-26,-26 27,0 0,0-27,0 0,0 53,0 53</inkml:trace>
  <inkml:trace contextRef="#ctx0" brushRef="#br1" timeOffset="178425.2053">20082 17198,'0'26,"0"27,0 26,26 27,-26-26,80-1,-27-26,0 26,-1-52,1-27,-26 0,26 0,-53-27,53-26,-53 0,0-26,0 0,0 26,0 26,-27 1,27 79,0-53</inkml:trace>
  <inkml:trace contextRef="#ctx0" brushRef="#br1" timeOffset="178957.2357">20981 17303,'0'53,"-52"0,52 27,-53-27,53-1,-53 1,53 0,0-26,0 26,53-53,-27 0,27 0,0 0</inkml:trace>
  <inkml:trace contextRef="#ctx0" brushRef="#br1" timeOffset="179174.2481">21299 17383,'0'26,"0"1,0-1,-53 54,53-28,0 1,-26-26,26 26</inkml:trace>
  <inkml:trace contextRef="#ctx0" brushRef="#br1" timeOffset="179385.2602">21140 17462,'0'0,"27"0,-27 27,79-27,-79 53,79-53,-52 26,-1-26,27 26,-26-26</inkml:trace>
  <inkml:trace contextRef="#ctx0" brushRef="#br1" timeOffset="179580.2714">21669 17489,'53'0,"-53"0,0 53,0-27,0 0,0 27,0-26,0 26,0-53</inkml:trace>
  <inkml:trace contextRef="#ctx0" brushRef="#br1" timeOffset="179947.2923">21960 17330,'0'26,"0"27,0-26,0-1,0 27,0-26,53-27,0 0,0 0,-26 0,-1-27,-26-26,79 27,-79-27,0 26,0 54,0 26,0 53,0-54,0 28,53-27,-53 0,0 0,53-27,-53 1,-26-27</inkml:trace>
  <inkml:trace contextRef="#ctx0" brushRef="#br1" timeOffset="180164.3044">22595 17383,'27'0,"-27"26,53 54,-53-27,0-1,0 1,0 27,0-54,0 1,0-27,0 53,-80-53,28 53</inkml:trace>
  <inkml:trace contextRef="#ctx0" brushRef="#br1" timeOffset="180801.3412">23310 17277,'0'0,"0"53,0-27,0 27,0-26,53-1,0 27,-27-53,80 0,-53-53,-53 27,26-1,-26-26,0 27,0 26,-53 0,53 26,-53 54,53-27,0 0,0-1,53 1,-26-26,-27-1,53-26,-53 53,-53-53,0-26,0-1</inkml:trace>
  <inkml:trace contextRef="#ctx0" brushRef="#br1" timeOffset="180975.3509">23601 17118,'-27'0,"1"27,26-1</inkml:trace>
  <inkml:trace contextRef="#ctx0" brushRef="#br1" timeOffset="182038.412">24183 16801,'0'-53,"0"79,0 54,0 25,26 54,-26-26,53 25,-53-78,53-27,-53-1,27-52,-27 27,26-27,-26-27,53-25,-53 25,0 1,27-27,-27 26,0 1,52 26,-52-53,27 53,-1 26,27 1,0 26,0-27,-26 27,-27-26,52 25,-52 1,53-53,-53 27</inkml:trace>
  <inkml:trace contextRef="#ctx0" brushRef="#br1" timeOffset="182819.4563">25188 17171,'0'-26,"0"26,0-27,-26 27,-27 0,27 0,-1 0,-26 0,53 27,-79-1,79 27,-53-26,53-1,0 27,-27-53,27 53,0-27,80-26,-54 0,54 0,-54 0,1 0,25 0,-25 0,-27-53,0 0,53 1,-53 52,0 79,26-26,-26 0,0 0,27-53,-27 53,53-53,-27 0,1 26,52-26,-53 0</inkml:trace>
  <inkml:trace contextRef="#ctx0" brushRef="#br1" timeOffset="183075.4713">25585 17409,'0'27,"0"26,0 0,53-1,-53 1,0 27,0-27,27-27,-27-79,0 0,0 0,0-26,0 0,0-1,53 27,-1 53,-25 0</inkml:trace>
  <inkml:trace contextRef="#ctx0" brushRef="#br1" timeOffset="183620.5024">26167 17383,'27'0,"-27"26,26-26,-26 53,27-53,-27 27,0-1,0-26,0-53,53 53,-53-53,79 53,-53 0,1 0,26 0,-53 27,26-27,-26 26,0 1,0-54,0 1,27-54,26 54,0-27,-1 53,-25 53,-27-27,0 54,0-54,0 27,0-26,0-1</inkml:trace>
  <inkml:trace contextRef="#ctx0" brushRef="#br1" timeOffset="184722.5655">27067 17198,'0'-53,"-27"53,27 26,0 1,0 26,0-1,0 1,53-53,0 0,-53-26,53-1,-53 1,53-27,-53 27,53 26,-27 26,-26 1,0 25,53-25,-53-1,0 27,27-53,-27-26,53-27,-53 0,53 0,-53 0,26 53,27 27,-53-1,27 27,-27 0,0-27,52-26,-52 27,27-27,-27 53,26-53</inkml:trace>
  <inkml:trace contextRef="#ctx0" brushRef="#br1" timeOffset="184910.5762">27914 17277,'0'0,"0"0,0 26,0 54,0-27,0 0,0 0,0-27</inkml:trace>
  <inkml:trace contextRef="#ctx0" brushRef="#br1" timeOffset="185120.5882">28019 17012</inkml:trace>
  <inkml:trace contextRef="#ctx0" brushRef="#br1" timeOffset="185377.6029">28416 17251,'0'-53,"-79"53,52 26,-25 1,52-1,-53 27,53-27,0 27,0 0,53-53,26 27,53-27,0 0,80 0,-27 0,-52 0</inkml:trace>
  <inkml:trace contextRef="#ctx0" brushRef="#br1" timeOffset="188111.7593">16298 18018,'0'-27,"-53"27,27-53,-27 53,0 0,27 0,-1 0,-26 53,0 0,53 0,-53 53,53-27,0 1,0-27,0 0,-52 0,52-27,0 0,52-26,-25 53,26-53,26 0,1 0,25 0,-25 0</inkml:trace>
  <inkml:trace contextRef="#ctx0" brushRef="#br1" timeOffset="188676.7916">16616 18362,'-27'0,"27"-53,-53 53,1 26,25-26,27 53,-53-53,53 53,0 0,0-53,27 0,26 0,-27-53,27 27,-53-1,53 27,-53-53,53 53,-53 27,26-1,-26 1,53 26,-53-27,27-26,-27 27,53-27,-53-27,52-26,-52 0,27 0,-27 0,53 53,-27 27,27 26,0 0,0 0,26-53,-26-27,-53-26,27 27,-27-1,0-26</inkml:trace>
  <inkml:trace contextRef="#ctx0" brushRef="#br1" timeOffset="188917.8053">17489 18044,'0'0,"0"53,0 0,0 0,0 0,0 26,0 1,0-1,0 0,0-26,53-26,-53 26,26-27,-26 1,-53-27,27 0,0 0,-27 0</inkml:trace>
  <inkml:trace contextRef="#ctx0" brushRef="#br1" timeOffset="189081.8148">17515 18097,'0'-53,"0"0,0 27,-26 26,0 26,26 54,0-27</inkml:trace>
  <inkml:trace contextRef="#ctx0" brushRef="#br1" timeOffset="190086.8723">17383 17753,'27'0,"-27"-53,0 80,0-27,0 26,0 1,0-27,26 0</inkml:trace>
  <inkml:trace contextRef="#ctx0" brushRef="#br1" timeOffset="191136.9324">17754 17938,'0'27,"0"26,0 0,0 0,0 0,0-1,0-25,26-27,0 53,27-53,-26 0,-1 0,27 0,-26-53,26 0,-53 0,0 0,0 80,0 26,0-27,53-26,-27 0,27 0,0 0,26 0,1-26,-28-27,28 26,-54-26,-26 27,0-1,-26 27,-1 0,-26 0,27 0,26 0,-26 0,26 53,0 27,0-27,0 26,52 0,28 27,-1-26,-26 25,0 1,0 0,-53-27,0-26,0 0,0-26,-26-27,-54 0,27 0,0-53,0 0,27 0,26 0,-53-26,53 26,0 26,26-26,54 27,-27 26,26-79,53 79,27-80,-27 80,-26-53,-53 53,-53-26,-26 26,-27 0,0 0,0 26,0-26,53 27,-79-27,79 26,0 27,26-53,1 0,26 27,-1-27,1 0,-26 0,-1 0,-26 26,53 27,0 0,0-53,-26 0</inkml:trace>
  <inkml:trace contextRef="#ctx0" brushRef="#br1" timeOffset="191510.9538">19447 18150,'0'0,"0"53,0 0,0 26,0 1,0-27,79 26,-79-53,80 27,-54-53,27 0,-27 0,27 0,0-53,27 1,-27-54,-53 26,26 27,-26 27,0 26,-106 0,80 79,26-26,-53 0,53 0,0 0,26-27,1-26,26 53,53-53,-27 0,0-26,-26 26,0-53,-53 0</inkml:trace>
  <inkml:trace contextRef="#ctx0" brushRef="#br1" timeOffset="191742.967">19288 18309,'-26'0,"79"0,0 0,26 0,0 0,1-53,-1 53,-26 0</inkml:trace>
  <inkml:trace contextRef="#ctx0" brushRef="#br1" timeOffset="192568.0142">21087 18229,'0'-52,"0"52,-53 0,53 52,-53-52,53 53,0 0,53-53,0 0,-26 0,-1 0,-26 0,80-53,-80 27,0-1,-53 27,26-52,1 52,-27 0,26 26,27 0,-53 1,53 26,0-27,80-26,-1 53,27-53,0 0,53-26,-27-27,-53 0,27-26,-53 26,-53 0,53-27,-53 27,-26 27,-1 26,27-26,-53 26,-26 26,79 27,0 26,0 1,0-1,0 27,26 0,-26-27,80 0,-80 1,26-1,-26 1,0-54,0 0,-26-26</inkml:trace>
  <inkml:trace contextRef="#ctx0" brushRef="#br1" timeOffset="192749.0243">21722 18494,'0'0,"80"0,-1 0,0 0,1 0,-1 0</inkml:trace>
  <inkml:trace contextRef="#ctx0" brushRef="#br1" timeOffset="193426.0633">23469 17965,'-53'53,"53"26,-53 1,53-1,0 0,0 1,0-54,0 1,79-27,-52 0,25 0,28 0,-27 0,26-53,-26 26,0-52,-27 26,-26 26,0-25,0 25,0 54,0 52,0-26,0 0,0 0,0 0,0 0,0-27,0 27,53 0,0-53</inkml:trace>
  <inkml:trace contextRef="#ctx0" brushRef="#br1" timeOffset="193679.0778">24686 17991,'0'27,"-27"26,27 0,-53 0,53-1,0 28,0-27,0-27,0 1,53-27,0 53,0-53,26 0</inkml:trace>
  <inkml:trace contextRef="#ctx0" brushRef="#br1" timeOffset="193987.0954">25162 18177,'0'26,"0"27,0 0,-53-27,53 27,0 0,-26 0,26 0,-53-27,53 27</inkml:trace>
  <inkml:trace contextRef="#ctx0" brushRef="#br1" timeOffset="194211.1082">25003 18335,'27'0,"26"0,-27 0,0 0,54 53,-27-53,0 0,0 0,26 0</inkml:trace>
  <inkml:trace contextRef="#ctx0" brushRef="#br1" timeOffset="194412.1197">25691 18282,'27'0,"52"0,-53 0,-26 80,0-54,0 27,0-53,-53 27,1-27,25 0</inkml:trace>
  <inkml:trace contextRef="#ctx0" brushRef="#br1" timeOffset="194827.1434">26167 18071,'27'0,"-27"26,26 27,27-53,-26 0,-1 0,53-53,-79 27,53-27,-53 26,27 27,-27 53,0 0,79 53,-79-27,27-26,-27 0,53 27,-53-54,0 1,-53-27,0 0,-53 0,27 0,26 0</inkml:trace>
  <inkml:trace contextRef="#ctx0" brushRef="#br1" timeOffset="195127.1606">27014 17965,'53'79,"-53"-52,0 26,0 0,0-27,0 27,0 0,-27-27,27 27,-79-26,53-27,-1 53,-26-53,27 0</inkml:trace>
  <inkml:trace contextRef="#ctx0" brushRef="#br1" timeOffset="195291.17">27464 18309,'53'-27,"-53"27,-27 0</inkml:trace>
  <inkml:trace contextRef="#ctx0" brushRef="#br1" timeOffset="204943.7221">14843 502,'27'27,"-27"26,0 0,0-27,53 1,-53 26,26-1,27-52,-27 0,1 0,26 0,0 0,0 0,-1-26,1 26,-26-79,26 52,-53 1,26-27,-26 26,0 54,0 26,0-27,0 1,0 26,53-1,-26-52,26 53,-1-53,1 0,-26 0,26 0,26-53,-52 27,-27-27,52 27,-52-27,0 0,0-27,-26 27,26 27,-26 26,26-53,-53 53,53 27,0-1,0 0,26-26</inkml:trace>
  <inkml:trace contextRef="#ctx0" brushRef="#br1" timeOffset="205204.737">16378 582,'26'0,"54"0,-28 0,-25 0,-1 0,27 0,-26 53</inkml:trace>
  <inkml:trace contextRef="#ctx0" brushRef="#br1" timeOffset="205332.7443">16536 899,'80'0,"-27"0,-27 0</inkml:trace>
  <inkml:trace contextRef="#ctx0" brushRef="#br1" timeOffset="205856.7743">18124 238,'0'-53,"0"26,0-25,-26 52,-1 0,-26 26,27 27,-27 0,26 53,27-53,-53-1,53 28,0-27,27 26,-1-26,27-26,-26 25,-27-25,53-27,-53 53</inkml:trace>
  <inkml:trace contextRef="#ctx0" brushRef="#br1" timeOffset="206075.7868">17859 555,'53'0,"-26"0,-1 0,54 0,-1 0,-26 0,0 0</inkml:trace>
  <inkml:trace contextRef="#ctx0" brushRef="#br1" timeOffset="206344.8022">18653 264,'0'0,"-53"27,53 26,-26 0,26-1,0 1,0 27,0-54,0 27,0-26,0 26,26-53,1 26</inkml:trace>
  <inkml:trace contextRef="#ctx0" brushRef="#br1" timeOffset="206720.8233">18971 370,'0'-53,"79"53,-53 0,1 0,52 0,-26 0,-53 27,53-27,-53 79,0-53,0 1,-53 52,0-52,27 26,-27 0,26-27,27 27,0 0,53-53,27 0,26 0,-1 0,-25 0,-54 0,-26 0</inkml:trace>
  <inkml:trace contextRef="#ctx0" brushRef="#br1" timeOffset="206930.8357">19129 502,'53'0,"0"0,-53 27,80-27,-54 26,27-26,26 0,1 0,-1 0</inkml:trace>
  <inkml:trace contextRef="#ctx0" brushRef="#br1" timeOffset="207141.8478">19791 397,'0'52,"53"1,-53 0,26 0,-26 53,0-27,0 1,0-1,0 1,0-28,-53 1,27-53,-1 0,27-26</inkml:trace>
  <inkml:trace contextRef="#ctx0" brushRef="#br1" timeOffset="207326.8583">20135 846,'79'0,"1"-53,-1 53,-26-26,0 26,0 0,0 0,-27 0</inkml:trace>
  <inkml:trace contextRef="#ctx0" brushRef="#br1" timeOffset="207454.8657">20346 1032,'53'-53,"27"53,-1-53,-26 53,0 0,-27 0</inkml:trace>
  <inkml:trace contextRef="#ctx0" brushRef="#br1" timeOffset="208242.9108">21008 449,'0'0,"0"53,0 0,-53 0,53 0,0 27,0-54,0 0,26-26,27 53,-26-53,-1 0,27-26,-26-1,26-25,-53-1,26 26,-26-26,0-26,0 52,0 27,0 53,0-26,0-1,53 27,-53-26,79 26,-52-27,26-26</inkml:trace>
  <inkml:trace contextRef="#ctx0" brushRef="#br1" timeOffset="208466.9233">21722 608,'27'0,"-27"-26,53 26,-27 0,54 0,-1 0,0 0</inkml:trace>
  <inkml:trace contextRef="#ctx0" brushRef="#br1" timeOffset="208714.9378">21934 502,'-53'0,"53"0,0 53,0-26,0-1,0 27,0 0,0 0,0-27,27-26</inkml:trace>
  <inkml:trace contextRef="#ctx0" brushRef="#br1" timeOffset="209029.9558">22410 397,'0'26,"0"0,0 27,0-26,27-27,-1 26,27-26,-26 0,-1 0</inkml:trace>
  <inkml:trace contextRef="#ctx0" brushRef="#br1" timeOffset="209241.9679">22675 211,'0'-53,"0"1,0 25,-53 80,53 0,0 0</inkml:trace>
  <inkml:trace contextRef="#ctx0" brushRef="#br1" timeOffset="209605.9883">22728 582,'0'53,"53"-27,-53 54,0-1,53 0,-53 54,105-54,-78 0,52-52,-26 26,0-53,0 0,-27 0,-26-27,80-79,-80-26,79-27,-79 27,0 53,0 26,0 26,0-26,0 80,53-27,-53 26</inkml:trace>
  <inkml:trace contextRef="#ctx0" brushRef="#br1" timeOffset="210327.03">22490 449,'-27'0,"1"0,26 27,-80 52,80-26,-26 0,26 0,0 0,0 26,0-26,0-26,0 26,53-53,-53 26,26-26</inkml:trace>
  <inkml:trace contextRef="#ctx0" brushRef="#br1" timeOffset="216178.3643">12383 1772,'0'0,"0"-53,-27 27,1 26,-27 0,53 26,-53 27,53-26,-80-27,80 53,53-53,0 0,-26 0,26 0,-27 0,1 0,-27 26,52 1,-52 26,0 0,27 26,-27 0,0-26,0 27,0-1,0-26,0-27,-27 27,1-26,-27-27,27 53,-27-53,0 0,26 0,-26-27,27-52,26 52,0-26,0 27,53-27,-27 27,27 26,27-80,-27 80,-1-53</inkml:trace>
  <inkml:trace contextRef="#ctx0" brushRef="#br1" timeOffset="216438.3795">12779 1825,'27'0,"-27"27,0 26,0 0,0 0,-53-1,53 28,0-27,0-27,0 1,0 52,26-79</inkml:trace>
  <inkml:trace contextRef="#ctx0" brushRef="#br1" timeOffset="216807.4006">13097 1931,'26'0,"27"0,-26 0,52 0,-26 27,-53 26,0-27,0 0,0 27,0-26,0-1,-79 54,79-27,0-27,26-26,27 53,26-53,1 0,-27 0,-27 0</inkml:trace>
  <inkml:trace contextRef="#ctx0" brushRef="#br1" timeOffset="217039.4139">13123 2143,'27'0,"-1"26,27 1,-26-27,26 0,-1 0,28 0,-1 0,-26-27</inkml:trace>
  <inkml:trace contextRef="#ctx0" brushRef="#br1" timeOffset="217227.4243">13679 2011,'0'26,"0"53,0-52,53-1,-53 27,0-26,0-1,0 27,0-27,-27 1,-25-27,52 53</inkml:trace>
  <inkml:trace contextRef="#ctx0" brushRef="#br1" timeOffset="217414.4353">13944 2275,'0'-26,"26"26,-26-53,53 53,-27-27,1 27,26 0,-27 0,27 0,0 0</inkml:trace>
  <inkml:trace contextRef="#ctx0" brushRef="#br1" timeOffset="217538.4424">14076 2381,'26'0,"54"0,-54-27,1 27</inkml:trace>
  <inkml:trace contextRef="#ctx0" brushRef="#br1" timeOffset="218328.4876">14526 1905,'0'53,"0"0,0 26,105 0,-78 1,26-27,0-1,26 1,-26-53,-26 27,25-27,-25 0,-27-27,0 1,26-27,-26-53,0 27,0-1,0 1,0 53,0-1,-26 27,26 27,0-27,0 53,26-27,-26 27</inkml:trace>
  <inkml:trace contextRef="#ctx0" brushRef="#br1" timeOffset="218584.5023">15505 2196,'26'0,"27"0,0 0,0 0,0 0,26 0,0 0,1 0,-27 0,-53-27</inkml:trace>
  <inkml:trace contextRef="#ctx0" brushRef="#br1" timeOffset="218827.5162">15743 2090,'0'-27,"26"27,-26 27,0 26,0 0,0-27,0 1,0-1,27 27,-27-27,0 27,53-53</inkml:trace>
  <inkml:trace contextRef="#ctx0" brushRef="#br1" timeOffset="219108.5322">16457 1825,'0'0,"0"53,-26 0,26-26,0-1,0 27,0-27,0 1,53 26,-27-53,27 0,0 0</inkml:trace>
  <inkml:trace contextRef="#ctx0" brushRef="#br1" timeOffset="219282.5422">16536 1587,'0'-26,"0"-1,0 27,53 27,-53-1,0 27</inkml:trace>
  <inkml:trace contextRef="#ctx0" brushRef="#br1" timeOffset="220117.59">16854 1825,'0'53,"0"0,26 0,-26 0,27 26,-27-26,53-26,-53 26,26-53,-26 53,53-53,-26 0,52 0,-79 0,53 0,-53-80,26 27,-26 0,0 0,0 1,0-1,0 26,0 54,0-1,0 27,0-27,0 1,53 26,-53 0,27-27,-27 27,26-53,27 53,-26-53</inkml:trace>
  <inkml:trace contextRef="#ctx0" brushRef="#br1" timeOffset="221516.67">11483 1667,'-27'26,"-25"0,25 27,-26 27,0-1,27 1,-27 25,0-52,27 0,26 0,-53-26,-27 52,54-53,-27 1</inkml:trace>
  <inkml:trace contextRef="#ctx0" brushRef="#br1" timeOffset="221802.6863">10954 1984,'106'53,"-53"0,26 0,27-27,-27 27,0 0,27-26,-26 25,-54-52,27 80,-53-27,27-53,-27 53</inkml:trace>
</inkml:ink>
</file>

<file path=ppt/ink/ink1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2T04:29:03.204"/>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13150 10927,'-27'0,"27"0,27 0,26 0,26 0,-79-26,53 26,0 0,-27 0,27 0,-26 0,-1 0,27 0,0 0,0 0,0 0,-27 0,54 0,-27 0,0 0,-1 0,1 0,27 0,-27 0,-27 0,1 0,26 0,-27 0,0 0,27 0,-26 0,-1 0,27 0,-26 0,-1 0,1 0,25 0,-25 0,26-53,-27 53,1 0,-1 0,27 0,-26 0,-1 0,27 0,-27 0,1 0,26 0,-27 0,27 0,-26 0,26 0,-27 0,0 0,27 0,0 0,-26 0,-1 0,27 0,-26 0,-1 0,27 0,-27 0,1 0,26 0,-27 0,1 0,26 0,-27 0,1 0,25 0,28 0,-27 0,0 0,0 0,0 0,26 0,-26 0,0 0,0-27,0 27,26 0,-53 0,1 0,-1 0,27 0,-26 0,-1 0,27 0,-26 0,-1 0,27 0,-27 0,1 0,26 0,-27 0,1 0,26 0,-27 0,0 0,27 0,-26 0,-1 0,27 0,-26 0,-1 0,1 0,52 0,-26 0,26 0,-52 0,26 0,-27 0,27 0,-27 0,54 0,-27 0,0 0,0 0,0 0,-1 0,28 0,-27 0,0 0,0 0,-1 0,28 0,-27 0,0 0,0 0,0 0,26 0,-53 0,27 0,0 0,0 0,0 0,0 0,0 0,0 0,0 0,26 0,-26 0,0 0,0 0,0 0,0 0,-27 0,1 0,25 0,-25 0,26 0,0 0,26 0,-26 0,0 0,0 0,0 0,0 0,26 0,-26 0,0 0,-27 0,27 0,0 0,0 0,0 0,26-53,-26 53,0 0,0 0,0 0,26 0,-52 0,26 0,0 0,0 0,26 0,0 0,-26 0,0 0,-26 0,26 0,-27 0,1 0,25 0,1 0,-26 0,-1 0,54 0,-1 0,-26 0,-27 0,-26 27,0-1,53 1,-53 26,27-1,-27-25,0 26,26-53,-26 79,53-26,-53-26,27-27,-27 52,0 1,0-26,0-1,53 27,-53 27,0-54,0 27,0 0,0-27,26 27,-26-26,0-1,0 27,0 26,53-79,-53 27,0-1,0 1,0 26,0-27,0 1,0 26</inkml:trace>
  <inkml:trace contextRef="#ctx0" brushRef="#br0" timeOffset="3249.1857">12991 11139,'0'79,"0"-53,0 1,0 26,0-27,0 1,0 52,0-26,0 26,0 1,-53-1,53 1,-53-1,53-26,-26 0,26-27,0 27,0 0,0-26,0-27,53 0,-27 0,27 0,0 0,0 0,-27 0,1 52,26-52,0 0,-27 0,1 0,52 0,-26 0,26 0,1 27,-27-27,26 0,0 0,-26 0,0 0,0 0,0 0,0 0,26 0,-52 0,26 0,0 0,26 0,-26 0,0 0,0 0,0 0,-1 0,28 0,-27 0,26 0,1 0,-1 0,-26 0,26 0,27 53,-27-53,1 0,-1 0,1 0,-28 0,28 0,26 0,-1 0,28 0,-54 0,1 0,-1 0,27 0,-27 0,27 53,-27-53,1 0,-1 0,27 0,-27 0,1 0,-1 0,0 0,1 26,-1-26,1 0,-1 0,0 0,-26 0,27 0,-1 0,0 0,1 0,-27 0,0 0,-1 0,28 0,-27 0,0 0,0 0,-1 0,28 0,-27 0,0 0,0 0,0 0,-1 0,1 0,0 0,0 53,0-53,26 0,-26 0,0 0,27 0,-27 0,26 0,0 0,-26 0,0 0,0 0,0 0,0 0,26 0,-26 0,0 0,0 0,0 0,26 0,27 0,-26 0,-1 0,-26 0,0 0,0 0,0 0,26 0,-26 0,0 0,0 0,-27 0,27 0,0 0,-27 0,27 0,-26 0,-1 0,1 0,26 0,-27 0,1 0,26 0,-27-26,27 26,0 0,0 0,-27 0,27 0,0 0,-27 0,1 0,26 0,-27 0,1 0,26-27,0 27,-27 0,1 0,25 0,-25 0,-1 0,54 0,-80-26,26 26,1 0,26-53,-1 53,-25 0,26 0,0 0,-27 0,-26-27,0 27,0-53,-53 53,53-26,-26 0,26-27,-27 53,-26 0,27-27</inkml:trace>
  <inkml:trace contextRef="#ctx0" brushRef="#br0" timeOffset="14137.8085">23548 11033,'0'-27,"0"-26,0 27,26 0,27 26,-26 0,26 0,-27 26,54 0,-54 54,27-27,-27 0,-26 0,53 26,-53-53,0 1,0 26,0-27,0 1,-26-27,-1 53,-26-53,1 0,-1 0,53-27,-53 27,53-26,-27 26,27-27,0 1,0-27,0 26,0 27,0-26,27 26,26 0,-27 0</inkml:trace>
  <inkml:trace contextRef="#ctx0" brushRef="#br0" timeOffset="14593.8347">23998 10848,'26'0,"54"0,-28 26,-25-26,-27 27,26-27,-26 52,0 1,0 0,0-53,0 27,-26 26,26-27,0-26,0 27,53-27,0 0,-53 0</inkml:trace>
  <inkml:trace contextRef="#ctx0" brushRef="#br0" timeOffset="15013.8587">24395 11059,'0'27,"0"-1,0 27,0-26,0-1,0 27,53-27,-27-26,27 0,-27 0,27-26,-53-27,0 27,0-1,0-26,0 27,0 26,0 79,27-79,-27 53,0 0,53 0,-53 0,26-27</inkml:trace>
  <inkml:trace contextRef="#ctx0" brushRef="#br0" timeOffset="15870.9077">23654 11615,'26'0,"27"0,27 0,25 0,28 0,52 0,27 0,26 0,-27 0,-25 0,-81 0,-52 0,-53 26,0 1,0-27,0 26</inkml:trace>
  <inkml:trace contextRef="#ctx0" brushRef="#br0" timeOffset="16379.9368">23918 11959,'0'0,"0"0,27 53,-27-27,106 27,-106-26,53 26,-53-27,0 27,0-27,0 1,0-1,0 27,-27-53,-26 27,0-27,27 0,26 0,0-80,0 54,0-27,0 0,0 27,53 26</inkml:trace>
  <inkml:trace contextRef="#ctx0" brushRef="#br0" timeOffset="16889.966">24262 12250,'53'26,"27"-26,-27 0,-27-26,27-1,-27-25,-26 25,0 1,0-27,-26 53,-1 0,-25 0,-1 53,53 26,0-53,0 1,26 26,27-27,-53 27,26-26,-26 26,0-27,0 27,0-27,53-26,0 0,-26 0,-1 0,54-53,-54-26,27 26,-53 0,26 0</inkml:trace>
  <inkml:trace contextRef="#ctx0" brushRef="#br0" timeOffset="17324.9909">24712 11747,'27'0,"-1"0,0 0,54 0,-80 53,0 0,0 0,0-27,-27-26,54 0,26 0,-27 53,27-53,-26 0</inkml:trace>
  <inkml:trace contextRef="#ctx0" brushRef="#br0" timeOffset="18397.0521">25479 11483,'27'0,"26"0,0 0,0 0,0 0,-1 0,28-27,-54 27</inkml:trace>
  <inkml:trace contextRef="#ctx0" brushRef="#br0" timeOffset="18629.0655">25718 11324,'0'-27,"0"54,0-1,0 27,0-26,0-1,0 1,0-27,0 79,0-53,26 1</inkml:trace>
  <inkml:trace contextRef="#ctx0" brushRef="#br0" timeOffset="19259.1014">26485 10874,'0'27,"0"-1,0 0,0 27,0-26,0 26,26 0,-26 0,0-1,0 1</inkml:trace>
  <inkml:trace contextRef="#ctx0" brushRef="#br0" timeOffset="19491.1148">26167 11509,'0'-26,"53"26,0 0,0-27,26 27,1 0,52-53,-26 53,0 0,-27 0,-26 0,0 0,-53 0</inkml:trace>
  <inkml:trace contextRef="#ctx0" brushRef="#br0" timeOffset="20084.1487">26379 11985,'26'0,"80"0,0 0,26-79,-26 26,0 0,-53 27,-53-27,-53 53,0 0,0 26,27-26,26 53,-27-53,27 53,0 0,27 0,26-27,0-26,-27 80,27-27,-53 0,0-1,-26-52,26 53,0-26,52-27,1 0,0-27,27 27,25-105,-25 25</inkml:trace>
  <inkml:trace contextRef="#ctx0" brushRef="#br0" timeOffset="21673.2394">27279 10609,'0'-26,"0"0,26 26,0 0,27 0,0 0,0 0,-26 79,26-79,-53 53,53-27,-53 27,26-26,-26 26,0 0,0-27,0 0,0 27,-26-53,26 53,-53-53,0 0,0 0,0 0,53-26,-53-27,53 26,0-25,0-1,0 0,26 0,1 0,52 26,-26-26,0 53,0-26,26 26,-26 0,-26 0,-1 0,-26 0,0 26,0 54,0-27,53-27,-53 1,0 26,27-53,-27 53,26-53,27 0,-27 0,-26-27,0-26,53 0,-53 0,0 27,0-27,0 79,0 1,-26-27,26 53,0 0,0 0,0-27,53 1,-53 25,26-25</inkml:trace>
  <inkml:trace contextRef="#ctx0" brushRef="#br0" timeOffset="22200.2697">27305 11324,'0'-27,"26"27,27 0,0 0,53 0,53-53,-27 53,53 0,-26 0,-27 0,1-52,-54 52,-26 0,-27 0,-26 26,-52-26</inkml:trace>
  <inkml:trace contextRef="#ctx0" brushRef="#br0" timeOffset="22822.3053">27834 11483,'0'-53,"0"79,0 27,53 0,-53 26,27 54,-27-54,0 0,0-26,0-26,0-1,0-26,0-26,-53-1,53-26,-53 0,53 1,0-28,0 54,0-27,0 53,106 0</inkml:trace>
  <inkml:trace contextRef="#ctx0" brushRef="#br0" timeOffset="23272.3311">28152 11774,'26'0,"1"0,26 0,26-27,0 1,-26-54,27 27,-54 27,-26-27,0 27,-79 26,-1 0,27 26,-26 1,53-1,26 27,-27-27,27 27,0-26,53 26,-27-27,27-26,27 53,-54-53,-26 53,0-27,0 1,0 26,53-53,0 0,53 0,-27-53,-26 0</inkml:trace>
  <inkml:trace contextRef="#ctx0" brushRef="#br0" timeOffset="24884.4233">28707 11033,'0'0,"27"0,52 0,-26 0,0 0,0 0,0 0,0 0,-27 0,-26-53</inkml:trace>
  <inkml:trace contextRef="#ctx0" brushRef="#br0" timeOffset="25115.4365">28893 10848,'0'-27,"0"54,0-1,0 1,0 25,26 1,-26 0,53 0</inkml:trace>
  <inkml:trace contextRef="#ctx0" brushRef="#br0" timeOffset="25866.4794">29580 10451,'0'0,"0"26,0 27,0-26,53-1,-53 53,0-26,27 0,-27 0,0 0,0 0</inkml:trace>
  <inkml:trace contextRef="#ctx0" brushRef="#br0" timeOffset="26091.4923">29316 11033,'53'0,"-27"0,1 0,52 0,27 0,0 0,0 0,26-27,-26 27,-27 0,-26 0,-27 0</inkml:trace>
  <inkml:trace contextRef="#ctx0" brushRef="#br0" timeOffset="26923.5398">29395 11641,'53'0,"-26"0,26-26,26 26,0-53,-26 0,-26 53,-27-53,0 27,-27 26,-26 0,0 0,0 0,53 0,-52 0,52 53,0 0,0-27,26 0,0 27,54 0,-27 0,-27-26,-26 26,0-27,0 27,0-27,-53-26,106 0,-26 0,26 0,-27 0,27 0,-27 0,27-53,-53 1</inkml:trace>
  <inkml:trace contextRef="#ctx0" brushRef="#br0" timeOffset="27369.5654">29924 11112,'0'27,"53"-27,-53 53,27-53,-27 26,0 0,0 27,-27-26,27-1,27-26,26 0,26 0,-26 0,0 0,26 0</inkml:trace>
  <inkml:trace contextRef="#ctx0" brushRef="#br0" timeOffset="28289.618">30295 10345,'0'-53,"26"53,27 53,53 0,-53 26,0-26,0 0,-53 26,26-52,-26 26,0 0,-26-27,-1-26,-26 53,-26-53,26 0,27 0,-27-26,53-27,0 0,53 53,-27-53,1 53,25-53,-25 53,-1 0</inkml:trace>
  <inkml:trace contextRef="#ctx0" brushRef="#br0" timeOffset="28670.6398">30745 10239,'26'0,"1"0,-27 0,52 0,-52 53,0-27,0 27,0 0,0-26,0 26,27-53,26 0,-27 0,54 0,-54-27</inkml:trace>
  <inkml:trace contextRef="#ctx0" brushRef="#br0" timeOffset="29249.6729">31141 10398,'0'53,"0"-27,0 27,0-26,0-1,0 27,0-27,0 1,27-27,52 0,-26 0,-26 0,-27-27,79-26,-79 27,0-27,0 27,0-27,0 53,0 53,0 0,0-27,0 0,0 27,0 0,0 0,0-26</inkml:trace>
  <inkml:trace contextRef="#ctx0" brushRef="#br0" timeOffset="30118.7226">30401 11033,'0'-53,"26"53,27 0,26 0,1 0,26 0,26 0,27 0,-1 0,-25 0,-27 0,-27 0,-26 0</inkml:trace>
  <inkml:trace contextRef="#ctx0" brushRef="#br0" timeOffset="31010.7737">30612 11324,'0'-27,"0"27,27 0,26 0,-27 0,1 0,26 0,-27 0,-26 27,26-27,-26 106,0-80,0 1,0-1,0 27,0-27,-26-26,26 53,-53-53,27 0,26-26,0-1,0 1,0-27,0 27,0-1,0-26,26 53</inkml:trace>
  <inkml:trace contextRef="#ctx0" brushRef="#br0" timeOffset="31462.7995">31141 11377,'-26'0,"26"53,-53 0,53-27,-26 27,26-27,0 1,0 26,0-53,26 0,53 0,-52 0,-1-27,27-26,-53 27,0-27,0 0,0 27,0-27,0 53,0-27,-53 27,27 0,-1 0,27 0,0 53,0-26,0-1,0 27,27-53,26 0</inkml:trace>
  <inkml:trace contextRef="#ctx0" brushRef="#br0" timeOffset="31806.8189">31406 11271,'0'26,"53"27,-53-26,0 52,-26-52,52-27,53 0,1 0,-1 0,-26-27</inkml:trace>
  <inkml:trace contextRef="#ctx0" brushRef="#br0" timeOffset="32106.8364">31935 11059,'0'-26,"53"26,-26 0,-1 0,27 0,-27 0,-26 26,0 1</inkml:trace>
  <inkml:trace contextRef="#ctx0" brushRef="#br0" timeOffset="32263.8453">31935 11271,'27'0,"26"0,0-53,-1 53,1 0,-26 26</inkml:trace>
  <inkml:trace contextRef="#ctx0" brushRef="#br0" timeOffset="32602.8647">32623 11006,'0'27,"0"-1,0 1,0 26,0 0,27-27,26-26,-27 0,0 0,27-26,-53-1,27-26,-27 27,0-27,0 26,-27 27,27-26,-53 26,27 0,-27 0,27 0,26 26,0 1</inkml:trace>
  <inkml:trace contextRef="#ctx0" brushRef="#br0" timeOffset="34092.95">28099 11800,'0'0,"53"27</inkml:trace>
  <inkml:trace contextRef="#ctx0" brushRef="#br0" timeOffset="41623.3807">19500 12911,'26'0,"1"0,26 0,-27 0,1 0,52 0,0 0,-52 0,-1 0,27 0,-26-53,-1 53,53 0,-26 0,-26 0,-1 0,27 0,0 0,0 0,0-26,0 26,26 0,-26 0,0 0,-26 0,25 0,-25 0,-1-53,27 53,0 0,-26 0,26 0,-1 0,-25 0,-1 0,27 0,0 0,-26-26,26 26,-27 0,1 0,25-53,-25 53,-1 0,27 0,27-27,-27 27,-1 0,1-53,27 53,-27 0,-27 0,27-26,-26 26,-1 0,-26 0,53 0,-53 26,26-26,1 0,-1 0,27 0,-53 53,53-53,-26 0,25 0,-25 0,26 0,-27 0,54 0,-54 0,1 0,26 27,-1-27,-52 53,53-53,-53 26,53-26,-26 0,26 0,-27 0,1 0,25 0,-25 0,26 0,0 0,26 0,1 0,-54 0,0 0,27 0,0 0,-26 0,-1 0,-26 0,0-53,53 53,-26 0,-1 0,27 0,-27 0,27 0,0-26,27 26,-54-53,1 53,25-27,-25 27,26 0,0 0,-27 0,1 0,26 0,-27 0,0 0,27 0,-26 0,-1 0,1 0,52 0,-26 0,0 0,0 0,0 0,0 0,-27 0,1 0,26 0,-27 0,0 0,54 0,-1 0,-52 0,-1 0,27 0,26 53,-26-53,-26 0,26 0,-27 0,1 0,-1 0,27 0,-27 0,1 0,26 0,26-26,1 26,-54 0,27 0,-27 0,27 0,-26 0,26 0,-27 0,1 0,26 0,-27 0,0 0,54 0,-27 0,-27 0,1 0,26 0,-27 0,27 0,0 0,26 0,-52 0,-1 0,1 0,26 0,-27 0,0 0,54 0,-27 0,-27 0,1 0,26 0,-27 0,1 0,25 0,-25 0,-27 26,26-26,27 0,27 0,-27 0,-27 0,0 0,27 0,-26 0,-27 27,26-27,27 26,-26-26,-1 0,-26 53,0-26,0-1,0 27,53-53,-53 26,0 1,0-1,0 54,-26-54,26 1,-27-27,27 52,0 1,-26-53,26 27,0 26,0-27,0 1,0-27,0 26,0 27,26-26,-26 25,0-25,0-1,0 27,0-26,0-1,0 1,0 26,0-27,0-26,-26 0,-1 0,-52 0,26 53,26-53,-25 0,25 0,1 0,-27 0,26 0,1 0,-1 0,-26 0,27-27,-27 27,0 0,27-26,-1 26,-26 0,27 0,-1 0,-52 0,26 0,0 0,0 0,0 0,0 0,27 0,0 0,-27 0,0 0,26 0,27-53</inkml:trace>
  <inkml:trace contextRef="#ctx0" brushRef="#br0" timeOffset="45598.608">19473 12911,'0'-26,"0"26,-79 0,26 0,27 0,-1 0,-26 0,27 0,-1 0,-26 0,27 0,26 0,0 79,0-26,0-26,26 26,-26-27,0 0,0 27,27-26,-27-1,0 27,0 0,0-26,0-1,0 53,0-26,0 0,26-26,-26 26,53-53,-53 26,0 1,0 25,27-52,-1 0,27 0,-26 0,25 0,1 0,27 0,-54 0,1 0,26 0,-27 0,27 0,0 0,0 0,26 27,-52-27,-1 0,27 0,0 0,-27 0,1 0,26 0,-27 0,1 0,26 0,-27 0,0 0,27 0,-26 0,-1 0,27 0,0 0,0 0,-26 0,25 0,-25 0,-1 0,1 0,26 0,-27 0,1 0,26 0,-27 0,0 0,27 0,-26 0,-1 0,27 0,-26 0,-1 0,1 0,52 0,-53 0,1 0,26 0,-27 0,1 0,26 0,-27 0,1 0,25 0,1 0,-26 0,26 0,0-53,0 53,-27 0,27 0,-27 0,1 0,26-26,-27 26,1 0,26 0,0 0,-1 0,1 0,-26 0,26 0,-27 0,1 0,26 0,-27 0,1-53,25 53,-25 0,-1 0,54 0,-54 0,27 0,-26 0,25 0,1 0,-26 0,26 0,-27 0,27 0,-26 0,26 0,-27 0,0-27,27 27,-26 0,-1 0,27 0,-26 0,-1 0,27 0,26 0,-52 0,-1 0,27 0,27 0,-27 0,-53 0,52 0,-25 0,26 0,-27 0,1 0,26 0,-27 0,27 0,-27 0,54 0,-54 0,1 0,-1 0,27 0,-26 0,-1 0,53 0,-52 0,-1 0,27 0,-26 0,-1 0,1 0,26 0,-27 0,0 0,54 0,-27 0,-27 0,27 0,0 0,26 0,-52 0,26 0,0 0,0 0,-27 0,1 0,25 0,-25 0,-1 0,54 0,-27 0,-27 0,1 0,26 0,-27 0,0 0,27 0,0 0,-26 0,-1 0,27 0,-26 0,-27 0,26 0,27 0,-27 0,1 0,26 0,-27 0,1 0,-27 27,26-27,27 0,-79 0,-1 0</inkml:trace>
  <inkml:trace contextRef="#ctx0" brushRef="#br0" timeOffset="62405.5693">23680 11324,'0'-53,"0"53,0-27,27 27,26 0,-27-26,27 26,-27 0,1 0,26 0,-53 0</inkml:trace>
  <inkml:trace contextRef="#ctx0" brushRef="#br0" timeOffset="69588.9801">22251 15240,'0'-53,"0"26,0 54,0-1,0 54,-26-27,26-1,0 1,0 27,0-27,0-27,0 27,26-53,-26 53,27-53,26 0,0 0,-27-27,1 27,-27-52,79-1,-79 26,0 1,27-27,-27 0,0 26,0-25,0 25,0 1,0 79,52-1,-52 1,0 27,27-27,-27-27,0 1,0 25,53-25,-53 26,0-27,0 1,26 26</inkml:trace>
  <inkml:trace contextRef="#ctx0" brushRef="#br0" timeOffset="70362.0244">22490 16060,'0'53,"0"-27,26 1,-26 26,27-27,-27 27,26-53,-26 53,53-27,-80-26,1 0,26 0,0-26,0-27,0 53,0-26,79 26,-26 0,-53-27,27 27,-1 0</inkml:trace>
  <inkml:trace contextRef="#ctx0" brushRef="#br0" timeOffset="70977.0596">23045 15716,'27'0,"26"0,-27 0,1 0,25 26,-52 27</inkml:trace>
  <inkml:trace contextRef="#ctx0" brushRef="#br0" timeOffset="71127.0682">23151 16033,'53'0,"-27"0,1 0,-1 0,27 0,-26 0</inkml:trace>
  <inkml:trace contextRef="#ctx0" brushRef="#br0" timeOffset="71908.1127">24024 15875,'0'26,"0"-26,27 0,26 0,-27 0,0 0,1 0,26-26,-53-27,0 26,-27-26,1 53,-1 0,1 0,-27 0,27 0,-54 80,80-54,0 1,0 26,0-27,27 1,-1 25,27-52,-26 27,-1-27,27 0,-27 53,1-53,26 0,-27 0,1 0</inkml:trace>
  <inkml:trace contextRef="#ctx0" brushRef="#br0" timeOffset="72311.1359">23654 15266,'0'0,"26"0,27 0,-26 0,26 0,-1 0</inkml:trace>
  <inkml:trace contextRef="#ctx0" brushRef="#br0" timeOffset="72912.1703">24183 15134,'-27'26,"27"1,0 26,-52 0,52 0,0-27,0 27,26 0,27-53,-27 0,27 0,0-27,-53 1,53-27,-53 0,0 0,0-26,0-1,0 54,-53-27,27 53,-27 26,53 27,0-26,0 26,0-27,26-26,27 53,-26-53,26 27,-27-27</inkml:trace>
  <inkml:trace contextRef="#ctx0" brushRef="#br0" timeOffset="77540.435">23442 15901,'27'0,"25"0,1 0,0 0,0 0,0 0,-26 0</inkml:trace>
  <inkml:trace contextRef="#ctx0" brushRef="#br0" timeOffset="78326.48">25056 15478,'0'-53,"-53"53,0 0,27 26,-27 27,0 0,53 0,0 26,26-26,27 0,-53 0,27-26,-27 26,0 0,-27-1,1-52,-27 0,26 27,1-27</inkml:trace>
  <inkml:trace contextRef="#ctx0" brushRef="#br0" timeOffset="78619.4963">25135 15637,'0'26,"0"0,0 1,0 26,0 0,0 0,53 0,-26-53</inkml:trace>
  <inkml:trace contextRef="#ctx0" brushRef="#br0" timeOffset="78792.5064">25294 15504,'0'-53,"27"53,26 0,-53 0,26 80,-26-27</inkml:trace>
  <inkml:trace contextRef="#ctx0" brushRef="#br0" timeOffset="79082.5232">25426 15928,'27'0,"26"0,0 0,0-53,-53 26,53-26,-53 0,26 53,-26-26,53 26,-53 79,26-79,-26 53,0 0</inkml:trace>
  <inkml:trace contextRef="#ctx0" brushRef="#br0" timeOffset="79413.5419">26273 15240,'0'-53,"-26"53,-1 26,-26 27,53-26,-26 52,26-26,0 0,0 0,0 0,53 26,26-26,-26 26,26-52,54 26,-1-53,0 0</inkml:trace>
  <inkml:trace contextRef="#ctx0" brushRef="#br0" timeOffset="80276.5915">26723 15054,'0'-26,"-53"26,53 26,0 54,0-27,0 0,0 26,26-26,-26 26,0 1,27-27,-27 26,53-53,-53 1,26-27,-26 53,27-53,26 0,0 0,-27-53</inkml:trace>
  <inkml:trace contextRef="#ctx0" brushRef="#br0" timeOffset="80637.6121">27093 15557,'0'27,"0"-1,0 1,27-27,26 52,-27-52,1 0,-27-26,53 26,-53-79,0 52,26 27,27 27,0 26,-53-1,26 1,-26 0,53-53</inkml:trace>
  <inkml:trace contextRef="#ctx0" brushRef="#br0" timeOffset="80973.6314">27570 15584,'0'26,"53"1,-53 25,52 28,-52-54,53 27,-53 0,0-79,-26-54,26 27,0 0,0 1,0-1,0 26,26-26,27 53,-26 0,26 0,26 0,0 0,-26 0,0-53</inkml:trace>
  <inkml:trace contextRef="#ctx0" brushRef="#br0" timeOffset="81431.6576">28099 15107,'53'0,"0"0,-53 53,53 53,-53-26,52 25,-52 54,0-53,0-27,0 1,-26-27,26 0,-53-53,53 26,-26-26,26 0</inkml:trace>
  <inkml:trace contextRef="#ctx0" brushRef="#br0" timeOffset="81952.6874">28601 15716,'0'0</inkml:trace>
  <inkml:trace contextRef="#ctx0" brushRef="#br0" timeOffset="84512.8337">25321 15584,'0'0,"0"0,53 0,-53-27,0-26,0 27,0 26,0 53</inkml:trace>
  <inkml:trace contextRef="#ctx0" brushRef="#br0" timeOffset="85336.8809">25294 15557,'0'-26,"27"52</inkml:trace>
  <inkml:trace contextRef="#ctx0" brushRef="#br0" timeOffset="87212.9883">28601 15716,'-26'0,"26"0,0 26</inkml:trace>
  <inkml:trace contextRef="#ctx0" brushRef="#br0" timeOffset="92643.2989">29263 14922,'0'0,"0"27,0-1,0 53,0-26,0 0,0 0,53 53,-53-53,0 0</inkml:trace>
  <inkml:trace contextRef="#ctx0" brushRef="#br0" timeOffset="92974.3177">29025 15610,'106'0,"-27"0,27 0,26 0,27 0,0-26,-54 26,-25 0,-27 0,0 0,-53 26</inkml:trace>
  <inkml:trace contextRef="#ctx0" brushRef="#br0" timeOffset="94144.3847">29316 15981,'0'0,"53"0,0 0,-27 0,27 26,-26 27,-1-27,-26 27,53 27,-53-27,0-1,0-25,0 26,0-53,0-27,-53 1,53-27,0 27,0-1,53-26,-53 27,53 26,-53-53,26 53,-26-27,27 27,52 0,-52 0,-1 0,0 0</inkml:trace>
  <inkml:trace contextRef="#ctx0" brushRef="#br0" timeOffset="95672.4721">30930 15504,'0'27,"0"-1,26-26,-26 53</inkml:trace>
  <inkml:trace contextRef="#ctx0" brushRef="#br0" timeOffset="220112.5897">17463 238,'0'-27,"0"27,0 53,52 0,-25 0,26 26,-27 1,27-27,-26 0,26 0,-1 0,-25-53,-27-27,0 1,0-27,0 0,0-27,0 27,0 1,0-1,0 26,0 1,0-27,0 53,53 53,-53 0,0-27,26 1</inkml:trace>
  <inkml:trace contextRef="#ctx0" brushRef="#br0" timeOffset="220472.6103">18468 185,'0'-53,"0"53,-79 79,52-26,27 0,0 27,0-1,0 0,0 1,0 26,0-54,0 1,79 0,-79-26,53-27,-53 53,27-53,26 0,-27 0,-26-80</inkml:trace>
  <inkml:trace contextRef="#ctx0" brushRef="#br0" timeOffset="220794.6287">18838 476,'27'0,"-27"53,53 26,-53-26,53 27,-53-1,0 0,0-52,0-1,0-26,0-53,0 0,0-52,0 25,0 1,0-1,0 54,0-1,26-25,27 52,26 0,1 26,-1-26,-52 0</inkml:trace>
  <inkml:trace contextRef="#ctx0" brushRef="#br0" timeOffset="221077.6449">19738 423,'0'26,"0"1,0 52,0-52,0-1,0 27,0 27,-27-54,27 0,0 54</inkml:trace>
  <inkml:trace contextRef="#ctx0" brushRef="#br0" timeOffset="221552.672">20161 476,'0'53,"0"26,0-26,0 0,0-26,0 25,27-52,52 0,-52-79,-27 26,79 0,-79-26,0-27,0 27,0-1,-27 54,-25 26,52 26,-53 27,53-26,0-1,0 27,0 0,26-53,1 26,25-26,-25 0,-27 27,26-27</inkml:trace>
  <inkml:trace contextRef="#ctx0" brushRef="#br0" timeOffset="221948.6947">20638 79,'26'53,"-26"-27,53 27,-53 0,0 0,26 27,-26-1,0 0,0 1,0-1,0 53,0-26,-79-53,79-26,-53-27,53 0,0-53,0 26</inkml:trace>
  <inkml:trace contextRef="#ctx0" brushRef="#br0" timeOffset="222234.7111">21140 238,'0'0,"0"79,0-52</inkml:trace>
  <inkml:trace contextRef="#ctx0" brushRef="#br0" timeOffset="222376.7192">21299 979,'0'-27,"26"27,-52 27</inkml:trace>
  <inkml:trace contextRef="#ctx0" brushRef="#br0" timeOffset="223337.7741">18071 1455,'0'0,"106"-53,-53 53,79 0,80 0,52 0,54-53,79 53,26-106,53 53,80-26,26-53,-106 79,-132 0,-106-27,-52 80,-54-52,-79 52,-53 26,0 0,26-26,-26-26</inkml:trace>
  <inkml:trace contextRef="#ctx0" brushRef="#br0" timeOffset="224424.8363">19685 397,'0'-53,"-26"53,-1 0,-26 26,53 1,0 78,0-52</inkml:trace>
  <inkml:trace contextRef="#ctx0" brushRef="#br0" timeOffset="226606.9611">24368 449,'0'-52,"-53"25,27-26,-27 53,26 0,1 0,-27 53,0 53,53-27,-53 1,53-27,0 0,0 26,0-53,27 27,26-53,26 0,0 0,27-26,26 26,-26-80</inkml:trace>
  <inkml:trace contextRef="#ctx0" brushRef="#br0" timeOffset="227146.992">24765 449,'0'0,"0"27,0 26,0 26,0-26,0-26,0-1,0-26,0 79,0-52,0-27,0-79,0-1,0 27,0 0,0-26,0 26,0-26,0 52,0 1,0-27,53 53,0-53,-27 53,-26 0,53 53,-53 0,0 26,0 0,0-26,-26 27,26-54,0 1,-27-27,27 53,0 0,27-53,-1 26,27-26,0 0,-26 0,25 0,-25 0,-1 0</inkml:trace>
  <inkml:trace contextRef="#ctx0" brushRef="#br0" timeOffset="227455.0096">25241 370,'0'0,"0"27,0 25,0-25,0-1,0 1,0 26,0-27,0 1,27-27,-27 79,53-79,-27 0,27 0,-27 0,1 0,26 0,-53-53</inkml:trace>
  <inkml:trace contextRef="#ctx0" brushRef="#br0" timeOffset="227649.0207">25347 529,'27'0,"25"0,1 0,-53-27</inkml:trace>
  <inkml:trace contextRef="#ctx0" brushRef="#br0" timeOffset="227853.0324">25241 264,'0'-53,"53"27,-26 26,-1 0,27 0,-27 0</inkml:trace>
  <inkml:trace contextRef="#ctx0" brushRef="#br0" timeOffset="228346.0606">26035 344,'-26'0,"-1"0,-26 0,0 26,-26 27,52-27,27 1,0 52,0-26,53-53,27 0,-27 27,0-27,-27 0,-26 53,0-27,0 1,-53-27,-26 79,26-53,26-26,27 53</inkml:trace>
  <inkml:trace contextRef="#ctx0" brushRef="#br0" timeOffset="229472.125">26644 397,'-27'0,"27"26,-53 0,53 27,0-26,0 26,0 0,0 0,27-53,-27 53,26-53,27 26,0-26</inkml:trace>
  <inkml:trace contextRef="#ctx0" brushRef="#br0" timeOffset="229652.1353">26776 344,'0'-27,"0"27,0 53,53 53,-53-27,53 1</inkml:trace>
  <inkml:trace contextRef="#ctx0" brushRef="#br0" timeOffset="229914.1503">27040 820,'27'0,"-1"0,27 0,-26 0,-27-27,53 27,-53-79,53 79,-53-26,26 26,0 0,27 0,-53 26,53 1,-53 25,27-25</inkml:trace>
  <inkml:trace contextRef="#ctx0" brushRef="#br0" timeOffset="230724.1966">27914 185,'-53'0,"53"-27,-27 27,27-52,-26 52,26 52,0 28,0 26,0-1,26 54,-26 0,27-53,-27 0,0 26,53-53,-53-26,0-26,0 26,0-27,26-26,27 0</inkml:trace>
  <inkml:trace contextRef="#ctx0" brushRef="#br0" timeOffset="231092.2177">27993 635,'0'-27,"0"27,53 0,-27 0,1 0,-27 53,53-53,-53 53,0 0,0-27,-27 27,-26-26,27-27,26 79,-53-79,53 27</inkml:trace>
  <inkml:trace contextRef="#ctx0" brushRef="#br0" timeOffset="231418.2363">28416 741,'-26'26,"26"0,0 27,0 0,26-53,27 0,-26 0,-27-26,53-1,-53 1,0-53,0 26,-27 26,1 27,26-53,-80 53,54 27,26-1,0 1,0 26</inkml:trace>
  <inkml:trace contextRef="#ctx0" brushRef="#br0" timeOffset="231842.2606">28575 873,'26'0,"27"0,-26 0,-1 0,27-53,-53 0,53 0,-53 0,0 0,53-26,-53 26,0 0,0 0,-26 0,-27 27,0 26,26 0,27 0,0 26,0 54,0-28,0 1,0 0,0 27,0-1,0 0,0-26,0-26,53 26,27-27,-27-26,26 0,0 0</inkml:trace>
  <inkml:trace contextRef="#ctx0" brushRef="#br0" timeOffset="232681.3086">29263 555,'-27'0,"27"-26,-52 26,25 0,1 0,-27 0,53 0,-27 0,27 26,-26-26,26 53,-53-53,53 80,0-54,0 27,26 0,27-53,0 0,-26 0,26-27,-27 27,-26-79,53 26,-53 27,0-27,0 26,0 27,0 53,26-53,-26 53,53-53,0 27,-26-27,26 0,-53 0,53 0,-27 0,-26 26,53 27,-53-27,53 1,-53 26,0-27,-27-26,27-53,0 27,0-1,0-25,0-28,27 80,26-26,-27 26,1 0,26 0</inkml:trace>
  <inkml:trace contextRef="#ctx0" brushRef="#br0" timeOffset="234646.4209">30586 502,'0'-26,"-27"-27,27 27,-26 26,26-53,-53 53,53-53,-53 53,0 0,53 26,-53 27,53 0,-53 26,53 1,0 26,0-27,0-26,0-27,0 1,0 26,27-53,26 0,0 0,0 0,26 0,-26 0,0 0</inkml:trace>
  <inkml:trace contextRef="#ctx0" brushRef="#br0" timeOffset="235883.4917">30745 635,'-53'0,"26"26,27 1,0-1,-26-26,26 53,0 0,0-27,0-26,0 27,26-27,1 0,-27-27,0 1,0-27,53 53,-27 0,-26 26,27-26,-27 27,52 26,-25-53,26-27,-53 1,26 26,-26-53,0 53,0-26,-53-1,53-26,-26 53,26 0,53 0,-27 0,27 27,0 26,-53-1,0 28,0-80,0-27,0-26,0 27,0 0,0-27,0 53,79 0,1 0</inkml:trace>
  <inkml:trace contextRef="#ctx0" brushRef="#br0" timeOffset="237113.5621">31485 661,'-26'-53,"0"27,-1 26,-26 0,53 0,-26 26,-27 27,53-26,-27 26,27-27,0 0,27-26,-1 0,27 0,-26 0,26-26,-53 0,52-54,-52 27,0-26,27 26,-27 0,0 0,0 0,0 53,0-26,0 26,0 26,0 54,0-28,0 1,0 27,26-1,-26 1,0-54,0 0,27-26,26 0,-53 0,79-52,-79 25,27 1,-27-27,-27 79,27 27,-53-53,53 53,0 0,27-53,-27 53,53-53,26 0,-26 0</inkml:trace>
  <inkml:trace contextRef="#ctx0" brushRef="#br0" timeOffset="237264.5707">31856 370,'0'-53,"0"53,0 53,0 0</inkml:trace>
  <inkml:trace contextRef="#ctx0" brushRef="#br0" timeOffset="237992.6124">31803 714,'0'0,"0"53,26-27,-26 27,53-53,-53 53,27-53,-27 27,0-27,0-80,0 27,0 27,53 0,-27 26,-26 26,27-26,-27 53,53 0,-53 0,26-53</inkml:trace>
  <inkml:trace contextRef="#ctx0" brushRef="#br0" timeOffset="238365.6337">32200 820,'0'-79,"0"52,-53 27,0 0,27 0,26 27,0-1,0-26,52 0,1 0,-26 53,-27-27,26-26,-26 53,80-53,-27 0</inkml:trace>
  <inkml:trace contextRef="#ctx0" brushRef="#br0" timeOffset="238756.6561">32385 317,'0'-53,"0"27,0 26,0 26,0 54,0 25,0 1,0-26,26-1,-26 0,53-52,-26 26,26-53,-53 53,79-53,-52 0,26-53,-53 0,52 0,-52 0,0 0,0 0,0 53,-52 0,52 27,0 26,0 0,0-1,0-25,0 26,52-53,-25 53,-1-53,27 0,-26 0,-1 0,27-80</inkml:trace>
  <inkml:trace contextRef="#ctx0" brushRef="#br0" timeOffset="239033.6719">32411 449,'0'0,"53"0,-26 0,-1 0,27 0,-26 27</inkml:trace>
  <inkml:trace contextRef="#ctx0" brushRef="#br0" timeOffset="239677.7087">32888 741,'26'0,"27"-27,-26-26,52 27,-53-54,27 54,-53-1,27-26,-27 27,0 26,-27 0,-26 0,27 0,26 79,-53-79,53 53,0-26,26-1,1-26,26 80,-27-80,27 26,-26 27,-27-27,0 1,0-27,-53 79,26-79,27 53</inkml:trace>
  <inkml:trace contextRef="#ctx0" brushRef="#br0" timeOffset="239850.7186">33443 741,'0'0,"0"52,0 1,0 0,-26-26,-1-27</inkml:trace>
  <inkml:trace contextRef="#ctx0" brushRef="#br0" timeOffset="240646.7642">32120 476,'0'-53,"53"79,0-26,-26 0,52 0,-26-26,0 26,0 0,0 0,-27 0</inkml:trace>
  <inkml:trace contextRef="#ctx0" brushRef="#br0" timeOffset="241553.816">32808 741,'27'0,"-27"-27,0-52,0 52,0 1,-27-27,1 53,26 26,0 1,0-1,-27-26,27 53,0 0,-52-26</inkml:trace>
  <inkml:trace contextRef="#ctx0" brushRef="#br0" timeOffset="242318.8598">33390 714,'0'-26,"53"26,-53 0,0 53,0-1,0-25,-53-1,27 27,-53-26,26 26,26-53</inkml:trace>
  <inkml:trace contextRef="#ctx0" brushRef="#br0" timeOffset="243360.9194">32808 635,'-26'0,"26"-53,-53 53,53 26,0 27</inkml:trace>
  <inkml:trace contextRef="#ctx0" brushRef="#br0" timeOffset="249046.2446">27966 635,'0'-27,"0"1,-52 26,52 0,-27 26,27 27,0-26,0-1</inkml:trace>
  <inkml:trace contextRef="#ctx0" brushRef="#br0" timeOffset="249684.2811">27993 979,'-27'0,"27"26,-26-26,26 27</inkml:trace>
  <inkml:trace contextRef="#ctx0" brushRef="#br0" timeOffset="251956.411">25241 185,'0'0,"0"0,0 53,0 0,0-27,0 27,0-53</inkml:trace>
  <inkml:trace contextRef="#ctx0" brushRef="#br0" timeOffset="253058.4741">26035 344,'0'-53,"0"79,0 1,26-27,-26 26</inkml:trace>
  <inkml:trace contextRef="#ctx0" brushRef="#br0" timeOffset="253949.525">25770 873,'0'26</inkml:trace>
  <inkml:trace contextRef="#ctx0" brushRef="#br0" timeOffset="257745.7422">19711 476,'27'0,"-27"0,53 53,-53-27</inkml:trace>
  <inkml:trace contextRef="#ctx0" brushRef="#br0" timeOffset="258441.782">19632 582,'-26'0,"52"0,-26 26,79-26,-26 0,0 0</inkml:trace>
  <inkml:trace contextRef="#ctx0" brushRef="#br0" timeOffset="259343.8336">20267 449,'0'53,"-53"-53,53 27,0-1,53 54,-26-80,25 26</inkml:trace>
  <inkml:trace contextRef="#ctx0" brushRef="#br0" timeOffset="260121.8781">21511 529,'0'26</inkml:trace>
  <inkml:trace contextRef="#ctx0" brushRef="#br0" timeOffset="338749.3753">22490 1455,'0'-27,"0"-25,-27 52,27 26,0 0,0 1,27 52,-27-26,0 0,0 0,0 0,26 0,27 0,0 0,-27-53,27 0,-26 0,-1 0,1 0,52-27,-53 1,-26-27,0 26,0-26,0 1,0-1,0 0,0 26,0 27,0 53,0 0,0-26,0-1,53 27,-53-27,0 1,27 26,26 0,-27 0,27 52,-53-52,53-53</inkml:trace>
  <inkml:trace contextRef="#ctx0" brushRef="#br0" timeOffset="339388.4119">23019 2302,'0'52,"0"-52,0 80,79-27,-79-27,27 1,-27 26,0 0,53-27,-53 27,0-80,-27 27,27-52,0 25,0-26,0 27,27 26,52 0,-79-53</inkml:trace>
  <inkml:trace contextRef="#ctx0" brushRef="#br0" timeOffset="339755.4329">23654 1931,'26'-26,"27"26,0 0,-53 0,27 0,-27 79,0-79</inkml:trace>
  <inkml:trace contextRef="#ctx0" brushRef="#br0" timeOffset="339897.441">23760 2275,'53'0,"-27"0,27 0,-27 0,1 0</inkml:trace>
  <inkml:trace contextRef="#ctx0" brushRef="#br0" timeOffset="340474.474">24659 1137,'0'53,"0"0,0-26,53 26,-53-27,53 27,-53 26,53 54,-53-28,0-52</inkml:trace>
  <inkml:trace contextRef="#ctx0" brushRef="#br0" timeOffset="340729.4886">24527 1931,'79'0,"-26"0,0 0,26-26,54 26,-27 0,-53 0,-1 0,-25 0</inkml:trace>
  <inkml:trace contextRef="#ctx0" brushRef="#br0" timeOffset="341136.5118">24739 2302,'0'52,"26"-25,-26-1,26 27,-26-26,0-1,53 27,-53-26,0 26,-26-53,-27-53,53 26,0 1,-26-27,26 0,0 53,26-53,53 0,1 53,-1-53,1 53,-1 0,0 0,1-26</inkml:trace>
  <inkml:trace contextRef="#ctx0" brushRef="#br0" timeOffset="342395.5839">25453 1455,'0'26,"0"27,0 53,26-27,-26 27,53-53,-53 0,80 0,-80-26,26-27,-26 26,0-79,53 0,-53 0,0-26,0 26,0 26,0 1,0-53,0 52,0 1,0 79,0 79,0-79</inkml:trace>
  <inkml:trace contextRef="#ctx0" brushRef="#br0" timeOffset="343063.6221">25823 2011,'0'0,"0"52,0-25,0-1,0 27,0 0,0-53,27 27,52-27,-52 0,-1-53,-26 26,79-26,-79 0,0-52,0 52,0 26,0 1,-26 26,-53 0,52 26,27 1,0 26,0-27,0 1,0 25,0-52,53 0,0 27,0-27,-27 0</inkml:trace>
  <inkml:trace contextRef="#ctx0" brushRef="#br0" timeOffset="343263.6335">26696 1878,'53'0,"-26"27,26 26,-53 26,-27-53,1 27,-27-53</inkml:trace>
  <inkml:trace contextRef="#ctx0" brushRef="#br0" timeOffset="344200.6871">24686 2302,'-27'0,"27"0,0 0,53 52</inkml:trace>
  <inkml:trace contextRef="#ctx0" brushRef="#br0" timeOffset="350067.0226">27570 1587,'0'-53,"-27"53,27 53,0 27,0-28,0 1,0 0,0 0,0 0,53-26,-53 26,27-53,-27 26,26-26,27 0,26-26,-52-54,-27 54,0-27,0 0,0 26,0 1,0-27,0 79,53-26,-53 80,0-54,26-26,-26 80,27-27,-27 26,52 0,-52 1,0-27</inkml:trace>
  <inkml:trace contextRef="#ctx0" brushRef="#br0" timeOffset="350599.0531">28046 2513,'0'53,"0"-26,0-1,26-26,-26 27,27-27,26 0,0 0,-53-27,53-52,-53 26,0 0,0 0,0 0,0 27,0-27,-27 53,1 0,-1 0,-26 0,53 26,0 27,0 0,0-27,53-26,-26 0,-1 27,53-27,-52 0</inkml:trace>
  <inkml:trace contextRef="#ctx0" brushRef="#br0" timeOffset="351574.1086">28522 2011,'0'-27,"27"27,52 0,-53 0,27 0,-53 0,0 27</inkml:trace>
  <inkml:trace contextRef="#ctx0" brushRef="#br0" timeOffset="351727.1176">28575 2302,'26'0,"54"0,-27 0,0 0,-53-27,26 27</inkml:trace>
  <inkml:trace contextRef="#ctx0" brushRef="#br0" timeOffset="352707.1737">29184 2090,'-53'0,"53"-27,26 27,1-52,-1 52,27 0,-27 0,1 0,26 0</inkml:trace>
  <inkml:trace contextRef="#ctx0" brushRef="#br0" timeOffset="353254.2049">29580 1958,'53'0,"-53"-53,27 53,-27-53,53 26,-53-26,79 27,-79-27,0 27,-53 26,0 26,27 0,26 27,0 0,26 0,1-26,26-27,-27 79,27-26,-53-27,0 27,0-26,0-1,0 27,0-26,-26-27,26 53,0-27,26-26,0 0,1 0,52 0,-52 0,-1 0,27-53</inkml:trace>
  <inkml:trace contextRef="#ctx0" brushRef="#br0" timeOffset="354439.2726">30480 1561,'26'53,"-26"0,53-1,-53 1,80 27,-80-27,53 0,0 0,-53-27,53-26,-53 26,26-26,-26-79,53 26,-53-53,0 0,0 27,0-27,0 80,0-1,0 1,0 26,53 0</inkml:trace>
  <inkml:trace contextRef="#ctx0" brushRef="#br0" timeOffset="354777.2921">31194 1746,'0'0,"53"0,0 0,-53 53,27-27,-27 1,0 52,0-52,0 26,0-53,0-27,0-26,0 27,0-1,53-26,0 0,-27 53,27 0,-27 0,-26 0</inkml:trace>
  <inkml:trace contextRef="#ctx0" brushRef="#br0" timeOffset="356846.4104">28125 2354,'0'-26,"-53"26,53-26,0 26,-26 0,26 26,0 0,0 27,0-26,0-1</inkml:trace>
  <inkml:trace contextRef="#ctx0" brushRef="#br0" timeOffset="357663.4571">29236 2090,'-26'0,"26"0,53 0,0-53,-27 53</inkml:trace>
  <inkml:trace contextRef="#ctx0" brushRef="#br0" timeOffset="376036.5076">20135 3201,'0'-53,"26"53,1 0,26 27,-27 26,27 0,26 52,1 1,-27-53,-53 0,53 0,-53 26,0-26,-27-53,-26 27,27-27,-27 0,0 53,0-53,0-27,53 1,0-54,0 54,0-27,0 26,0 1,27 26,-27-53,26 53,53 27,1-27</inkml:trace>
  <inkml:trace contextRef="#ctx0" brushRef="#br0" timeOffset="376942.5598">20770 3254,'0'27,"0"25,26 1,-26 0,27 27,-27-1,79-26,-52 0,-27-27,52-26,1 0,-53 0,27-106,-27 1,0-1,0 26,0 28,0-1,53 53,-53 26,26 53</inkml:trace>
  <inkml:trace contextRef="#ctx0" brushRef="#br0" timeOffset="377865.6126">20267 4048,'0'-27,"0"27,53 0,-27 0,27 0,0 0,27 0,26 0,52-53,27 53,-26-79,-53 79,-27-26,-52 26,-27 0,0 53,0-1,0-25</inkml:trace>
  <inkml:trace contextRef="#ctx0" brushRef="#br0" timeOffset="378374.6413">20743 4127,'-53'0,"53"53,27 26,-27 1,53-27,-53 26,79-26,-79 0,0-27,27 27,-27-26,-53-27,26 0,1 0,-27 0,26-27,27 1,0-53,0 26,53 53,-53-27,27 27</inkml:trace>
  <inkml:trace contextRef="#ctx0" brushRef="#br0" timeOffset="378860.6695">21220 4498,'0'0,"0"26,-80 1,80-1,-26 27,26-27,0 27,0 0,26-53,1 0,26-26,-27-1,27-26,-53-52,26 25,-26 1,0-1,0 27,0 1,-26 52,-27 26,53 0,0 1,0 26,0-53,79 26,-52-26,26 53</inkml:trace>
  <inkml:trace contextRef="#ctx0" brushRef="#br0" timeOffset="379768.7215">21802 3995,'0'-27,"26"27,27 0,0 0,-53 27</inkml:trace>
  <inkml:trace contextRef="#ctx0" brushRef="#br0" timeOffset="379912.7297">21828 4259,'53'0,"-26"0,-27 0,79 0,-53 0</inkml:trace>
  <inkml:trace contextRef="#ctx0" brushRef="#br0" timeOffset="381020.7931">22622 3995,'0'0,"0"0,26-53,54 0,-27 0,0 0,-27 27,-26-27,0 26,-26 27,-27 27,26-27,27 26,-26-26,26 53,0 0,26 0,1-53,52 53,-53-53,27 53,-26 26,-27-52,0 26,0 26,0-53,53-26,0 0,0 0,0 0,-27 0,-26 0</inkml:trace>
  <inkml:trace contextRef="#ctx0" brushRef="#br0" timeOffset="384795.009">23786 3333,'-53'0,"27"27,26-1,-53 1,53 52,-27-26,27 26,0 1,-53-1,53 1,0 25,0-25,0 26,0 26,27-26,-27-27,53 27,-53-53,53-27,-53 27,53-26,26 26,-53-53,1 26,-27-26,0-26</inkml:trace>
  <inkml:trace contextRef="#ctx0" brushRef="#br0" timeOffset="391502.3926">24209 3201,'0'-53,"0"-26,0 52,0 27,0 53,27-26,-27-1,0 27,0 0,0 0,53 0,-53 53,0 0,0-27,-27-53</inkml:trace>
  <inkml:trace contextRef="#ctx0" brushRef="#br0" timeOffset="391770.4079">23998 3783,'0'0,"79"0,0 0,1 0,-1 0,27 0,0 0,-27 0,1 0,-54 0,-26 27</inkml:trace>
  <inkml:trace contextRef="#ctx0" brushRef="#br0" timeOffset="392229.4342">24262 4101,'27'0,"26"79,0-52,-27 52,-26-26,53 0,-53 0,0 0,0 0,-26-27,-1-26,-26 0,53 0,-26 0,26-26,0-27,0 0,106-27,-80 80,0 0,27 0,-26 0,-1-26,-26-1</inkml:trace>
  <inkml:trace contextRef="#ctx0" brushRef="#br0" timeOffset="394830.583">23839 3598,'0'0,"79"0,-26 0,-26 0,-1 0,27 0</inkml:trace>
  <inkml:trace contextRef="#ctx0" brushRef="#br0" timeOffset="397098.7126">25400 3916,'26'0,"-26"52,80-52,-1 0,-52 0,26-26,-27-27,-26 27,0-54,0 54,-79 26,26 0,26 0,-26 0,53 53,-53 0,53 0,0 26,0-26,0-27,0 1,27-27,26 79,-27-79,1 0,26 27,0-27,0 0,26 0,0 0,-52-27</inkml:trace>
  <inkml:trace contextRef="#ctx0" brushRef="#br0" timeOffset="397560.7391">25135 3439,'27'0,"52"0,-52 0,-1 0,1 0,26-53</inkml:trace>
  <inkml:trace contextRef="#ctx0" brushRef="#br0" timeOffset="398079.7686">25665 3281,'0'0,"0"79,0-53,0 1,0-1,0 54,0-80,53 0,26 0,-26-27,-53 1,26-27,-26 0,0 0,0 0,0 27,0-27,0 26,-53 27,27 0,-27 27,53-1,0 27,26-26,54-27,-27 79,26-79,-26 26,0-26</inkml:trace>
  <inkml:trace contextRef="#ctx0" brushRef="#br0" timeOffset="399647.8581">26617 3492,'0'-26,"-26"26,-27 0,53 0,-27 0,27 53,0-27,0 1,27 52,-1-79,27 53,-26-53,25 53,-52-27,27-26,-27 80,0-27,0-27,0-26,-79 0,26 0,26 0,-26 0,0 0,53-26</inkml:trace>
  <inkml:trace contextRef="#ctx0" brushRef="#br0" timeOffset="400209.8907">26908 3624,'0'0,"0"53,0-26,0-1,53 27,-53-26,0-1,27 54,-27-54,0 0,0 27</inkml:trace>
  <inkml:trace contextRef="#ctx0" brushRef="#br0" timeOffset="400396.9013">27067 3492,'53'0,"-53"53,0 0,53-27</inkml:trace>
  <inkml:trace contextRef="#ctx0" brushRef="#br0" timeOffset="400672.9171">27252 4101,'0'-27,"27"27,-27-26,26 26,27 0,-53-53,79 0,-79 27,53 26,-26 0,26 0,-53 0,0 26,26 27,-26-27,0 27</inkml:trace>
  <inkml:trace contextRef="#ctx0" brushRef="#br0" timeOffset="401076.9402">28125 3333,'0'0,"-53"0,53 53,-26-26,26 26,0 0,0 26,0-26,0 0,0 26,0 1,106 25,-80-52,27 0,-53 0,53-53</inkml:trace>
  <inkml:trace contextRef="#ctx0" brushRef="#br0" timeOffset="402030.9948">28522 3254,'0'-53,"0"27,-26 26,26 53,0 26,0 0,0 1,26 26,-26-27,27 0,-27 1,79-1,-79 0,53 1,-53-54</inkml:trace>
  <inkml:trace contextRef="#ctx0" brushRef="#br0" timeOffset="402353.0132">28787 3810,'53'0,"-27"26,27 27,-27 0,-26 0,27-53,26-27,-53 1,26-27,-26 0,53 53,-53-53,27 53,-1 27,27 52,-53-52,26 25,-26-25,0-1</inkml:trace>
  <inkml:trace contextRef="#ctx0" brushRef="#br0" timeOffset="402707.0335">29501 3757,'27'0,"-27"53,0 0,52 26,-52-26,0 0,0 26,0-26,0-26,-26-80,26-27,0 1,0 0,0 26,0 0,53 0,26 0,-52 53,26 0,0 26,-27-26,-26 27</inkml:trace>
  <inkml:trace contextRef="#ctx0" brushRef="#br0" timeOffset="403163.0596">30215 3492,'27'80,"-27"-54,26 27,-26 0,53 0,-53 0,0 0,0 0,0-1,0 1,-26 0,26-26,-53-27,53 26,-27-26,27 0,27 0</inkml:trace>
  <inkml:trace contextRef="#ctx0" brushRef="#br0" timeOffset="403704.0905">30586 3333,'0'27,"26"-1,-26 27,53 27,-53 52,0-26,0 0,0-27,0 27,0-53,0 26,-26-26,26-27,-53 27,53-26,-53-27,53 26,-27-26,27-26</inkml:trace>
  <inkml:trace contextRef="#ctx0" brushRef="#br0" timeOffset="404656.1446">29475 3730,'0'0,"53"0,-53 0,0 53</inkml:trace>
  <inkml:trace contextRef="#ctx0" brushRef="#br0" timeOffset="408734.3782">24765 4074,'-26'0,"-1"27,-26 26,-26 0,26-27,0 27,-26-27,26 27,26-53,27 53,-53-53,53 27,-53-27</inkml:trace>
  <inkml:trace contextRef="#ctx0" brushRef="#br0" timeOffset="409501.4221">23072 3651,'0'26,"-53"27,0 0,26 27,-26-27,27-1,26 1,-79-53,79 27,-27-27,27 26,0 27,0-26,0-27</inkml:trace>
  <inkml:trace contextRef="#ctx0" brushRef="#br0" timeOffset="412282.5812">31221 3677,'0'-53,"0"27,0 26,26 0,54 0,-1 0,0 0,1 0,-1 0,1-53,-1 53,-26 0,0 0,-27 0,1 0,-27 27,53-27,-53 52</inkml:trace>
  <inkml:trace contextRef="#ctx0" brushRef="#br0" timeOffset="412688.6044">32491 3228,'0'26,"0"1,0 25,0-25,0-1,0 27,0-26,0-1,26-26</inkml:trace>
  <inkml:trace contextRef="#ctx0" brushRef="#br0" timeOffset="412891.616">32755 3333,'27'0,"-1"0,-26 53,0-26,0 26,0 0,0 0,-53-27,1 27,-1-53,-27 0</inkml:trace>
  <inkml:trace contextRef="#ctx0" brushRef="#br0" timeOffset="413153.631">32306 3386,'0'0,"0"53,0 0,0 27,0-28,0 1,53-53</inkml:trace>
  <inkml:trace contextRef="#ctx0" brushRef="#br0" timeOffset="413363.643">32597 2937,'0'-27,"0"27,0 0</inkml:trace>
  <inkml:trace contextRef="#ctx0" brushRef="#br0" timeOffset="415411.7602">29131 2090,'0'0,"0"0,79 0,-26 0,-27 0,1 0,52 0,-105 0,-1 0,1 26</inkml:trace>
  <inkml:trace contextRef="#ctx0" brushRef="#br0" timeOffset="419513.9948">16933 4947,'27'0,"52"0,-52 27,-1-1,53 27,-26 0,0 27,27-28,-54 1,27 0,-53 27,27-54,-27 1,0-27,-27 0,-26 0,27 0,-1 0,-26 0,53-27,0-26,27 53,-1-53,1 53,26-53,-27 53,27-79,-27 79</inkml:trace>
  <inkml:trace contextRef="#ctx0" brushRef="#br0" timeOffset="420041.0249">17780 5159,'0'0,"0"53,0 26,53 27,-53-53,26 0,-26-27,53 27,-53-26,27-27,-27-53,0 26,53-25,-53-1,0-27,0 27,0 27,0-1,26 27,-26 27,0 26,53-53</inkml:trace>
  <inkml:trace contextRef="#ctx0" brushRef="#br0" timeOffset="420864.072">17066 5715,'0'-27,"26"27,27 0,-27 0,27 0,80 0,-1 0,27 0,-27 0,27 0,-27 0,27 0,-80-53,-26 53,0 0,-53 0,0 53,-26-26</inkml:trace>
  <inkml:trace contextRef="#ctx0" brushRef="#br0" timeOffset="421437.1046">17489 5873,'0'0,"53"0,-27 27,27 26,-26-27,-1 27,-26-26,53-1,-53 27,0-27,0 1,0 26,-26-27,-27 27,26-53,1 0,26-53,-53 53,53-53,0 27,0-1,26 27,1 0,26 0,-27 0</inkml:trace>
  <inkml:trace contextRef="#ctx0" brushRef="#br0" timeOffset="421952.1342">18045 6164,'0'0,"-27"53,27-26,0 26,0-27,0 1,0 52,53-79,-26 0,-1 0,27 0,-53-53,53 0,-53 0,0-26,53 0,-53-27,0 53,0 26,-27 27,27-26,-26 26,-1 0,-26 0,53 26,0 27,0-26,27 26,-1-27,1-26,26 0</inkml:trace>
  <inkml:trace contextRef="#ctx0" brushRef="#br0" timeOffset="423594.2282">17992 5926,'0'-26,"26"26,27 26,-26 27,52 0,-53 0,27 26,-26 1,-27-1,53 1,-53-27,0-1,0 1,0-53,-80 0,80-26,-53-27,0-26,53 26,27-27,26 27,-27 27,27-27,0 53,0-53,-27 53,27-53,-26 53,-27-26,0-1,0-26,0 53,-53 27</inkml:trace>
  <inkml:trace contextRef="#ctx0" brushRef="#br0" timeOffset="424420.2754">19024 5688,'0'0,"52"0,1 0,-26 0,26 0,-53 27</inkml:trace>
  <inkml:trace contextRef="#ctx0" brushRef="#br0" timeOffset="424594.2854">19129 6112,'27'0,"26"0,-27 0,27 0</inkml:trace>
  <inkml:trace contextRef="#ctx0" brushRef="#br0" timeOffset="425575.3415">19791 5768,'0'-27,"26"27,1 0,26 0,-27 0,1 0,-1 0,27 0,-27-53,27 53,0 0,-26 0</inkml:trace>
  <inkml:trace contextRef="#ctx0" brushRef="#br0" timeOffset="426137.3736">20690 5106,'0'-26,"0"52,0 54,27-28,-27-25,0 26,0 26,0 1,0-1,-27-79</inkml:trace>
  <inkml:trace contextRef="#ctx0" brushRef="#br0" timeOffset="426400.3886">20505 5741,'53'0,"-26"0,26 0,-1 0,1-53,27 53,-1-26,0 26,27-53,-26 53,-27 0,0 0,-53 26</inkml:trace>
  <inkml:trace contextRef="#ctx0" brushRef="#br0" timeOffset="427189.4338">20743 6164,'0'0,"27"0,26 0,-27 0,27-79,-26 79,-27-106,26 106,-26-26,0 26,-26 0,-27 0,0 26,0 27,53 0,0 0,0 0,53-27,-27 27,27-26,-53-1,27 27,-27-26,0 26,0 26,0-53,79-26,-53 0,54-26,-27 26,0-79</inkml:trace>
  <inkml:trace contextRef="#ctx0" brushRef="#br0" timeOffset="428132.4877">22066 5159,'-26'0,"-1"0,-26 27,27 25,-27 54,0 0,53 26,-53 1,53-1,0 0,0 27,53-27,0-52,-26-54,25 27,-25-53,26 53,-27-53,27 53,0-53,-53 26,27 1,-27 26</inkml:trace>
  <inkml:trace contextRef="#ctx0" brushRef="#br0" timeOffset="429017.5384">20611 6244,'0'-27,"0"1,27 26,25 0,1 0,-26 0,26 0,0 0,-53-53</inkml:trace>
  <inkml:trace contextRef="#ctx0" brushRef="#br0" timeOffset="443140.3461">22172 5926,'0'0,"53"0,-27 0,27 0,0 0,0-53,-26 53,26 0,0 0,-27 0,-26 27,0 52,0-79</inkml:trace>
  <inkml:trace contextRef="#ctx0" brushRef="#br0" timeOffset="444316.4134">23283 5873,'53'0,"27"0,-1 0,-26-52,0 52,0-53,-53 0,53 26,-53-26,0 0,-53 53,0 0,0 0,0 0,-26 53,52-26,27 26,-53 0,53 52,0-52,27-26,-1 26,27-53,-26 53,25-53,28 0,-27 0,-27 0</inkml:trace>
  <inkml:trace contextRef="#ctx0" brushRef="#br0" timeOffset="444848.4438">22886 5291,'27'-26,"-1"26,1 0,26 0,-27-53,27 53,0 0,-26 0</inkml:trace>
  <inkml:trace contextRef="#ctx0" brushRef="#br0" timeOffset="445502.4812">23627 5212,'-26'26,"26"27,0 0,0-26,53-27,-27 0,27 0,0 0,-26 0,-27-27,52 1,-52-27,0 26,0 1,0 0,0-54,0 80,-52 0,25 0,-26 27,53-1,0 1,0-27,0 52,53-52,-53 27,53-27,-27 53,27-53</inkml:trace>
  <inkml:trace contextRef="#ctx0" brushRef="#br0" timeOffset="446945.5638">24765 5424,'0'-27,"0"1,0-27,0 26,0-26,-26 53,-27 0,26 0,27 27,-53-27,0 79,53-52,-53 26,53-27,-52 27,52 0,0-27,0 1,0 26,0-27,0 1,52 26,-25-27,26 27,-27-27,27-26,0 0,26 0,-26 0,0 0,0 0,0-52</inkml:trace>
  <inkml:trace contextRef="#ctx0" brushRef="#br0" timeOffset="447534.5975">25003 5662,'0'26,"0"1,27-27,-1 0,1 0,52-27,-79 1,0-1,0-26,0 27,-27 26,-52 0,53 26,26 1,0-27,53 26,-1-26,1 0,0 0,0 0,0-26,-53-1,27-26,-27 27,0-27,0 53,0-53,-53 53,53 27,0-1,0 27,79 26,-26-26,0 0,0 0,-27-26,-26 26,0-1,0-52,-26 0,-27 0,26 0,1 0,26 27</inkml:trace>
  <inkml:trace contextRef="#ctx0" brushRef="#br0" timeOffset="448449.6498">25956 5000,'0'-53,"0"27,-27 26,27 0,0 53,0 26,0 27,0-27,0 27,0-26,53 25,-53-25,79 26,-26 0,-26-1,26-52,-27-53,-26 27,53-27,-53 0,80-53</inkml:trace>
  <inkml:trace contextRef="#ctx0" brushRef="#br0" timeOffset="448741.6665">26379 5821,'26'0,"-26"52,53-25,-53-1,27 27,26-26,-27-27,1-27,-27-52,53-27,-53-26,52 52,-52 54,53 26,-26 0,-27 26,79 1,-52 52,-27-52,53-1,-53 27</inkml:trace>
  <inkml:trace contextRef="#ctx0" brushRef="#br0" timeOffset="449086.6862">27358 5106,'-27'27,"1"26,26-27,-79 27,79 0,0 0,-27 0,27 26,0 0,27 27,-1-26,27-27,-27 26,27-53,-26-26,26 53</inkml:trace>
  <inkml:trace contextRef="#ctx0" brushRef="#br0" timeOffset="449407.7046">27649 5582,'26'0,"27"106,-53-79,80 26,-80 0,0-27,0 0,0-52,0-27,0 0,0 27,26-54,27 27,-26 0,52 53,-26 0</inkml:trace>
  <inkml:trace contextRef="#ctx0" brushRef="#br0" timeOffset="449746.724">28284 5238,'0'27,"0"-1,0 27,0 27,0-1,0-26,53 0,-53 0,0 26,0-52,0-1,-79 53,52-79,-26 27,0 26</inkml:trace>
  <inkml:trace contextRef="#ctx0" brushRef="#br0" timeOffset="450293.7553">28654 5027,'53'53,"-26"-27,26 54,-27-28,27 28,0 52,0 0,-53-26,0 0,0 0,0 0,-79 26,26-53,26-52,-26 26,27-53,26 26</inkml:trace>
  <inkml:trace contextRef="#ctx0" brushRef="#br0" timeOffset="452513.8823">29422 5477,'0'-27,"26"27,1 0,-1 0,53 0,80 0,0 0,26 0,0 0,1 0,-1 0,-26 0,-27 0,-26 0,-27 0,-53 0,1 0,-27 0,26 0,-26 53,53-53</inkml:trace>
  <inkml:trace contextRef="#ctx0" brushRef="#br0" timeOffset="452815.8995">31776 5186,'0'-53,"0"79,0 1,0-1,53 27,-53-27,0 1,0 26,0-27,27 1</inkml:trace>
  <inkml:trace contextRef="#ctx0" brushRef="#br0" timeOffset="453031.9119">32094 5080,'53'26,"-53"1,0 26,0-1,0 1,0 27,0-27,0 0,0-27</inkml:trace>
  <inkml:trace contextRef="#ctx0" brushRef="#br0" timeOffset="453353.9303">31829 4815,'27'0,"-27"27</inkml:trace>
  <inkml:trace contextRef="#ctx0" brushRef="#br0" timeOffset="453555.9419">32041 4815,'0'-26,"27"52</inkml:trace>
  <inkml:trace contextRef="#ctx0" brushRef="#br0" timeOffset="453812.9566">32464 4947,'53'53,"-53"27,27-54,-27 27,0 0,0-27,0 27,0-26,0-1,0 27,0-26,-80 26,-25-27,52 27,0-53</inkml:trace>
  <inkml:trace contextRef="#ctx0" brushRef="#br0" timeOffset="454224.9801">31538 5000,'0'27,"-26"-1,26 27,-27 0,27 0,0 0,0 0,0 26,0-26,53 0,27 0,-27 0,26 0,0-53,27 53,-79-80</inkml:trace>
  <inkml:trace contextRef="#ctx0" brushRef="#br0" timeOffset="455844.0727">32623 2910,'0'27</inkml:trace>
  <inkml:trace contextRef="#ctx0" brushRef="#br0" timeOffset="473546.0852">3916 16324,'53'0,"26"27,-26 26,-26 53,52 0,-26 26,0-53,-27 1,-26-54,27-26,-27 0,0-53,0 0,0 0,0-26,0 0,53 26,-53 0,0 26,26 27,-26 27,0-1,0 27</inkml:trace>
  <inkml:trace contextRef="#ctx0" brushRef="#br0" timeOffset="473886.1047">4763 16324,'-27'0,"-26"27,53 52,-79 1,79-1,-53 0,53 1,0 26,0-1,0-25,0-1,53-26,0 0,0-26,26-27,0 0</inkml:trace>
  <inkml:trace contextRef="#ctx0" brushRef="#br0" timeOffset="474183.1217">5054 16880,'0'-53,"0"80,0 52,52-26,-52 0,27 0,-27-27,0 1,53-27,-53 53,0-80,0 1,0-27,0 0,0 0,0 26,0 1,0-27,79 53,-52 0,-1 0</inkml:trace>
  <inkml:trace contextRef="#ctx0" brushRef="#br0" timeOffset="474836.159">5662 16854,'0'26,"27"27,-27-27,0 1,0 26,0 0,-27-53,27 53,-53-53,53 26,-26-26,26 27</inkml:trace>
  <inkml:trace contextRef="#ctx0" brushRef="#br0" timeOffset="475241.1822">5953 16986,'0'26,"0"1,27-27,-27 53,53-53,-1 53,28-53,-80 0,53-53,-53 0,0-27,0-25,0 25,0 27,0 0,-27 27,1 26,-1 0,-26 0,53 53,0-27,0 1,53-27,-53 79,53-79,-26 80,26-80</inkml:trace>
  <inkml:trace contextRef="#ctx0" brushRef="#br0" timeOffset="475480.1959">6535 16616,'27'52,"-27"-25,0 26,53 0,-53 26,0-26,0 0,0 0,-27 0,27-27,-53 1,27 52</inkml:trace>
  <inkml:trace contextRef="#ctx0" brushRef="#br0" timeOffset="475721.2097">6906 17065,'53'0,"-53"-26,105 26,-78 0,-1 0,27 0,27 0,-54 0,-52 0</inkml:trace>
  <inkml:trace contextRef="#ctx0" brushRef="#br0" timeOffset="475848.2169">6959 17356,'52'0,"1"0,-26 0,26-26,-27 26</inkml:trace>
  <inkml:trace contextRef="#ctx0" brushRef="#br0" timeOffset="476793.271">8414 16959,'0'53,"53"-53,0 0,-27 0,1-53,25 27,-52-27,27 27,-27-1,0-26,0 0,0 53,-27 0,-52 0,26 0,0 0,27 53,26-26,-53 26,53 0,0-1,0 1,0-26,79 26,-52-53,26 26,26-26,-26 0,-27 0,1 0,26 0,-53 0</inkml:trace>
  <inkml:trace contextRef="#ctx0" brushRef="#br0" timeOffset="477186.2935">7938 16351,'0'-53,"52"53,1 0,0 0,0 0,27 0,-28 26,-25-26</inkml:trace>
  <inkml:trace contextRef="#ctx0" brushRef="#br0" timeOffset="477649.3199">8652 16192,'53'0,"-80"27,27-1,0 27,-26 0,26 0,0-27,26 27,27-53,-26 0,26 0,-27-26,27-27,-53 0,26 0,-26-26,0-27,0 53,0 53,0-53,-26 53,-27 0,0 0,53 0,0 79,0-26,27-53,-1 53,1-53,52 53,-26-53,0 79,0-79</inkml:trace>
  <inkml:trace contextRef="#ctx0" brushRef="#br0" timeOffset="478420.364">9922 16404,'0'0,"0"-53,-27 53,-52 0,53 0,-1 0,1 0,-27 26,26 1,27 26,-53-27,53 1,0 26,0-27,0 27,27 0,26 0,0 0,26-27,-52 27,-1-26,-52-27,-27 0,0 0,26 0,-26 0</inkml:trace>
  <inkml:trace contextRef="#ctx0" brushRef="#br0" timeOffset="478698.3799">10107 16589,'0'27,"0"25,27 1,-27-26,52 26,-52 26,27-79,-27 27</inkml:trace>
  <inkml:trace contextRef="#ctx0" brushRef="#br0" timeOffset="478893.3911">10292 16430,'53'-26,"-53"-27,27 53,26 79,-53-26,0 53,0 26,0 1</inkml:trace>
  <inkml:trace contextRef="#ctx0" brushRef="#br0" timeOffset="479162.4065">10530 17065,'0'0,"0"-26,27 26,-27-53,53 26,0-52,0 53,0 26,-27 0,0 26,-26 1,0 25,0 1,0 0,0 0,0-53</inkml:trace>
  <inkml:trace contextRef="#ctx0" brushRef="#br0" timeOffset="479967.4525">11430 16219,'0'-53,"-26"53,-27 0,0 0,26 0,-26 53,27 0,-27-1,53 28,-26-1,26 27,0-27,0 1,0-27,0 0,26 0,-26-1,79 1,-26-53,-26 80,52-80,-26 26,26-26,1 0</inkml:trace>
  <inkml:trace contextRef="#ctx0" brushRef="#br0" timeOffset="480416.4782">12012 16272,'27'52,"25"28,1-27,-53-27,53 1,-53 26,27-27,-27 1,0 25,0-25,53-27,-53-53,26 27,-26-27,0 26,53-26,-26 53,-27 53,26-26,-26-1,53 27,-53-27,26 27,27 0,-26 0</inkml:trace>
  <inkml:trace contextRef="#ctx0" brushRef="#br0" timeOffset="481189.5224">12171 16113,'0'-27,"0"-26,-27 53,27 0,-53 53,53 27,0-1,0 0,0 27,27-26,-27-1,0-26,26 0,-26 26,53-26,-53 0,27-26,-27 25,53-52,-53 53,79-53,-26-53</inkml:trace>
  <inkml:trace contextRef="#ctx0" brushRef="#br0" timeOffset="481518.5412">12462 16721,'26'0,"27"80,-53-27,53 0,-53-27,27 27,-27-27,53-26,-1 0,-52-26,53-27,0-53,0 27,-26 26,-27 0,26 53,54 0,-54 53,-26-27,53 1,-53 26,79-27,-79 27,53-26</inkml:trace>
  <inkml:trace contextRef="#ctx0" brushRef="#br0" timeOffset="481826.5586">13467 16801,'0'53,"27"0,-27-1,53 1,-53-26,0-1,26-26,-26 53,0-79,0-1,0 1,0-54,0 54,0-27,0 27,0-27,27 53,26-27,-27 27,0 0,54 0,-54 0</inkml:trace>
  <inkml:trace contextRef="#ctx0" brushRef="#br0" timeOffset="482208.5807">14155 16404,'0'0,"0"53,0 26,0 1,0 25,0 1,0 26,0-52,0-27,0-27,0 27,-26-53,-1 0,27 27</inkml:trace>
  <inkml:trace contextRef="#ctx0" brushRef="#br0" timeOffset="484619.7186">16245 17330,'27'-53,"-27"27,0-27,0 26,0 1,0 26,-53 0,0 0,53 0,-79 53,79-27,-53 1,53 25,0 1,-53 0,53 0,0 27,0-28,0 1,0 0,26 0,-26 27,0-27,27-27,-27 27,0-27</inkml:trace>
  <inkml:trace contextRef="#ctx0" brushRef="#br0" timeOffset="484897.7345">15796 17594,'26'0,"-26"-26,53 26,-53-53,79 53,-52 0,26 0,-27 0,1 0,26 27,-27-27,1 26</inkml:trace>
  <inkml:trace contextRef="#ctx0" brushRef="#br0" timeOffset="485189.7512">16589 17542,'0'-53,"53"53,-26 0,-1 0,-26 26</inkml:trace>
  <inkml:trace contextRef="#ctx0" brushRef="#br0" timeOffset="485348.7603">16510 17833,'0'0,"53"-27,0 27,0 0,-53 27</inkml:trace>
  <inkml:trace contextRef="#ctx0" brushRef="#br0" timeOffset="486659.8353">17039 17330,'-53'0,"53"0,0 53,0-27,27 27,-27 0,0 0,0-27,26 27,-26-26,53-27,-53 26,27-26,25 0,1 0,-26 0,26-106,-53 80,53 0,-53-27,0 0,26 26,-26-26,0 27,0 26,0 53,0 0,0-27,0 1,0 26,0-27,0 0,0 54,0-27</inkml:trace>
  <inkml:trace contextRef="#ctx0" brushRef="#br0" timeOffset="486952.8521">17701 17568,'53'0,"-1"0,1 0,0 0,-26 0,26 0,-27 0,-26-26</inkml:trace>
  <inkml:trace contextRef="#ctx0" brushRef="#br0" timeOffset="487267.8701">17912 17462,'0'-26,"0"52,0 1,0 26,0-27,-53 0,53 27,0-26,0 26,27-53</inkml:trace>
  <inkml:trace contextRef="#ctx0" brushRef="#br0" timeOffset="487615.89">18177 17383,'0'26,"0"1,0 26,0 0,0-1,0 1,0 27,0-80,0 53,26-53,-26 53,53-53</inkml:trace>
  <inkml:trace contextRef="#ctx0" brushRef="#br0" timeOffset="487814.9014">18389 17251,'0'-27,"0"54,0-1,0 0</inkml:trace>
  <inkml:trace contextRef="#ctx0" brushRef="#br0" timeOffset="488151.9206">18362 17647,'0'27,"0"-27,0 53,53 0,-53 0,26-53,-26 53,27-53,26 0,-27-27,-26-26,53-53,-53 27,27 26,-27 27,0-27,53 53,0 0</inkml:trace>
  <inkml:trace contextRef="#ctx0" brushRef="#br0" timeOffset="488489.94">18944 17594,'27'0,"26"0,-1 0,-52 0,53 53,-53-26</inkml:trace>
  <inkml:trace contextRef="#ctx0" brushRef="#br0" timeOffset="488653.9494">18971 17886,'26'0,"1"0,25 0,-25 26</inkml:trace>
  <inkml:trace contextRef="#ctx0" brushRef="#br0" timeOffset="493546.2292">19420 17303,'0'-26,"0"26,0 79,0 1,27 26,-27-27,0 0,0-26,53 27,-53-54,53-26,-53 27,26-27,1 0,26 0,-53 0,52 0,-52-80,27 27,-27 0,0 0,0 0,0 1,0-1,0 26,0 27,26 0,-26 80,0-28,0 1,53-26,-53 26,0-27,27 1,-27 26,53-27,-27 27</inkml:trace>
  <inkml:trace contextRef="#ctx0" brushRef="#br0" timeOffset="493898.2493">20452 17092,'0'-27,"0"27,0 27,-53 26,53 0,-26 26,26-26,0 26,-53 1,53-1,0-26,0 26,0-52,26-1,-26 27,53-26,-53 26,53-53,0 26</inkml:trace>
  <inkml:trace contextRef="#ctx0" brushRef="#br0" timeOffset="494246.2692">20611 17621,'27'26,"-27"1,52 52,-52-52,53 26,-53-27,0 1,0-27,0-27,0-26,0 27,0-1,0-52,27 79,-27-27,53 27,0 0,0 0</inkml:trace>
  <inkml:trace contextRef="#ctx0" brushRef="#br0" timeOffset="494536.2858">21220 17647,'0'27,"0"26,0 0,0-27,0 27,0 0,-53-53,53 26</inkml:trace>
  <inkml:trace contextRef="#ctx0" brushRef="#br0" timeOffset="494995.3121">21431 17727,'0'0,"0"53,0 0,27-53,-27 26,26-26,27 0,-53 0,79-53,-79 0,27 0,-27-53,0 27,0 26,0 0,0 53,-27 0,27 27,-52 26,52-27,0 1,0 25,0-52,52 27,-25-27,26 0</inkml:trace>
  <inkml:trace contextRef="#ctx0" brushRef="#br0" timeOffset="495248.3265">21908 17277,'0'0,"26"53,-26 0,0 0,0-27,0 27,0-26,0 25,0 1,0-26,-26-1,26 27,-53-26,53-1,-53 27</inkml:trace>
  <inkml:trace contextRef="#ctx0" brushRef="#br0" timeOffset="496058.3729">22172 17647,'53'-53,"-27"53,1 0,52 0,-26 0,27 0,-1 0,-26 0,-27 0</inkml:trace>
  <inkml:trace contextRef="#ctx0" brushRef="#br0" timeOffset="496344.3892">22543 17409,'0'-53,"0"106,0 0,0-26,0-1,0 27,0-27,-53 1,53 26,0-27,0 1,0-27</inkml:trace>
  <inkml:trace contextRef="#ctx0" brushRef="#br0" timeOffset="496667.4077">23204 17277,'-53'53,"53"-27,-53 1,53 26,-53-27,53 27,0-26,0-1,0 27,27-53,-1 53,27-53,-26 0,-1 0,27 0,-53-27</inkml:trace>
  <inkml:trace contextRef="#ctx0" brushRef="#br0" timeOffset="496839.4175">23336 16986,'53'0,"-53"-27,0 107,0-1</inkml:trace>
  <inkml:trace contextRef="#ctx0" brushRef="#br0" timeOffset="497169.4364">23469 17700,'26'53,"27"-26,-53-1,26-26,-26 53,27-53,26 0,-53-26,53-1,-53-26,53-26,-53 26,53 0,-53 0,0 27,26 26,27 0</inkml:trace>
  <inkml:trace contextRef="#ctx0" brushRef="#br0" timeOffset="498122.4909">24368 17065,'0'-26,"0"-27,0 106,0-27,0 27,0 0,0 27,0-1,0 0,0 1,0-27,0-1,0-25,0 26,0-27,27-26,-27 53,105-53,-52 53,-26-53</inkml:trace>
  <inkml:trace contextRef="#ctx0" brushRef="#br0" timeOffset="498675.5226">24791 17303,'27'0,"26"27,-53-1,26 27,-26 0,0 0,0-26,0-1,0 27,0-80,0 1,0 0,0-27,0 53,0-80,27 80,-27-53,79 53,-26-26,26 26,-52 0</inkml:trace>
  <inkml:trace contextRef="#ctx0" brushRef="#br0" timeOffset="498893.535">25585 17436,'0'26,"0"54,0-54,0 53,0-52,-79 52</inkml:trace>
  <inkml:trace contextRef="#ctx0" brushRef="#br0" timeOffset="499455.5672">26009 17462,'0'27,"-27"-27,27 79,0-26,0 0,0-27,27-26,52 0,-53 0,1-53,26 27,-53-27,26-26,-26-1,0 1,0 26,0 0,0 53,-26 0,-1 0,27 27,-53-1,53 27,0-27,0-26,80 53,-54-53,1 27,26-27</inkml:trace>
  <inkml:trace contextRef="#ctx0" brushRef="#br0" timeOffset="499989.5977">26855 16959,'0'0,"0"106,0-53,0 27,0-1,0 0,0 1,0-1,0-26,-53-27,53 27,-79-53,79 27,-53-27,0 0,53 26,0 27</inkml:trace>
  <inkml:trace contextRef="#ctx0" brushRef="#br0" timeOffset="500213.6105">27649 17727,'26'0,"27"0,-26 0,-27 26</inkml:trace>
  <inkml:trace contextRef="#ctx0" brushRef="#br0" timeOffset="501315.6736">25612 17515,'0'0,"0"-26,-27 26,-26 0,27 26,26 1,-53 25</inkml:trace>
  <inkml:trace contextRef="#ctx0" brushRef="#br0" timeOffset="503012.7706">4868 17780,'0'0,"53"0,-26 0,52 0,-26 0,53 0,0 0,0 53,79-53,0 0,53 53,-26-53,-1 0,28 0,-1 0,-80 52,-25-52,-27 0,-27 0,0 0,-52 0,-1 53,54-53,-54 27,0-27,-26 53,53-53</inkml:trace>
  <inkml:trace contextRef="#ctx0" brushRef="#br0" timeOffset="503513.7993">8493 18044,'53'0,"0"0,26 0,-26 0,27 0,-1 0,27 0,26 53,-26-53,0 0,0 0,52 0,-25 0,25 0,-52 0,0 0,26 0,-26 0,-26 0,-27 0,-1 0,1 0,-53 53,27-53,-1 27,27-27,-53 26,27-26,-1 0,27 0,-27 0</inkml:trace>
  <inkml:trace contextRef="#ctx0" brushRef="#br0" timeOffset="503843.8182">11483 18203,'53'0,"0"0,53 0,-27 0,27 0,26 0,27 0,26 0,0 0,53 0,27 0,-53 0,-1 0,-25 0,-28-53,-52 53,-53 0,0 0,-53 0,-27 53</inkml:trace>
  <inkml:trace contextRef="#ctx0" brushRef="#br1" timeOffset="520893.7934">21325 2937,'-26'0,"0"-53,-27 0,26 53,27-53,-26 53,26-27,-53 27,53-53,-27 53,27-26,-53 0,27-27,-1 53,27-27,-52 27,-1 0,26-53,-26 53,27 0,-27-26,0 26,0-53,27 53,-27-27,26 27,1-53,-27 53,26-26,1 26,-27-26,27 26,-27 0,26-53,1 53,-27 0,0-27,0 27,0 0,-26-53,26 53,0-53,0 53,-26-26,26 26,0-53,0 53,-27-26,28 26,-1-53,0 53,-27-27,-26 27,27-53,0 53,-1-53,1 53,0-79,-1 79,1-27,26 27,0-79,-26 79,26-53,26 53,-26-53,27 53,-27-53,27 53,-27 0,0 0,-27 0,27 0,0 0,1 0,25 0,-26 0,0 0,27 0,-27 0,26 0,1 0,0 0,26 0</inkml:trace>
  <inkml:trace contextRef="#ctx0" brushRef="#br1" timeOffset="521254.814">17701 1190,'-27'0,"-26"27,27 26,-27-27,26 27,-25 0,52 0,-27 0,27 0,0 26,0-52,0 25,0-25,0 52,0-52,0-1,0 27,0 0,0-53,27 0,25 0</inkml:trace>
  <inkml:trace contextRef="#ctx0" brushRef="#br1" timeOffset="523961.9689">7805 476,'53'0,"-26"53,26 0,-27 26,27-26,-27 0,27 0,-26 0,-27-27,79-26,-79-53,0 0,0 1,0-1,0 0,0 26,0-26</inkml:trace>
  <inkml:trace contextRef="#ctx0" brushRef="#br1" timeOffset="524285.9874">8520 264,'0'27,"-27"26,27 26,-106 0,80 27,26-26,-80-1,80 0,0 1,0-1,0-26,27-27,-1 27,27-53,27 53,-27-53,0 0,-27 0</inkml:trace>
  <inkml:trace contextRef="#ctx0" brushRef="#br1" timeOffset="524600.0054">8546 846,'27'0,"25"27,-25 26,-1-27,-26 27,80-26,-80-1,26 27,-26-27,-26-26,26-53,-53 27,53 0,0-27,0 26,26-26,1 53,26-53,-27 53,27 0,0 0,0-26</inkml:trace>
  <inkml:trace contextRef="#ctx0" brushRef="#br1" timeOffset="524854.0199">9155 926,'0'79,"53"-52,-53 25,0-25,0-1,-27 27,1-26,26-27,0-53</inkml:trace>
  <inkml:trace contextRef="#ctx0" brushRef="#br1" timeOffset="525290.0448">9366 952,'27'0,"-27"27,0-1,0 53,0 1,26-80,54 0,-28-27,-52 1,27-27,-27-53,0 27,0-1,0 54,0 26,-27 0,-25 0,-1 0,53 26,-27-26,27 53,0-26,0-1,53-26,-26 0,-1 0,27 53,-27-53</inkml:trace>
  <inkml:trace contextRef="#ctx0" brushRef="#br1" timeOffset="525770.0719">9684 661,'0'0,"53"53,-53 0,53 0,-53 26,26 1,-26 25,0-52,0 0,0-26,0 26,-79-53,79 26,-27-26,-26 0,80 0</inkml:trace>
  <inkml:trace contextRef="#ctx0" brushRef="#br1" timeOffset="526032.0869">10081 1005,'26'-53,"27"53,-27 0,1 0,26 0,-27 27</inkml:trace>
  <inkml:trace contextRef="#ctx0" brushRef="#br1" timeOffset="526160.0946">10239 1217,'106'0,"-53"0</inkml:trace>
  <inkml:trace contextRef="#ctx0" brushRef="#br1" timeOffset="537217.727">10610 1005,'26'0,"1"0,26 0,0 0,-1 0,1 0,-26 0</inkml:trace>
  <inkml:trace contextRef="#ctx0" brushRef="#br1" timeOffset="537599.7489">11033 714,'0'-26,"0"52,0 1,27 25,-27-25,0-1,0 27,26-26,-26 26,27-53,-27 53,52-53,-25 26</inkml:trace>
  <inkml:trace contextRef="#ctx0" brushRef="#br1" timeOffset="537840.7627">11430 714,'53'0,"-53"53,53 0,-53 0,0 26,26-26,-26 0,0 0,0 0,-53 26,0-26,-52 0,52-53</inkml:trace>
  <inkml:trace contextRef="#ctx0" brushRef="#br1" timeOffset="538484.7991">10478 688,'-27'0,"27"53,0 26,0-26,0 0,0 0,0 0,0 26,0-26,0-27,0 1,53 26,0-53,0 53,26-53,1 0,-1 0</inkml:trace>
  <inkml:trace contextRef="#ctx0" brushRef="#br1" timeOffset="540637.9227">12250 1005,'27'0,"26"0,-27 0,1 0,25 0,-25-53,-27 27,53-1,-53-52,0 52,0 1,-27 26,27-26,-53 26,27 0,0 0,-27 26,53 0,-53 54,53-27,0 26,0-26,0 0,53 26,-27-52,-26-1,53-26,-53 53,53-53,-27 0,1 0,26 0,-27-26,27-1</inkml:trace>
  <inkml:trace contextRef="#ctx0" brushRef="#br1" timeOffset="541139.9514">11959 449,'0'-26,"27"26,52 0,-53 0,1 0,26 0,26 0</inkml:trace>
  <inkml:trace contextRef="#ctx0" brushRef="#br1" timeOffset="541469.9702">12250 423,'0'79,"0"-26,0 0,0-26,0 26,80-27,-54-26,27 0,-27-26,27-27,-53 0,27-53,-27 53</inkml:trace>
  <inkml:trace contextRef="#ctx0" brushRef="#br1" timeOffset="542468.0274">12462 397,'0'-53</inkml:trace>
  <inkml:trace contextRef="#ctx0" brushRef="#br1" timeOffset="542714.0414">12462 344,'-27'53,"27"-27,0 27,-26-53,26 53,0 0,0-27,26-26,27 0,0 0,-26 0,26 0,0 0</inkml:trace>
  <inkml:trace contextRef="#ctx0" brushRef="#br1" timeOffset="543720.0989">12171 1508,'53'0,"-27"0,54-27,-27 27,-1 0,1 0,27 0,-27 0,0 0,-27 53,53-53,-52 0,-1 0,27 0</inkml:trace>
  <inkml:trace contextRef="#ctx0" brushRef="#br1" timeOffset="544243.1289">12171 1852,'0'0,"26"0,54 0,-54 0,1 0</inkml:trace>
  <inkml:trace contextRef="#ctx0" brushRef="#br1" timeOffset="544479.1424">12541 1772,'27'0,"-27"27,0-1,53 27,-53-26,0-1,0 27,0-26,26-27</inkml:trace>
  <inkml:trace contextRef="#ctx0" brushRef="#br1" timeOffset="544694.1547">12859 1799,'26'26,"-26"27,53 0,-53-26,0-1,0 1,0 25,-26 1,-1 0,-26-53</inkml:trace>
  <inkml:trace contextRef="#ctx0" brushRef="#br1" timeOffset="545130.1792">11774 1667,'0'26,"0"27,0-27,0 1,0 52,0-52,0 26,0 0,79-27,-26 27,27-27,25-26,28 53</inkml:trace>
  <inkml:trace contextRef="#ctx0" brushRef="#br1" timeOffset="547041.2888">13282 1005,'0'-26,"-26"26,-1 0,-26 0,53 26,-26-26,26 53,-27-53,27 53,0 0,0-27,0 1,80-27,-27 53,-27-53,27 26,-53 27,-53-53,27 0,-1 0,27 27,-53-27</inkml:trace>
  <inkml:trace contextRef="#ctx0" brushRef="#br1" timeOffset="547633.3228">13467 1084,'53'27,"-53"26,27 0,-27 0,0 0,26-53,-26 53</inkml:trace>
  <inkml:trace contextRef="#ctx0" brushRef="#br1" timeOffset="547839.3346">13573 952,'53'0,"-53"27,0 26,27-1</inkml:trace>
  <inkml:trace contextRef="#ctx0" brushRef="#br1" timeOffset="548115.3504">13785 1376,'53'0,"-27"0,27-53,-26 0,-27 26,26 27,-26 0,53 0,-53 27,26 52,-26-52</inkml:trace>
  <inkml:trace contextRef="#ctx0" brushRef="#br1" timeOffset="549179.4112">14288 820,'0'-53,"-53"53,53 26,-53 54,53-27,-53 0,53 26,-53 27,53-53,0 0,0 0,0 0,0-1,0-25,0-1,53-26,-27 80,27-80,27 0,-28 26,-25-26</inkml:trace>
  <inkml:trace contextRef="#ctx0" brushRef="#br1" timeOffset="549666.4391">14473 820,'0'26,"0"27,0 27,0-1,0 0,0 1,0 26,0-53,0-1,0-25,53-27,-53 53,26-53,-26-27,53-26,-53 27,0 0,26 26,-26 0,27 0,-27 52,53-52,-53 27,26-27,1 53,-27-80</inkml:trace>
  <inkml:trace contextRef="#ctx0" brushRef="#br1" timeOffset="549982.4572">14843 1323,'53'26,"-53"27,27 0,-27-27,0 1,26 26,-26-27,0-26,0-26,0-27,0 26,0 1,0-53,0 52,53 27,0 0,-27 0,27 0</inkml:trace>
  <inkml:trace contextRef="#ctx0" brushRef="#br1" timeOffset="550333.4772">15293 899,'0'27,"0"-1,0 27,0 26,53 1,-53 26,53-27,-53-26,0 0,0 0,0 26,0-52,0-1,-53-26,26 0</inkml:trace>
  <inkml:trace contextRef="#ctx0" brushRef="#br1" timeOffset="551639.5519">15558 1349,'26'0,"27"0,0 0,0 0,-27 0,27 0,-26 0,-1 0</inkml:trace>
  <inkml:trace contextRef="#ctx0" brushRef="#br1" timeOffset="551975.5712">15769 1190,'-26'0,"26"53,0-26,0 26,0-27,0 1,0 25,0-25,0-1,0 27,0-26,0-1,0 27</inkml:trace>
  <inkml:trace contextRef="#ctx0" brushRef="#br1" timeOffset="573611.8087">16245 1137,'0'-53,"0"27,0 26,0-26,0-27,-52 53,25-27,1 27,-27 0,26 0,27 27,-26-27,26 53,0-1,-53-52,53 53,0-26,53-27,0 0,-27 0,1 0,-27 0,53 0,-53-53,0 26,26 27,0 0,-26 53,53 0,-53 27,0-1,0-26,27 0,-27 0,0 0,0 0,0-27,0 27,0-27,0-26,-27 0,-26 0,1-26,52 0,0-1,0-26,0 27,0 26,0-27,52 27,-52-53</inkml:trace>
  <inkml:trace contextRef="#ctx0" brushRef="#br1" timeOffset="574563.8631">16536 952,'0'27,"-52"26,52-1,0 1,0 27,0-1,0 1,0-28,0 1,0-26,0 26,0-27,0 27,0-53,0 27,79-27,-53 0</inkml:trace>
  <inkml:trace contextRef="#ctx0" brushRef="#br1" timeOffset="575929.9413">16642 1217,'0'-27,"0"-26,0 80,53 26,-53-27,80 27,-80-26,53 26,-1-1,-52-25,-26-27,26-27,-26-25,26 25,0-26,0 27,0 26,0-27,26 27,-26-53,53 53,-53-26</inkml:trace>
  <inkml:trace contextRef="#ctx0" brushRef="#br1" timeOffset="576491.9734">17039 952,'27'0,"-27"27,53 26,-53-27,52 27,-52 0,53 0,-53 26,0-26,27 26,-27-26,0-26,0-1,0 27,-53-26,26 26,27-53</inkml:trace>
  <inkml:trace contextRef="#ctx0" brushRef="#br1" timeOffset="599630.2968">4154 15848,'26'0,"1"0,52 0,-52-26,-1 26,27 0,-26 0,25 0,-25 0,26 0,-27 0,1 0,52 0,-79 0,27 0</inkml:trace>
  <inkml:trace contextRef="#ctx0" brushRef="#br1" timeOffset="599944.3148">6085 15875,'53'0,"-26"0,26 0,0 0,-27 0</inkml:trace>
  <inkml:trace contextRef="#ctx0" brushRef="#br1" timeOffset="600210.33">7355 15928,'53'0,"-26"0</inkml:trace>
  <inkml:trace contextRef="#ctx0" brushRef="#br1" timeOffset="600410.3415">7461 15928,'53'0,"0"0,-26 0,25-27,-25 27,-1 0,1 0,26 0,-27 0,27 0,0 0,26 0,-26 0,-26 0,-1 0,27 0,-26 0,-1 0,27 0,-27 0,1 0</inkml:trace>
  <inkml:trace contextRef="#ctx0" brushRef="#br1" timeOffset="600716.359">8916 15901,'80'0,"-80"-26,53 26,0 0,-27 0,27 0,-26 0,25 0,-25 0,26 0,0 0,0 0,0 0,26-53,-26 53,0 0,0 0,0 0,26 0,-26 0,26 0,1 0</inkml:trace>
  <inkml:trace contextRef="#ctx0" brushRef="#br1" timeOffset="601579.4083">10848 15822,'53'0,"-27"0,27 0,0 0,0 0,0 0,-53 26,79-26,-52 0,-1 0,27 0,0 0,-26 0,25 0,28 0,-27 0,0 0,-27 0,27 0,-26 0,-1 0,0 0,54 0,-27 0,0 0,0 0,-1 0,28 0,-27 0,0 0,-27 0,27 0,-26 27,-1-27,27 0,-27 0,1 0,26 0,-53 26,79-26,-52 0,25 0,-25 0,52 0,-26 0,0 0,-26 0,26 0,-27 0,27 0,-53 0,53 0,26 0,-26 0,26 0,-52 0,26 0,26 27,-26-27,27 0,-1 0,27 0,-27 0,0 0,1 0,-1 0,-26 0,27 0,-54 0,0 0,-26 26,0 1,53-27,-26 0,-1 0,27 0,0 0,-26 0,-1 52,27-52,-27 0,-26 27</inkml:trace>
  <inkml:trace contextRef="#ctx0" brushRef="#br1" timeOffset="601826.4225">14684 16139,'0'27,"0"-1,0 27,0-26,0-1,0 27,0 0,0 26,-79-26,79-26,-26-1,-27 80,53-53</inkml:trace>
  <inkml:trace contextRef="#ctx0" brushRef="#br1" timeOffset="602060.4358">14552 16907,'0'52,"27"1,-27-26,26-27,-26 79,53 1,-53-27,0-1,0 1,0-26,0 52,0-26,0 0,0 0,0 0</inkml:trace>
  <inkml:trace contextRef="#ctx0" brushRef="#br1" timeOffset="602254.4469">14658 17886,'0'52,"26"-25,-26 26,0-27,53-26,-53 0</inkml:trace>
  <inkml:trace contextRef="#ctx0" brushRef="#br1" timeOffset="603312.5074">3678 16033,'26'27,"-26"-1,0 27,0 27,0-1,0 0,0 1,0-1,0-26,0 0,0-27,0 27</inkml:trace>
  <inkml:trace contextRef="#ctx0" brushRef="#br1" timeOffset="603626.5254">3784 17145,'0'79,"26"-79,-26 53,53-27,-53 27,26-26,-26 26,53 26,-53-26,0 0,27 0,-27 0,0-27,0 1,53 26,0-53,-27 0,1 0</inkml:trace>
  <inkml:trace contextRef="#ctx0" brushRef="#br1" timeOffset="604093.5521">4789 17991,'53'0,"-27"0,1 0,26 0,0 0,-27 0,1 0,25 0,28 0,-27 0,0 53,0-53,0 0,26 0,-26 0,0 0,0 0,0 0,26 0,-53 0,1 0,26-26,-27 26,1 0,26 26,-27 1,53 26,-52-53,-1 0,1 0,52 0,-26 0,0 0,0 0,0 0</inkml:trace>
  <inkml:trace contextRef="#ctx0" brushRef="#br1" timeOffset="604239.5605">6615 18097,'53'0,"-27"0,0 0</inkml:trace>
  <inkml:trace contextRef="#ctx0" brushRef="#br1" timeOffset="604405.5699">6853 18097,'26'0,"54"0,-54 0,0 0,1 0,26 0,-27 0,1 0,52 0,-26 0,0 0,0 0,0 0,26 0,1 0,25 0,-25 0,-1 0,1 0,-1 0,0 0,-26 0,-26 0,52 0,-26 0,0 0</inkml:trace>
  <inkml:trace contextRef="#ctx0" brushRef="#br1" timeOffset="604743.5889">9499 18097,'79'0,"-26"0,26 0,1 0,-27 0,-1 0,-25 0,26 0,-27 0,1 0,26 0,-27 0,1 0,25 0,28 0,-27 53,0-53,0 0,26 0,-26 0,0 0,0 27,0-27,26 0,-26 0,0 0,0 0,0 0,26 0,-26 0</inkml:trace>
  <inkml:trace contextRef="#ctx0" brushRef="#br1" timeOffset="605329.6228">12303 18124,'53'0,"-26"0,-1 0,27 0,-27 0,1 0,26 0,53-53,-27 53,0 0,1-27,26 27,-1 0,28 0,-28 0,1 0,0 0,26 0,-52 0,-1 0,1 0,-28 0,1 0,0 0,0 0,0 0,-26 0,-1 0,27 0,0 0,-27 0,27 0,-79 0,26 0</inkml:trace>
  <inkml:trace contextRef="#ctx0" brushRef="#br1" timeOffset="654122.4136">926 11350,'0'-26,"0"-27,0 26,0 1,0-27,-53 53,53-26,0-1,-26 27,-1 0,-26 0,53 0,0 27,-26 26,26-1,0 1,0 27,0-1,0-26,0 26,0-26,0-26,0 26,53-27,-53 27,0 0,26-53,-26 26,0 1</inkml:trace>
  <inkml:trace contextRef="#ctx0" brushRef="#br1" timeOffset="654370.4278">661 11668,'0'-27,"27"27,-1-26,27 26,0-53,0 53,-26 0,26 0</inkml:trace>
  <inkml:trace contextRef="#ctx0" brushRef="#br1" timeOffset="654859.4558">1191 10848,'-27'0,"27"26,-26-26,26 27,0 25,0 1,0 27,0-1,-27-26</inkml:trace>
  <inkml:trace contextRef="#ctx0" brushRef="#br1" timeOffset="655742.5063">1376 11694,'26'0,"1"0,-1 0,-26 0,0 53,0 27,-53-28,27 1,-54 0,54-53</inkml:trace>
  <inkml:trace contextRef="#ctx0" brushRef="#br1" timeOffset="661150.8156">2672 11483,'0'-53,"0"26,0 27,0-26,-26 26,-27 0,26 0,-25 0,52 79,-27-52,27-1,0 27,0-27,0 27,0-26,0 52,0-26,0 0,27 0,-27 0,0-27,0 1,0 26,0-27,0 1,-27 26</inkml:trace>
  <inkml:trace contextRef="#ctx0" brushRef="#br1" timeOffset="661390.8293">2328 11879,'27'-52,"-1"52,27 0,-26-27,-1 27,27 0,-27 0,1 0,-27-53,53 53</inkml:trace>
  <inkml:trace contextRef="#ctx0" brushRef="#br1" timeOffset="661922.8598">2937 11059,'-27'0,"1"27,26 26,-53-53,53 53,0-1,0 1,0-26</inkml:trace>
  <inkml:trace contextRef="#ctx0" brushRef="#br1" timeOffset="662672.9027">3096 11668,'26'0,"27"0,-27 0,27 0</inkml:trace>
  <inkml:trace contextRef="#ctx0" brushRef="#br1" timeOffset="662875.9142">3149 11932,'0'0,"26"0,53 0,-26 0,-26 0</inkml:trace>
  <inkml:trace contextRef="#ctx0" brushRef="#br1" timeOffset="743129.5044">3810 11800,'0'0,"26"0,1 0,26 0,-27 0,-26-26,27 26,-27-27,26 27,-26-53,0 27,0-1,0-26,0 27,0 26,-26 0,-1 0,-26 0,53 0,-26 0,26 53,-27-53,27 26,0 1,-52-27,52 53,0-27,0 1,0-1,0 27,26-27,27-26,-53 53,53-53,0 0,26 0,-26 0,0 0,-27 0</inkml:trace>
  <inkml:trace contextRef="#ctx0" brushRef="#br1" timeOffset="744120.5612">3493 11271,'0'0,"26"0,27 0,-53-27,26 27,1 0,26 0,-53 0</inkml:trace>
  <inkml:trace contextRef="#ctx0" brushRef="#br1" timeOffset="744486.5819">3863 11006,'0'0,"0"53,0 0,0 0,0-26,53 25,-27-52,27 0</inkml:trace>
  <inkml:trace contextRef="#ctx0" brushRef="#br1" timeOffset="744675.593">4022 10768,'0'27</inkml:trace>
  <inkml:trace contextRef="#ctx0" brushRef="#br1" timeOffset="745132.6189">4286 10953,'0'27,"-26"52,26 1,-27-27,27-1,0 1,0-26,0 26,0-27,53-26,-26 0,-1 0,27-53,-53 27,27-1,-27-26,0 1,0-1,0 0,-27-27,-26 54,27 26,26 0,0 53,26-27,54-26,-80 27,52-27,-25 53</inkml:trace>
  <inkml:trace contextRef="#ctx0" brushRef="#br1" timeOffset="746305.6862">4207 11218,'0'-26,"0"-1,26 54,-26-1,27-26,-27 53,26-53,54 26,-54-26</inkml:trace>
  <inkml:trace contextRef="#ctx0" brushRef="#br1" timeOffset="746885.719">4921 11033,'-26'0,"26"-27,0 27,0 53,-53 53,53 0,-53 53,53 26,0-53,-53 27,53 0,0-53,0-1,0-25,0-27,27 0,-27-27,52-26,-52 53,27-53,-27 26</inkml:trace>
  <inkml:trace contextRef="#ctx0" brushRef="#br1" timeOffset="747533.7564">5239 11218,'53'79,"-53"1,0 26,0-27,0-26,26 0,-26 0,80-27,-54-26,0 53,27-53,-26 0,26-26,-27-1,-26-26,27 27,-27-27,0 0,0-26,0-1,0 27,0 27,0 26,0 26,0 54,0-27,26 0,1-1,25 28,-52-1,53 1,-53-1</inkml:trace>
  <inkml:trace contextRef="#ctx0" brushRef="#br1" timeOffset="747991.7822">5503 12091,'53'0,"-26"27,-1-27,27 79,0-26,-53-27,26 27,-26-26,0 26,0-53,0-53,0 26,0-26,0 0,0 27,0 0,0 26,27-53,26 53,0 0,0 0,0-53</inkml:trace>
  <inkml:trace contextRef="#ctx0" brushRef="#br1" timeOffset="748333.8022">6271 11774,'79'0,"0"0,-26 0,0-27,27 27,-27 0,26-53,-53 53</inkml:trace>
  <inkml:trace contextRef="#ctx0" brushRef="#br1" timeOffset="748566.8155">6482 11483,'0'0,"0"26,0 27,0 0,0 26,0-26,0 0,0-26,27 25,-27 1,53 0,-53-26,53-27</inkml:trace>
  <inkml:trace contextRef="#ctx0" brushRef="#br1" timeOffset="748904.8349">7170 11456,'0'0,"0"53,-26 0,-27 0,26 53,27-53,-53 0,53-1,0 1,27 0,-1-53,27 53,27-53,-1 0,27 0,-53-53,0 27,-53-27</inkml:trace>
  <inkml:trace contextRef="#ctx0" brushRef="#br1" timeOffset="749076.8447">7197 11033,'26'-27,"-26"107,0-54</inkml:trace>
  <inkml:trace contextRef="#ctx0" brushRef="#br1" timeOffset="750682.9366">7752 11456,'0'-53,"0"106,27-26,26 26,-27 26,27-26,-26 0,25 26,-25-26,26-27,-53 27,53-53,-53 27,26-27,-26 0,0-53,0 0,0-26,0-27,0 26,0 28,0-1,0 0,0 26,0-26,0 80,53 26,-53 0</inkml:trace>
  <inkml:trace contextRef="#ctx0" brushRef="#br1" timeOffset="751161.964">8546 11588,'0'0,"53"27,0 26,26-27,-52 27,-1-26,27 26,-53-27,0 27,0 0,0-53,-53 0,0 0,27-27,26-26,0 27,26 26,1-53,52 53,-26 0,0-26,-27 26,27 0</inkml:trace>
  <inkml:trace contextRef="#ctx0" brushRef="#br1" timeOffset="751544.9859">9234 11218,'53'53,"-53"0,53 26,0 54,0-1,0-26,-1 26,-52-26,27-27,-27 1,0-1,0-53,0 1,-53-27,0 53,27-53,52 0,1 0</inkml:trace>
  <inkml:trace contextRef="#ctx0" brushRef="#br1" timeOffset="751702.9948">10081 12038,'0'-26</inkml:trace>
  <inkml:trace contextRef="#ctx0" brushRef="#br1" timeOffset="753652.1064">3704 12779,'0'0,"0"-26,27 26,26 0,-27 0,0 0,27 0,0 0,0 0,0 0,0 0,0 0,-27 0,1 0,26 0,-27 0,1 0,-1 0,27 0,-26 0,25 0,1 0,0 0,0 0,27 0,-27 0,26 0,-26 0,0 0,0 0,0 0,26 53,-26-53,0 0,-27 0,27 0,-26 0,26 0,-1 0</inkml:trace>
  <inkml:trace contextRef="#ctx0" brushRef="#br1" timeOffset="753877.1192">5794 12806,'27'-27,"26"27,0 0,0 0,0 0,-1 0,1 0,-26 0,-1 0,27 0,-26 0,-1 0,27 0,-27 0,27-26,0 26,27 0,-27 0</inkml:trace>
  <inkml:trace contextRef="#ctx0" brushRef="#br1" timeOffset="754222.139">7276 12753,'53'0,"-27"0,27 0,-26 0,26 0,0-53,-27 53,27 0,-27 0,27 0,0 0,0 0,0 0,0 0,26 0,-26 0,0 0,0 0,-26 0,26 0,-27 0,27-27,-27 27</inkml:trace>
  <inkml:trace contextRef="#ctx0" brushRef="#br1" timeOffset="754822.1732">8837 12673,'53'0,"-27"0,1 0,52 0,-52 0,26 0,0 0,0 0,26 0,-26 0,-27-53,27 53,-26 0,-1 0,27 0,-27 0,27 0,0 0,0 0,-26 0,-1 0,1 0,26 0,-27 0,0 0</inkml:trace>
  <inkml:trace contextRef="#ctx0" brushRef="#br1" timeOffset="755488.2114">9895 11006,'0'-26,"0"26,0 26,0 27,0 0,0 0,0 0,0 0,0 0,0-27,0 1</inkml:trace>
  <inkml:trace contextRef="#ctx0" brushRef="#br1" timeOffset="755714.2239">9975 11721,'0'26,"-27"27,27 0,0-27</inkml:trace>
  <inkml:trace contextRef="#ctx0" brushRef="#br1" timeOffset="756148.2492">9975 12197,'0'26,"0"27,0-26,0 26,0-27,0 1,0 26,0-27,0-26</inkml:trace>
  <inkml:trace contextRef="#ctx0" brushRef="#br1" timeOffset="758137.3629">979 12620,'26'0,"27"0,0 0,0 27,-26-27,26 0,-1 26,-25-26,26 0</inkml:trace>
  <inkml:trace contextRef="#ctx0" brushRef="#br1" timeOffset="758420.379">1693 12673,'53'0,"-26"0,-1 0,54 0,-28 0</inkml:trace>
  <inkml:trace contextRef="#ctx0" brushRef="#br1" timeOffset="758698.395">2302 12726,'26'0,"27"0,0 0,-26 0,26 0,-27 0,0 0,27 0,-26 0</inkml:trace>
  <inkml:trace contextRef="#ctx0" brushRef="#br1" timeOffset="758993.4119">2990 12700,'53'26,"-27"-26,1 0,26 0,26 0,-26 0,-53-26,26 26</inkml:trace>
  <inkml:trace contextRef="#ctx0" brushRef="#br1" timeOffset="759202.4239">3413 12726,'27'0,"26"0,-53 27,26-27,0 0</inkml:trace>
  <inkml:trace contextRef="#ctx0" brushRef="#br1" timeOffset="759374.4337">3651 12753,'53'0,"-26"0</inkml:trace>
  <inkml:trace contextRef="#ctx0" brushRef="#br1" timeOffset="761407.55">4022 10821,'-27'0,"27"27,27-27</inkml:trace>
</inkml:ink>
</file>

<file path=ppt/ink/ink1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2T10:38:23.763"/>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16589 13784</inkml:trace>
</inkml:ink>
</file>

<file path=ppt/ink/ink1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2T05:40:10.584"/>
    </inkml:context>
    <inkml:brush xml:id="br0">
      <inkml:brushProperty name="width" value="0.05292" units="cm"/>
      <inkml:brushProperty name="height" value="0.05292" units="cm"/>
      <inkml:brushProperty name="color" value="#00B050"/>
    </inkml:brush>
  </inkml:definitions>
  <inkml:trace contextRef="#ctx0" brushRef="#br0">20902 264,'-26'0,"-27"0,53 0,-53 0,53 53,-80-53,54 27,-27-27,53 26,-53-26,53 53,-26-53,26 53,-27-53,27 53,-53-27,53 27,27-53,52 0,-52 27,26-27,-1 0,-25 79,26-26,-53-27,0 27,0 27,-53-27,26 0,-52 52,0 1,26 0,0-53,53 0,-27-27,27 27,0 0,53-53,0 53,-26-53,26 0,-27 27,1-27,25 52,-25-52,26 53,26 27,-52-80,26 0,-27 26,27-26,0 0,26 0,-26 0,0-26,0 26,53-53,-27 53,1-53,-28 53,28 0,-1-27,-26 27,0 0,0 0,0 0,26 0,1-52,-1 52,0-27,1 27,-1-79,1 79,25-53,-25 0,-1 26,-26-25,0-1,0 26,26-26,-52-26,26 52,-53-26,26 27,-26 0,53-54,-53 27,26 0,-26 0,0 1,0-28,0 54,0-1,-52-26,52 27,-53-27,26 26,-26-25,27 25,-27-26,0 53,26-53,-52 53,53-26,-1 26,-26 0,27-53,-27 53,26 0,1 0,0 0,26-27,-80 27,54 0,-1 0,-26 0,27 0,-1 0,1 0,-27 0,0 0,27 0,-27 0,0 0,26 0,1 0,-27 0,27 0,-27 0,0 0,26 0,-26 0,27 0,-27 0,26 0,1 0,-27 0,-26 0,26 0,0 0,0 0,-26 0,52 0,1 0,-1 0,27 53,-79-53,79 27,-53-27,26 53,-25-53,25 79,-26-79</inkml:trace>
  <inkml:trace contextRef="#ctx0" brushRef="#br0" timeOffset="795.0454">21431 635,'0'-27,"0"27,0 53,0 0,0 0,0 26,0 1,53-27,-53-27,0 27,27-53,-27 53</inkml:trace>
  <inkml:trace contextRef="#ctx0" brushRef="#br0" timeOffset="1275.0728">21431 635,'0'-27,"53"27,-26 0,26 0,-27 0,27 27,-27-27,27 53,-26 0,-27-27,53 0,-53 27,0-26,-27 26,1 26,-54-52,1 25,26-25,-26 26,26-53,26 53,-26-53,27 0,26 0</inkml:trace>
  <inkml:trace contextRef="#ctx0" brushRef="#br0" timeOffset="5319.3043">24765 502,'0'-26,"-26"26,-27 0,53-27,-27 27,-26 0,27 0,-27 0,26 0,1 0,-27 0,27 0,-1 0,-26 0,27 0,-1 0,-26 0,0 0,27 0,0 0,-27 0,26 0,1 0,-27 27,26-27,-26 0,27 53,0-53,-27 0,0 0,0 26,26-26,-26 0,27 0,-1 0,-25 53,-1-53,26 0,-26 27,27-27,-1 0,-26 53,27-53,0 0,-27 26,0-26,53 53,-53-53,-27 0,80 26,-53-26,27 0,0 0,-27 0,53 27,-27-27,27 26,-53-26,0 53,27-53,26 0,53 0</inkml:trace>
  <inkml:trace contextRef="#ctx0" brushRef="#br0" timeOffset="5649.3232">22701 714,'-26'0,"-27"27,53-1,0 0,0 1,26-27,-26 79,53-79,-53 53,27-53,-27 27,53-27</inkml:trace>
  <inkml:trace contextRef="#ctx0" brushRef="#br0" timeOffset="7000.4004">25453 317,'0'-53,"53"53,-27 53,27-26,-26 26,-27-27,53 0,-53 27,0-26,0 26,0 0,0-27,-53 1,26 26,-26-53,0 52,27-52,-27 0,0 0,53 0,0-52,0-1,27 0,-27 26,26 27,-26-53,53 53,-53-26,26 26,-26-27,27 27,26-53</inkml:trace>
  <inkml:trace contextRef="#ctx0" brushRef="#br0" timeOffset="7346.4202">25691 106,'79'0,"-52"0,-27 0,0 52,0-25,0-1,0 27,-27-26,1 26,26 0,53-53,0 0,0 0,0-27,-27 27,1 0,25 0,-52-26</inkml:trace>
  <inkml:trace contextRef="#ctx0" brushRef="#br0" timeOffset="7795.4459">26061 264,'0'27,"0"26,0 0,0-1,0 1,0 0,0-26,0-1,27-26,-27 53,53-53,-27 0,27 0,-26-26,26 26,-53-53,26 0,-26 26,0 1,0-1,0-25,0 52,0-27,0 27,0 53,0 26,0-52,0-1,0 27,0-26</inkml:trace>
  <inkml:trace contextRef="#ctx0" brushRef="#br0" timeOffset="8522.4875">25347 926,'53'0,"-27"0,27 0,27 0,26 0,-27 0,53 0,53 0,54-80,-54 80,-26-79,-54 79,-25 0,-27-26,-53 26,0 26,-53 27,26-53</inkml:trace>
  <inkml:trace contextRef="#ctx0" brushRef="#br0" timeOffset="8935.5111">25532 1164,'106'0,"-53"53,0 26,0 1,-53-28,53 54,-53 27,0-54,-80-26,54 26,-27-52,0-27,27 0,26-27,0-26,0-26,0 0,0-1,53 1,0 26,-1 26,-25 27,26 0,-53 0,26 0</inkml:trace>
  <inkml:trace contextRef="#ctx0" brushRef="#br0" timeOffset="9159.5239">26353 1217,'0'26,"-53"27,53 0,-80 53,80-27,-26-26,26-26,0 26,-27-53,27 26</inkml:trace>
  <inkml:trace contextRef="#ctx0" brushRef="#br0" timeOffset="9377.5364">26088 1428,'-53'0,"79"0,27 0,0 80,-26-80,-1 0,27 26,-26-26,-1 0,27 53,-27-53</inkml:trace>
  <inkml:trace contextRef="#ctx0" brushRef="#br0" timeOffset="9677.5536">26591 1190,'53'0,"-53"0,52 27,-52 52,0-26,0 0,-26-53,26 26,0-26,53 0,26 0,54-26,-28-53</inkml:trace>
  <inkml:trace contextRef="#ctx0" brushRef="#br0" timeOffset="10239.5857">27146 688,'27'-27,"52"-26,-52 53,-1 0,53 0,-26-53,0 53,-26 0,26 0</inkml:trace>
  <inkml:trace contextRef="#ctx0" brushRef="#br0" timeOffset="10479.5994">27358 449,'0'-52,"0"78,0 0,0 27,0 0,0 27,0-27,0 0,0-1,26 1</inkml:trace>
  <inkml:trace contextRef="#ctx0" brushRef="#br0" timeOffset="10996.629">27914 317,'26'0,"27"-53,26 53,-52 0,-1 27,27-27,-26 53,26-53,-53 53,52-1,-52-25,0-1,0 27,-52-26,-28 26,27-27,0-26,0 53,0-53,53 0,0-79,0 26,0 26,27-26,-27 27,79 26,-79-27,53 27,-26-52</inkml:trace>
  <inkml:trace contextRef="#ctx0" brushRef="#br0" timeOffset="11276.645">28337 185,'26'-53,"1"53,52 0,-79 26,27-26,-27 53,0-26,0 26,0 0,0-27,53-26,-27 0,27 0,-27 0,1 0</inkml:trace>
  <inkml:trace contextRef="#ctx0" brushRef="#br0" timeOffset="11679.668">28760 264,'0'27,"0"-1,0 1,0 52,0-53,0 1,0 26,27-53,26 0,-27 0,-26 0,27 0,-27-53,0 26,52-25,-52 25,0 1,0 52,0 27,0 0,27-53,-27 53,0 0,26-27</inkml:trace>
  <inkml:trace contextRef="#ctx0" brushRef="#br0" timeOffset="12391.7088">27861 846,'26'0,"1"0,52 0,53-53,1 53,25-52,1 52,-27 0,-26 0,26 0,-52 0,-27 0,-27 0,27 0,0 0</inkml:trace>
  <inkml:trace contextRef="#ctx0" brushRef="#br0" timeOffset="13243.7575">28390 979,'0'0,"53"0,-27 0,27 0,0 26,-27 27,-26-27,53 27,-53-26,0-1,-26 27,-1-26,-25 26,-1-53,26 26,-26-26,53 0,0-53,27 27,-1-27,54 26,-28-26,-25 53,26-26,-27 26,1 0,-27 0,0 53,0-27,0 1,0-1,53-26,0 0,-53-26,53 26,-53-53,26 26,-26-26,0 27,0 26,0 79,0 27,0 53,0 26,0 0,53 1,-53-28,0 1,0-27,0-79,-27-79,1-54,-27-78,53 52,-53-26,53 52,0 1</inkml:trace>
  <inkml:trace contextRef="#ctx0" brushRef="#br0" timeOffset="13615.7788">29104 1217,'53'0,"-26"-53,25 53,1 0,-26 0,-1 0,-26 53,0 26,0-52,-79 26,132-53,0 0,53 0,52-80,-25 1</inkml:trace>
  <inkml:trace contextRef="#ctx0" brushRef="#br0" timeOffset="13909.7956">30163 582,'0'-53,"52"53,-52-27,53 27,-26 0,26 0,-27 0,1 0,-27 0,0 53,0-26</inkml:trace>
  <inkml:trace contextRef="#ctx0" brushRef="#br0" timeOffset="14043.8033">30215 793,'53'0,"0"0,-26 0,26 0,-27 0,1-52</inkml:trace>
  <inkml:trace contextRef="#ctx0" brushRef="#br0" timeOffset="14550.8323">31089 449,'0'27,"-53"-1,26 1,-26 52,53-26,-26-26,26 26,0-1,26-52,1 0,52 0,-26-26,0 0,0-27,-53 26,26 1,-26-27,0 26,-53-26,27 53,26-53,-53 53,0 0</inkml:trace>
  <inkml:trace contextRef="#ctx0" brushRef="#br0" timeOffset="14724.8422">32332 608,'-26'0</inkml:trace>
  <inkml:trace contextRef="#ctx0" brushRef="#br0" timeOffset="15360.8785">31062 1534,'0'0,"53"0,0 0,53-79,53 79,-1-79,27 26,1 0,52 0,-106 53,27-80,-53 80,-27-53,-52 53,-27 27,0-1</inkml:trace>
  <inkml:trace contextRef="#ctx0" brushRef="#br0" timeOffset="33049.8903">23363 1481,'0'-53,"0"27,0 26,0-26,-53 26,0 0,53 0,-53 0,53 26,0 27,0-27,26 27,-26 27,0-27,0-1,27-52,-27 53,0-26,0 26,-27-53,-25 0,-1 0,53-27,53 1</inkml:trace>
  <inkml:trace contextRef="#ctx0" brushRef="#br0" timeOffset="33416.9114">23495 1587,'0'0,"0"0,-53 0,53 27,0 26,53-53,-27 0,1 0,26 0,-27 0,-26-27,27 1,-27-1,-27 27,1 0,-27 0,0 0,79-53,1 53</inkml:trace>
  <inkml:trace contextRef="#ctx0" brushRef="#br0" timeOffset="33903.9392">23760 1693,'26'0,"27"-79,-53 52,53-26,-53 0,53-26,-53 26,0-26,0 26,0 0,0 26,0 27,-53 0,-26 0,79 27,-80 26,80-27,0 1,0 26,0-27,0 27,0 0,0 0,0-27,27 27,-27-26,0 26,26-53,-26 26,27-26,25 53,-25-53,26 0,-27-27</inkml:trace>
  <inkml:trace contextRef="#ctx0" brushRef="#br0" timeOffset="34466.9713">24077 1561,'-26'0,"26"0,0 53,26 0,1-53,-27 26,52-26,-25 0,-1 0,-26 0,0-53,0 0,0 27,0 52,27-26,-27 53,53-53,-53 27,26-27,27 0,0 0,-53 0,53-53,-53 0,0 0,0 0,0 26,0 27,-79 0,52 0,27 27,0 26,0-27,0 1,0 26,0 0,0-53,0 26,53-26,-53 26,53-26,-27 0</inkml:trace>
  <inkml:trace contextRef="#ctx0" brushRef="#br0" timeOffset="34669.983">24765 1376,'0'0,"0"52</inkml:trace>
  <inkml:trace contextRef="#ctx0" brushRef="#br0" timeOffset="34818.9912">24765 1772,'0'27</inkml:trace>
  <inkml:trace contextRef="#ctx0" brushRef="#br0" timeOffset="35651.0392">23760 1693,'0'26,"0"1,-53-27,53 26</inkml:trace>
  <inkml:trace contextRef="#ctx0" brushRef="#br0" timeOffset="36333.0782">24051 1534,'0'-26,"-27"26,27 0,0 53,0-27</inkml:trace>
  <inkml:trace contextRef="#ctx0" brushRef="#br0" timeOffset="36641.0954">24183 1534,'0'0,"0"53,53 0</inkml:trace>
  <inkml:trace contextRef="#ctx0" brushRef="#br0" timeOffset="43331.4785">26379 688,'-26'0,"26"-53,0 79,26-26,0 0</inkml:trace>
</inkml:ink>
</file>

<file path=ppt/ink/ink14.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05:08:26.875"/>
    </inkml:context>
    <inkml:brush xml:id="br0">
      <inkml:brushProperty name="width" value="0.05292" units="cm"/>
      <inkml:brushProperty name="height" value="0.05292" units="cm"/>
      <inkml:brushProperty name="color" value="#FF0000"/>
    </inkml:brush>
  </inkml:definitions>
  <inkml:trace contextRef="#ctx0" brushRef="#br0">14288 5688,'0'-26,"0"-27,0 26,0 1,0-53,0 52,0 1,0-27,0-27,0 1,0 0,52-1,-52-26,80-52,-80-1,79 27,-79-1,80-25,-80 25,52 27,-52 1,53-54,-53 0,53 0,-53 54,53-54,-53 26,53-78,-53 105,80-26,-80 26,79-26,-79 26,53 26,0-52,0 0,0 26,-1-26,1 26,27 26,-1-25,-52 25,52-26,-26 27,0 0,26-1,-26 27,0-26,0 26,0 0,-27 0,-26 27,53 26,-53-27,0 54,0-1,0 27,-79-26</inkml:trace>
  <inkml:trace contextRef="#ctx0" brushRef="#br0" timeOffset="392">15901 449,'0'-52,"27"52,-27-53,26 53,27-27,27 27,-54 0,27 0,-53 27,53-1,-53 27,0-27,0 1,0 52,0-26,0-26,-26 26,26-27,-80-26</inkml:trace>
  <inkml:trace contextRef="#ctx0" brushRef="#br0" timeOffset="1813">17357 291,'0'-27,"26"27,1 0,26 0,-27 0,27 0,-27 0,54 27,-27-1,0 27,-27 0,27 0,-53 0,0 0,0 26,0-26,0 0,-53 0,27-27,-27 1,26-27,1 53,-27-53,26 0,1 0,-27 0,27-27,-27-26,53 27,0-53,26 26,-26 26,79-26,1 0,-27 0,26 0,0 1,1-1,-27 53,0-53,0 53,-27 0,-26 26,0 1,0-1,0 53,0-52,0-1,0 1,0 26,27-53,52 0,-53-27,-26 1,53-27,-53 26,80 1,-80-27,0 27,0 26,0 53,0-1,26-25,27 26,0-27</inkml:trace>
  <inkml:trace contextRef="#ctx0" brushRef="#br0" timeOffset="2529">17304 1164,'0'-53,"53"0,26 53,27-53,53 53,79-53,-27 53,1-79,-27 79,-26-53,-53 53,-27 0,1-53,-107 53,-26 26,27-26,-27 80,53-54,-27-26</inkml:trace>
  <inkml:trace contextRef="#ctx0" brushRef="#br0" timeOffset="2995">18071 1270,'27'0,"-27"53,0 0,0 26,0 0,0 1,0-1,-53 0,53-26,-27-26,27 26,-53-53,27-27,-27-52,53 52,0-26,0 27,0 0,26 26,1 0,26 0,-27 0,27 0</inkml:trace>
  <inkml:trace contextRef="#ctx0" brushRef="#br0" timeOffset="3269">18812 1217,'0'26,"0"27,0 0,0 26,-79-26,79 0,-27 0,27-26,-53-1</inkml:trace>
  <inkml:trace contextRef="#ctx0" brushRef="#br0" timeOffset="3474">18600 1455,'27'0,"26"0,26 0,-53 0,27-27,-26 27,-1 0,54 0,-1-52,-26 52</inkml:trace>
  <inkml:trace contextRef="#ctx0" brushRef="#br0" timeOffset="4576">19526 952,'0'0,"27"0,26 0,0-26,-1 26,1-53,0 53,27-53,-27 53,-27 0,27-27,-27 27,-26 0</inkml:trace>
  <inkml:trace contextRef="#ctx0" brushRef="#br0" timeOffset="4815">19791 714,'0'27,"0"-1,0 27,0 26,0-26,0 0,0 0,53 0,-53-27,0 1</inkml:trace>
  <inkml:trace contextRef="#ctx0" brushRef="#br0" timeOffset="6187">20532 264,'53'0,"-27"0,27 0,-27 27,1-27,26 53,-27 0,27-27,-26 27,-27-27,53 1,-53 26,0-27,0 1,-80 26,54-53,-1 53,-26-53,27 0,-1 0,-25 0,-1 0,53-53,0 0,0 0,79-27,-26-25,53 25,26 1,27-1,-53 54,-53 26,-1-53,-25 53,-27 0,0 53,0-27,0 27,0 0,0 0,0-26,0-1,26-26,-26 53,53-53,-26 0,-1 0,-26-53,80 27,-80-1,0-26,26 27,-26-1,0 27,0 27,0 26,0-27,0 1,0-1,53 27,-53-27,0 27,0 27,26-80</inkml:trace>
  <inkml:trace contextRef="#ctx0" brushRef="#br0" timeOffset="6894">20452 1111,'0'0,"27"-27,26 27,0-52,26 52,53-80,1 27,25 53,1-79,26 79,-52-27,-54 27,0-52,-26 52,0-27,-26 27,-1 0,-26 0</inkml:trace>
  <inkml:trace contextRef="#ctx0" brushRef="#br0" timeOffset="7860">20955 1296,'0'-26,"53"26,-27 0,27 0,-26 0,-1 0,-26 0,80 0,-80 26,0 54,0-54,0 0,-27 27,-26 0,0-53,0 0,27-53,26 0,0 1,26 52,1-27,26 27,-27 0,1 0,26 0,-27 0,1 53,52 0,-53 0,27-53,-26 0,-27 0,0-27,26-26,-26 27,53 0,-26 26,25 0,-52 0,0 26,0 27,0 26,27 54,-27-1,0 27,53-54,-53 28,0-54,-27 0,27-26,-53 0,27-53,-27 0,0-53,53 27,0-27,27 27</inkml:trace>
  <inkml:trace contextRef="#ctx0" brushRef="#br0" timeOffset="9961">22913 529,'0'0,"-53"-53,27 53,26-27,-27 27,-26 0,27 0,-1 27,-26-1,53 1,0 26,-26-27,26 1,0 52,0-52,0-27,53 0,0 0,-27 0,1 0,26-27,-53-26,52 27,-52-27,53 0,-53 0,0 0,0 0,0-26,0 52,0-26,0 27,0 52,27 27,-27 0,0 0,0 26,53-26,-53 0,0-26,26 26,1-53,26-27,-53-26,26 27,27 26,-27 79,54-52,-54-27,1 0,-27 0,53-53,-53 26,26-26,-26 0,0-26,53 53,-53-1,0 27,0 27,0-1,26 27,-26-27,0 27,53 0,-53 0,0 0,27 27,-27 25,0-25,0-1,0-26,0 0,0 0,-27-53,-26 0,53-53,-52-26,52 26,-53 26,53-26,0 27,0-27,26 0,27 53,0 0,-53 26,53-26</inkml:trace>
  <inkml:trace contextRef="#ctx0" brushRef="#br0" timeOffset="10387">22781 1508,'53'-80,"-1"80,1-52,27 52,-1-53,53 53,-26 0,53-53,-53 53,0 0,-27 0,0 0,1 0,-1 0,-52 0</inkml:trace>
  <inkml:trace contextRef="#ctx0" brushRef="#br0" timeOffset="11175">23336 1825,'-26'-53,"-27"53,0 0,27 0,-1 0,1 0,-54 27,54 26,26-27,0 27,0-26,26-27,54 0,-54 0,27 0,-27-53,-26 26,53-26,-53 27,53-27,-53-26,0 26,0 26,0-26,0 0,0 53,0 27,27 26,-27-27,53 54,-53-28,26 1,-26 0,0 27,53-54,-53 1,26-27</inkml:trace>
  <inkml:trace contextRef="#ctx0" brushRef="#br0" timeOffset="11398">23760 1561,'0'26,"0"54,0-1,0-26,-80 0,80 26,-26-52</inkml:trace>
  <inkml:trace contextRef="#ctx0" brushRef="#br0" timeOffset="11579">23574 1746,'27'0,"26"0,-27 0,27 0,27 0,-28 0,1 53,27-53</inkml:trace>
  <inkml:trace contextRef="#ctx0" brushRef="#br0" timeOffset="12478">24183 1005,'26'-53,"27"53,0-26,0 26,-26 0,-1 0</inkml:trace>
  <inkml:trace contextRef="#ctx0" brushRef="#br0" timeOffset="12683">24209 1217,'0'-27,"53"27,-26-26,-1 26,27-53,-26 53,26 0,-1 0</inkml:trace>
  <inkml:trace contextRef="#ctx0" brushRef="#br0" timeOffset="12975">24897 873,'0'0,"0"53,0-27,-26 27,26-26,0-1,0 27,26-53,27 0,-26-53,-27 27,0-1,0-26,0 0,0 27,-53 26,26-53,1 79</inkml:trace>
  <inkml:trace contextRef="#ctx0" brushRef="#br0" timeOffset="13908">25585 873,'27'-27,"26"27,-27 0,1 0,25 0,-52 0,0 53,-52-26</inkml:trace>
  <inkml:trace contextRef="#ctx0" brushRef="#br0" timeOffset="14055">25585 1164,'0'0,"0"0,0-53,53 53,0-27,0 27,-53-52,26 52,27 0</inkml:trace>
  <inkml:trace contextRef="#ctx0" brushRef="#br0" timeOffset="14257">25982 767,'27'0,"52"0,-79 0,26 26,-26 54,0-27,0 0,0 0,-53 26,1-26,25 0,-26-53</inkml:trace>
  <inkml:trace contextRef="#ctx0" brushRef="#br0" timeOffset="16281">26511 608,'0'53,"0"0,27 0,-27 26,0-26,26 27,-26-54,0 1,53 25,-26-131,-27 53,0-27,52 0,-52-27,0 54,27 26,-27-26,26 26,-26 0,53 52,-53-25,0-1,0 27,0-26,27-54,-27-52,0 26,0 27,53 26,-53-27,26 27,-26 0,27 27,-27 25,53-25,-53-1,0 54,26-80,-26 53</inkml:trace>
  <inkml:trace contextRef="#ctx0" brushRef="#br0" timeOffset="16484">27120 820,'26'0,"-26"53,27 0,-27-27,0 1,0 26,0-1</inkml:trace>
  <inkml:trace contextRef="#ctx0" brushRef="#br0" timeOffset="16814">27384 767,'27'0,"-1"0,27 0,-53 26</inkml:trace>
  <inkml:trace contextRef="#ctx0" brushRef="#br0" timeOffset="16948">27490 979,'53'0,"-26"0,-1 0</inkml:trace>
  <inkml:trace contextRef="#ctx0" brushRef="#br0" timeOffset="18051">28152 555,'0'-26,"-27"26,27-53,-26 53,26-27,-53 27,0 0,53-26,-53 26,0 0,27 0,26 53,-27-53,27 53,0-27,0 1,53-27,-26 0,25 0,1 0,0-53,-53 0,0 26,0-25,27-1,-27-27,0 1,0 52,0-25,0-1,0 79,0 1,0 25,0 1,0 27,0-27,53 0,-53-1,26 28,-26-54,53 1,-26 26,-1-53,-26-27</inkml:trace>
  <inkml:trace contextRef="#ctx0" brushRef="#br0" timeOffset="18426">28443 370,'0'27,"0"25,0 1,26-53,1 0,26-26,-53-1,26-25,-26-1,0 26,53 1,-53 26,0 53,0-27,0 53,0-52,0 26,0-27,0 27,0-26,0-1,0 54,0-54,-53 0</inkml:trace>
  <inkml:trace contextRef="#ctx0" brushRef="#br0" timeOffset="18795">28072 1032,'0'-27,"53"27,53 0,26 0,27-79,53 26,-1 0,-25 53,-28-53,-78 53,-54 0,-26 0</inkml:trace>
  <inkml:trace contextRef="#ctx0" brushRef="#br0" timeOffset="19874">28628 1323,'0'-53,"0"53,-53 0,0 26,53 1,-53 26,0-27,53 27,-26 26,26-52,0-1,0 27,26-53,1-26,26-1,-27-52,27 52,-27-26,-26-26,80-27,-80 27,0 26,0 26,0-25,0-1,0 26,0 1,-27 26,27 53,0 26,0 0,0 1,0 26,0-27,27 0,-27-26,0 0,26 0,-26 26</inkml:trace>
  <inkml:trace contextRef="#ctx0" brushRef="#br0" timeOffset="20136">29051 1243,'0'0,"0"53,0 0,0-26,0-1,-26 27,26-27,0 1,-27 26,-26 0</inkml:trace>
  <inkml:trace contextRef="#ctx0" brushRef="#br0" timeOffset="20361">28893 1323,'26'0,"27"0,0 26,0 53,0-79,-27 27,1-27,52 0,-53 0</inkml:trace>
  <inkml:trace contextRef="#ctx0" brushRef="#br0" timeOffset="21134">29739 873,'27'-27,"-1"27,1 0,25 0,-25 0,-1 0</inkml:trace>
  <inkml:trace contextRef="#ctx0" brushRef="#br0" timeOffset="21276">29766 1084,'26'0,"1"0,-1 0,27 0,-27 0</inkml:trace>
  <inkml:trace contextRef="#ctx0" brushRef="#br0" timeOffset="24666">30374 873,'0'0,"-26"0,26 0,26 0,54 0,-28 0,-25-53,26 53</inkml:trace>
  <inkml:trace contextRef="#ctx0" brushRef="#br0" timeOffset="26128">30983 291,'0'26,"0"1,0-1,0 27,0-27,0 1,0 26,0-53,0 53,26-53,27 0,0 0,0-53,-53 26,53 1,-53-27,0 0,0 27,0 26,26 0,-26 53,0-1,0-25,0-1,0 27,0-26,0 26,27-53</inkml:trace>
  <inkml:trace contextRef="#ctx0" brushRef="#br0" timeOffset="26444">31697 317,'0'-26,"-26"52,26 27,-27-26,27-1,0 53,-53-26,53-26,0-1,0 54</inkml:trace>
  <inkml:trace contextRef="#ctx0" brushRef="#br0" timeOffset="26678">31538 423,'0'0,"0"26,53-26,0 27,-26-27,-1 79,27-79,-53 27</inkml:trace>
  <inkml:trace contextRef="#ctx0" brushRef="#br0" timeOffset="27508">31089 899,'0'-26,"-27"26,80 0,0 0,26 0,27 0,53-53,0 53,-27 0,0-53,-52 53,-27 0,-27 0,-26 0,0 0</inkml:trace>
  <inkml:trace contextRef="#ctx0" brushRef="#br0" timeOffset="28332">31274 1137,'79'0,"-79"27,53-1,-53 27,27-26,-27 26,52 0,-25-53,-1 0,-26 0,53-53,-53 0,27 0,-27-27,79 54,-79-1,0-25,0 78,0 0,0 27,0 27,0-1,0 27,27 0,-27-27,0 27,0-27,0 1,0-27,0 0,0 0,-53-53,26 0,-26 0,27-53,-27 0,26 0,27 0,-79 0,79 26,-26-25,26 25,0 1,26 26,1 0,25 0,-25 0,-1-53</inkml:trace>
  <inkml:trace contextRef="#ctx0" brushRef="#br0" timeOffset="29411">30850 1005,'0'27,"0"25,0-25,0-1,0 27,0-26,0-1,0 27,0-26,27 26,-1-53,27 0,0 0,-53-27,0 1,53-27,-53 0,0 0,0 26,-26-52,26 105,0 1,0-1,26 27,-26-26,0-1,0 27,27-26,-27-1,52 53,-52-52</inkml:trace>
</inkml:ink>
</file>

<file path=ppt/ink/ink15.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2T04:45:09.575"/>
    </inkml:context>
    <inkml:brush xml:id="br0">
      <inkml:brushProperty name="width" value="0.05292" units="cm"/>
      <inkml:brushProperty name="height" value="0.05292" units="cm"/>
      <inkml:brushProperty name="color" value="#FF0000"/>
    </inkml:brush>
  </inkml:definitions>
  <inkml:trace contextRef="#ctx0" brushRef="#br0">6218 11588,'0'27,"26"26,-26 0,0 26,53-26,-53 0,0-27,27 54,-27-54,0 1,52-27,-52-27,0-26,0 27,27-1,26 27,-53 27,53 26,-53-27,0 27,26 27,-26-28,0-25,0-1,0-26,53-53,-53-26,53 0,-53 26,27 26,-1 27,27 0,-53 0,0 27,0 26,0 0,0-27,26 27,27 0,27-53,-27 0,-1 0,-25 0</inkml:trace>
  <inkml:trace contextRef="#ctx0" brushRef="#br0" timeOffset="239.0134">7250 12012,'26'26,"-26"27,0-26,0 26,0-27,0 0,0 27,0-26,0 26</inkml:trace>
  <inkml:trace contextRef="#ctx0" brushRef="#br0" timeOffset="779.0445">7541 12012,'79'0,"0"79,-52-79,26 80,-27-54,1-26,-27 0,53-53,-53 27,0-1,53 27,-1 80,-52-28,27 1,26-53,-53-79,0 26,26 27,-26-27,27 53,26 0,-27 26,-26 1,53-27,-53 26,26 27</inkml:trace>
  <inkml:trace contextRef="#ctx0" brushRef="#br0" timeOffset="1096.0627">8705 12065,'26'0,"-26"26,53 27,-53 26,0-26,-26-26,26-1,0-26,0 53,106-53,-54 0,28 0,-27 0</inkml:trace>
  <inkml:trace contextRef="#ctx0" brushRef="#br0" timeOffset="1335.0764">9366 12118,'53'-27,"0"27,-53 27,53-1</inkml:trace>
  <inkml:trace contextRef="#ctx0" brushRef="#br0" timeOffset="1470.0837">9525 12382,'53'0,"0"0,-27 0,1 0,26 0,-27 0,-26 0</inkml:trace>
  <inkml:trace contextRef="#ctx0" brushRef="#br0" timeOffset="4200.2402">10821 12012,'0'0,"53"0,0 0,-26 0,26 0,-27 0,1 0,-1 0,27 0,-27 0,1 0,26 0,-27 0</inkml:trace>
  <inkml:trace contextRef="#ctx0" brushRef="#br0" timeOffset="4933.2822">12144 11139,'0'79,"0"0,0 1,0-1,0 1,0-28,0 1,53-26,0-27,0 0,0 0,0 0,26 0,-26-53,0 0,-26 27,-27-27,0 0,0 26,0 1,0 26,0 26,0 27,0-26,0-1,0 27,0-27,53-26,-1 80,-25-27,-27-27,53-26</inkml:trace>
  <inkml:trace contextRef="#ctx0" brushRef="#br0" timeOffset="5173.2959">13123 11536,'0'0,"0"26,0 27,0-27,-53 54,53-54,-26 1,26 26</inkml:trace>
  <inkml:trace contextRef="#ctx0" brushRef="#br0" timeOffset="5362.3067">12991 11615,'27'0,"-1"26,0-26,27 53,-26 0,26-26,0-27,-53 26</inkml:trace>
  <inkml:trace contextRef="#ctx0" brushRef="#br0" timeOffset="5849.3346">12383 12065,'26'0,"0"0,27 0,27 0,26 0,26 0,27 0,-1 26,-25-26,25 0,-52 53,-26-53,-1 0,-53 53</inkml:trace>
  <inkml:trace contextRef="#ctx0" brushRef="#br0" timeOffset="6465.3698">12383 12673,'0'53,"26"0,-26 0,0 0,53 26,-53-52,0-1,0 27,26-53,-26 53,53-53,0 0,-53-26,80-1,-80 1,26-54,-26 27,53 0,-53 1,0 25,0 27,-27 53,27 0,0 0,0 0,0 26,27-52,-27 25,79-52,-52 53,-1-53,27 0</inkml:trace>
  <inkml:trace contextRef="#ctx0" brushRef="#br0" timeOffset="6854.3921">13097 12938,'0'26,"0"1,0 26,0 0,0-53,26 0,27 0,-53-27,80 27,-80-53,26 0,-26 27,53-54,-53 54,0 0,0 26,0 26,0 53,0 1,0-1,0 27,0 26,0-52,0-1,0-26,0 0,0-27,-26 54,26-107</inkml:trace>
  <inkml:trace contextRef="#ctx0" brushRef="#br0" timeOffset="7513.4298">14049 11721,'80'26,"-80"54,53 25,0 54,0 0,-1 53,1-1,-53-78,53 25,-53 27,0 1,-79-28,0 1,-27 0,-27-27,54-79</inkml:trace>
  <inkml:trace contextRef="#ctx0" brushRef="#br0" timeOffset="8490.4857">10636 11747,'0'0,"0"53,-53 79,27 27,26 0,-106 53,106-27,-53 0,53 27,0-1,132 27,-26 1,106-81,26 1,-26-27,26-79</inkml:trace>
  <inkml:trace contextRef="#ctx0" brushRef="#br0" timeOffset="9329.5337">15134 11906,'0'-53,"-106"159,1 26,-1 27,26 26,27 53,53 53,-53-79,53 0,80-1,26-52,79 0,0-27,27-26,-27-27,-53-79</inkml:trace>
  <inkml:trace contextRef="#ctx0" brushRef="#br0" timeOffset="11061.6327">15716 11879,'27'0,"-27"0,26 0,27 0,-26 0,25 0,1 0,0 0,27 0,-54 0,1 0,26 0,-27 0,27 0</inkml:trace>
  <inkml:trace contextRef="#ctx0" brushRef="#br0" timeOffset="11451.6549">16589 11430,'53'26,"-53"1,53 52,0-26,0 0,0 0,-27-27,27 27,0-26,-26-27,-27-27,0 1,53-27,-53 0,0-27,26 1,-26 0,53 26,-53 26,26 27,-26 0,53 0,-53 53,0 0</inkml:trace>
  <inkml:trace contextRef="#ctx0" brushRef="#br0" timeOffset="11907.6811">17568 11694,'0'27,"0"52,-53-26,53 0,-26 0,26-27,-53 1</inkml:trace>
  <inkml:trace contextRef="#ctx0" brushRef="#br0" timeOffset="12103.6923">17410 11800,'0'27,"0"-1,79 27,-53-27,27 27,0-26,27-27,-1 53</inkml:trace>
  <inkml:trace contextRef="#ctx0" brushRef="#br0" timeOffset="12561.7185">16669 12488,'53'-26,"105"26,1 0,26-53,27 53,0 0,-27 0,0 0,0 26,-26-26,-80 53,1-53,-27 26</inkml:trace>
  <inkml:trace contextRef="#ctx0" brushRef="#br0" timeOffset="13153.7524">17383 12991,'80'79,"-54"-26,27 0,-53-27,53 27,-53-26,26-1,-26 27,53-53,-26 0,-1 0,-26-53,53 0,-53 0,0-26,26 0,-26-1,0 27,0 0,53 53,0 27</inkml:trace>
  <inkml:trace contextRef="#ctx0" brushRef="#br0" timeOffset="13595.7777">18124 13044,'26'26,"-26"27,53-27,-53 1,53 52,-26-79,26 0,0 0,-53-26,26-1,-26 1,53-53,-53 26,0 0,26 0,-26 0,0 26,0 107,0-1,0 1,0 25,0 28,0-1,-26 0,26-52,0-1,-53-26,53 0,-53-53,53 26,-26-26,-27 0,53-26,0-54</inkml:trace>
  <inkml:trace contextRef="#ctx0" brushRef="#br0" timeOffset="13904.7953">19076 12171,'53'0,"-26"0,-27 26,79 80,-79 0,53 26,-53 0,0 27,0 26,0 27,-26-53,-54-1,1 1,-27 0,53-106</inkml:trace>
  <inkml:trace contextRef="#ctx0" brushRef="#br0" timeOffset="16782.96">1746 15081,'0'26,"-53"54,53-1,0 1,27-1,-27 0,53-26,-53-26,53-27,0 53,-27-53,0 0,54-53,-27 26,0-26,-27 0,27 0,-53 1,27-28,-27 27,0 27,0-27,0 106,0-27,0 1,0 26,0-27,0 1,52 25,-52-25,53 26,-26-27</inkml:trace>
  <inkml:trace contextRef="#ctx0" brushRef="#br0" timeOffset="17014.9732">2593 15319,'0'0,"0"27,0 52,0-26,0 26,0-26,0-26,0 25,0-25</inkml:trace>
  <inkml:trace contextRef="#ctx0" brushRef="#br0" timeOffset="17225.9853">2487 15372,'0'26,"27"-26,-27 53,79-26,-53-27,1 79,26-79,-27 27,1-27</inkml:trace>
  <inkml:trace contextRef="#ctx0" brushRef="#br0" timeOffset="17541.0033">2990 15398,'0'-26,"0"0,26 26,27 0,-26 0,-1 0,53 0</inkml:trace>
  <inkml:trace contextRef="#ctx0" brushRef="#br0" timeOffset="17692.012">3149 15637,'26'0,"27"-53,-27 53,27-53,-26 53,-27-27,0 1</inkml:trace>
  <inkml:trace contextRef="#ctx0" brushRef="#br0" timeOffset="17991.0291">3360 15293,'0'0,"53"0,-53 26,53-26,-26 53,-27 0,79-53,-79 53,26-53,-26 26,27-26,-27 0,26 0,-26-79,0 52,53-52,-53 26,0 27,27 26,-27-53,53 53</inkml:trace>
  <inkml:trace contextRef="#ctx0" brushRef="#br0" timeOffset="18382.0514">3995 15425,'0'79,"27"-79,26 0,-27 0,-26-53,0 27,53-1,-53-25,0 25,0 27,0 53,0-27,0 1,0 26,0 26,0-26,0 0,-26-27,26 27,-27-26,-52 52,26-79</inkml:trace>
  <inkml:trace contextRef="#ctx0" brushRef="#br0" timeOffset="19333.1058">1720 16430,'53'0,"-27"0,-26 27,53 52,-53-26,0 0,0-27,0 27,27-53,-27 53,26-53,27 0,-27 0,-26-53,0 27,0-1,0-52,0 26,0 27,0 52,53 27,-53-26,27-1,-27 27,53-27,-53 1,53 26,-53-27,53-26</inkml:trace>
  <inkml:trace contextRef="#ctx0" brushRef="#br0" timeOffset="19746.129">2328 16563,'0'53,"27"-53,-27 52,53 1,-53 0,26-53,27 0,-53-26,27 26,-27-53,0 26,0-25,0 25,0-26,0 106,0-26,26 52,-26-26,0 0,53 0,-53 26,0 0,0-26,0-26,0-1,0 27,-27-53,27 27,-52-27,-28-27</inkml:trace>
  <inkml:trace contextRef="#ctx0" brushRef="#br0" timeOffset="19977.1427">2858 16801,'52'0,"1"-27,-26 27,-1 0,27 0,-26-53,26 53</inkml:trace>
  <inkml:trace contextRef="#ctx0" brushRef="#br0" timeOffset="20119.1508">3069 17012,'132'-26,"-79"26,-26-53</inkml:trace>
  <inkml:trace contextRef="#ctx0" brushRef="#br0" timeOffset="20654.1814">3731 16748,'0'0,"53"0,-1 0,-25 0,26 0,0 0,0-27</inkml:trace>
  <inkml:trace contextRef="#ctx0" brushRef="#br0" timeOffset="21022.2024">4075 16510,'0'53,"26"-53,27 79,-27-26,27-27,-26 27,-27-26,79-27,-79 53,27-53,-1 0,-26-53,0 26,0-52,0 26,0 0,0 27,0-27,0 26,0 27,27 0,-27 0,52 0,-52 53</inkml:trace>
  <inkml:trace contextRef="#ctx0" brushRef="#br0" timeOffset="21321.2191">4895 16642,'0'53,"0"0,0-27,0 27,0-26,-27 26,27-27,0 0</inkml:trace>
  <inkml:trace contextRef="#ctx0" brushRef="#br0" timeOffset="21508.2301">4763 16748,'0'0,"52"0,1 26,-26-26,26 0,-27 27,1-27,52 53,-53-53</inkml:trace>
  <inkml:trace contextRef="#ctx0" brushRef="#br0" timeOffset="23435.3404">7329 15346,'0'0,"0"0,79 0,-52 0,-1 0,27 26</inkml:trace>
  <inkml:trace contextRef="#ctx0" brushRef="#br0" timeOffset="23593.3494">7355 15742,'106'-26,"-79"26,-1 0,27 0,0 0</inkml:trace>
  <inkml:trace contextRef="#ctx0" brushRef="#br0" timeOffset="24537.4035">9287 14552,'0'0,"0"79,0 1,0 25,26 28,-26-28,0 1,0-26,53-1,-53-52,53-27,0 0,0 0,-27 0,1-27,-27-26,79 0,-79 0,0-26,27-27,-27 27,0 26,0 26,0 27,0 27,0 26,0 0,0 26,0-26,26 0,-26-27,53 27,-53-26,53 26,0-27</inkml:trace>
  <inkml:trace contextRef="#ctx0" brushRef="#br0" timeOffset="24913.425">10239 14922,'0'-26,"0"52,0 27,0 53,-53-27,53 1,-52-27,52 0,0-1,-27-25</inkml:trace>
  <inkml:trace contextRef="#ctx0" brushRef="#br0" timeOffset="25125.4371">10054 15187,'27'-27,"26"27,-1 0,1 27,0 26,-26-53,26 79,0-79,-27 27</inkml:trace>
  <inkml:trace contextRef="#ctx0" brushRef="#br0" timeOffset="25514.4594">11007 14949,'0'0,"53"79,-53-53,26 54,-26-27,79 0,-79 0,27-27,26 1,-27-27,1 0,-27-27,53-52,-53-1,53 1,-53 26,0 0,0 0,0 27,0 52,0 27,26-53</inkml:trace>
  <inkml:trace contextRef="#ctx0" brushRef="#br0" timeOffset="25729.4717">11827 15002,'0'26,"0"0,0 54,0-27,0 0,0 0,-79 26,79-53</inkml:trace>
  <inkml:trace contextRef="#ctx0" brushRef="#br0" timeOffset="25928.4831">11642 15213,'0'0,"79"0,-52 0,25 53,-25-53,-1 53,27-53,-26 53,26-53</inkml:trace>
  <inkml:trace contextRef="#ctx0" brushRef="#br0" timeOffset="26915.5394">9393 15848,'0'0,"0"-26,53 26,-27 0,1 0,52 0,0 0,54 0,52 0,79 0,54 0,52 0,1 0,52-27,80 27,-80-53,27 53,-80-79,-52 79,-27 0,-79 0,-1 0,-79 0,-79 0,-26 0,-27 26,0-26,-53 27</inkml:trace>
  <inkml:trace contextRef="#ctx0" brushRef="#br0" timeOffset="27913.5966">10134 16219,'0'0,"0"79,0-53,0 54,0-27,0 26,0-26,0 0,52 0,-25 0,26-53,-27 0,1 0,26 0,-27-27,1 27,-27-79,79 26,-79 27,0-27,0 26,0-26,0 53,0 53,0-26,0-1,0 1,0 26,0-27,26 27,-26-27,0 1,0-1,27-26</inkml:trace>
  <inkml:trace contextRef="#ctx0" brushRef="#br0" timeOffset="28423.6258">10874 16430,'0'0,"53"0,-53 80,0-27,0 0,0-27,27-26,-27 53,26-53,27 53,0-53,-53-27,27 27,-27-53,0 27,0-27,0 27,0-1,0 54,52-1,-52 53,0-26,27 0,-27 0,0 0,0-26,0-1,0 27,0-27,-53 27,-26-53,52 0</inkml:trace>
  <inkml:trace contextRef="#ctx0" brushRef="#br0" timeOffset="28948.6558">11986 16113,'0'26,"0"27,0 0,0 26,0 1,26-27,-26 26,53-52,0 26,-27-53,27 0,0 0,-26-27,-27 1,53-54,-53 27,0-26,0 0,0 26,0 0,0 0,0 106,53-27,26 54</inkml:trace>
  <inkml:trace contextRef="#ctx0" brushRef="#br0" timeOffset="29413.6824">12859 16457,'53'79,"-27"-52,27-27,0 0,-27 0,54-80,-80 54,53-27,-53 26,53 1,-53-27,0 79,0 1,0-1,0 27,0 53,0-26,0-28,0 1,0-26,0 26,-53-27,53 1,-27-27,1 0,-54 0</inkml:trace>
  <inkml:trace contextRef="#ctx0" brushRef="#br0" timeOffset="37422.1405">14790 15240,'53'0,"-53"-27,27 27,-1 0,1 0,-27 0,0 27</inkml:trace>
  <inkml:trace contextRef="#ctx0" brushRef="#br0" timeOffset="37625.1521">14870 15531,'26'0,"1"0,25 0,-25 0,26 26</inkml:trace>
  <inkml:trace contextRef="#ctx0" brushRef="#br0" timeOffset="38337.1928">16166 15319,'0'-26,"53"26,-27 0,54 0,-54 0,54 26,-27-26,-1 0,1 27,0-27,-26 0,-1 0</inkml:trace>
  <inkml:trace contextRef="#ctx0" brushRef="#br0" timeOffset="38697.2132">17145 15028,'0'-26,"0"26,0 52,53 28,-53-27,26 0,-26 26,53 27,-53-27,0-26,53 0,-53-26</inkml:trace>
</inkml:ink>
</file>

<file path=ppt/ink/ink16.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2T04:46:14.54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10186 688,'0'-53,"0"26,0 27,0 53,0-26,53 26,-53-1,0 28,0-1,0 1,0-54,27 0,26-26,-27 0,1 0,26 0,0 0,-27-52,27-1,-27-27,-26 27,80 0,-80 80,0 52,0-26,0 0,0 0,53 0,0-27,26-26,-26-26,-53-1,26-52,-26-27,0 27,0 26,0 27,0-27,0 53,0 0</inkml:trace>
  <inkml:trace contextRef="#ctx0" brushRef="#br0" timeOffset="308.0176">11192 688,'79'26,"-52"-26,-1 0,27 0,-26 0,-27 27,26-27</inkml:trace>
  <inkml:trace contextRef="#ctx0" brushRef="#br0" timeOffset="451.0258">11218 1058,'80'0,"-27"0,-27 0,27 0</inkml:trace>
  <inkml:trace contextRef="#ctx0" brushRef="#br0" timeOffset="1290.0737">12303 582,'27'0,"-27"0,53 0,-53-80,0 27,0 27,-27 26,-26 0,27 0,-27 26,0 27,26-26,-26 26,53 0,-26 26,26 27,0-27,0 1,0-1,0-26,0 0,0-27,53 54,-53-54,0 1</inkml:trace>
  <inkml:trace contextRef="#ctx0" brushRef="#br0" timeOffset="1515.0867">11959 979,'0'-27,"27"27,-1 0,80 0,-80 0,1 0,-1 0,54 0,-27 0,0 0</inkml:trace>
  <inkml:trace contextRef="#ctx0" brushRef="#br0" timeOffset="1807.103">12859 555,'-27'0,"1"27,-27 26,26 0,-25 0,25 26,27 0,-53 27,53-53,0 0,0-27,0 27,27-53,26 27,-1-27</inkml:trace>
  <inkml:trace contextRef="#ctx0" brushRef="#br0" timeOffset="2222.1271">13176 661,'0'-53,"27"53,-1 0,27 0,-26 27,52 26,-79-27,0 27,0-27,0 27,-53 27,27-27,-27-27,26 27,-26 0,53-27,27-26,26 0,0 0,26 0,0 0,-52 0</inkml:trace>
  <inkml:trace contextRef="#ctx0" brushRef="#br0" timeOffset="2437.1394">13123 926,'0'-27,"0"27,53 0,27 0,-54 0,1-53</inkml:trace>
  <inkml:trace contextRef="#ctx0" brushRef="#br0" timeOffset="2670.1528">13626 688,'0'0,"53"53,-27-1,-26 1,53 27,-53-27,0 26,0-26,-53-27,27 27,-53-53,52 53,-26-53</inkml:trace>
  <inkml:trace contextRef="#ctx0" brushRef="#br0" timeOffset="2924.1673">14049 979,'53'-27,"27"27,-1 0,-26 0,-27 0,-26 27,0-1</inkml:trace>
  <inkml:trace contextRef="#ctx0" brushRef="#br0" timeOffset="3082.1763">14208 1323,'0'-27,"53"27,-26 0</inkml:trace>
  <inkml:trace contextRef="#ctx0" brushRef="#br0" timeOffset="3712.2124">13335 873,'26'0,"1"26,52-26,-52 0,52 0,-52 0</inkml:trace>
  <inkml:trace contextRef="#ctx0" brushRef="#br0" timeOffset="4552.2604">14737 635,'53'-53,"-26"53,26 0,-27 0,27 0,-53 0,53 0,-53 79,0-26,0 0,0 0,0 0,0 26,-53-26,0 0,27-27,26 1,0 26,0-53,53 26,-1-26,28 0,26 0,-27 0,-26 0,-27 0,-26 0</inkml:trace>
  <inkml:trace contextRef="#ctx0" brushRef="#br0" timeOffset="4807.275">14949 899,'53'0,"26"0,1 0,25 0,28 0,-54-53,-52 27</inkml:trace>
  <inkml:trace contextRef="#ctx0" brushRef="#br0" timeOffset="5145.2942">15425 344,'0'26,"53"-26,-53 53,53-53,-53 79,0-52,27 26,-27 0,0-27,52-26,28 0,-27 0,26 0,0 0,-26-26</inkml:trace>
  <inkml:trace contextRef="#ctx0" brushRef="#br0" timeOffset="5783.3308">14817 846,'0'-26,"53"26,-27 0,-26 0,53 0,-53 53,53-53,26 0</inkml:trace>
  <inkml:trace contextRef="#ctx0" brushRef="#br0" timeOffset="6862.3925">16695 688,'0'79,"0"-26,0-27,0-26,0 53,80-53,-27 0,-1 53,28-53,-1 0,1-26,-28 26,1-80,-53 54,0-27,0 27,-79-27,53 53,-1 0,27 26,-26-26,26 53,0-27,0 27,26-26,27 26,0-27,-27 1,-26 26,27-53,-27 26,0 27,-53-53,-26 0,-27 26,26-26,1 0,53 0</inkml:trace>
  <inkml:trace contextRef="#ctx0" brushRef="#br0" timeOffset="7066.4042">16907 476,'0'-27,"0"27,0 0,53 0</inkml:trace>
  <inkml:trace contextRef="#ctx0" brushRef="#br0" timeOffset="8354.4777">18468 714,'0'-26,"0"-1,0-26,-27 53,-25-26,-1 26,53-53,-53 53,26 0,-26 0,27 0,-1 0,-25 0,25 0,-26 0,53 26,-53 1,53 26,0-27,0 1,0 26,27-1,26-52,-27 0,27 0,26 0,-26 0,0 0,-26 0,26-26,-27-27,-26 80,0-1,0 0,0 1,0 26,26-27,27 27,-26-53,-1 27,54-27,-54 0,-26 0,0-53,0 0,0 53,27 26,-27 27,0 0,53-26,-27 25,27-52,-53-26,53-27,-53 27,53-27,-53 26,26 27,54 27,-28 79,-52-80,53-26,-53 53,53-53,-53 26,53-26</inkml:trace>
  <inkml:trace contextRef="#ctx0" brushRef="#br0" timeOffset="9187.5255">19526 873,'0'-53,"-53"53,0 0,1 0,-28 0,1 26,26-26,53 53,-27-53,27 53,27-26,-1-27,27 0,0 0,0 0,-26 0,-1 0,-26 26,53-26,-53 27,53-27,-27 0,1 0,52 0,-26 0,-27 0,27-53,-26 26,26-52,-27-1,-26-25,80-54,-80 53,0 53,0 27,0 26,-27 0,-52 26,52 27,27-27,0 27,0 27,0-27,0 0,0 0,0-1,0 1,0 27,0-27,0 0,53-1,-53-25,27-27,52 0</inkml:trace>
  <inkml:trace contextRef="#ctx0" brushRef="#br0" timeOffset="9540.5457">20135 873,'0'-53,"0"79,0 1,0 26,0-27,26-26,27 0,-26 0,26 0,-27-53,27 0,-27 0,-26 27,53 26,-53 0,-26 53,26 0,0 26,-53 27,53-27,-27 1,-25-27,25 26,-52-52,-1-27,27 52,1-52</inkml:trace>
  <inkml:trace contextRef="#ctx0" brushRef="#br0" timeOffset="9982.571">20638 741,'0'-53,"0"26,0 27,26 80,-26-28,0 1,0 27,0-1,0 0,0 1,0-1,0-26,0-26</inkml:trace>
  <inkml:trace contextRef="#ctx0" brushRef="#br0" timeOffset="10206.5838">20558 1058,'0'0,"27"0,52 0,-26 0,26 0,1 0,-1 0,0 0,1 0</inkml:trace>
  <inkml:trace contextRef="#ctx0" brushRef="#br0" timeOffset="10433.5968">21325 979,'0'-27,"0"27,0 80,0-54,0 27,0-27,0 1,0 26,0-27,0 1</inkml:trace>
  <inkml:trace contextRef="#ctx0" brushRef="#br0" timeOffset="10614.6072">21431 688,'53'-53,"-53"53,0 26,0 27</inkml:trace>
  <inkml:trace contextRef="#ctx0" brushRef="#br0" timeOffset="10942.6258">21775 926,'0'0,"-53"0,53 0,-53 0,53 53,-26-53,26 53,0-1,79-25,1 26,-1-53,0 79,1-79,26 27,-53-27</inkml:trace>
  <inkml:trace contextRef="#ctx0" brushRef="#br0" timeOffset="11922.682">22834 952,'52'0,"1"27,-26-1,-27 27,0 0,0 26,-27-79,1 53,-27-53</inkml:trace>
  <inkml:trace contextRef="#ctx0" brushRef="#br0" timeOffset="14698.8408">23760 397,'0'26,"0"0,0 27,0 0,0 0,0 0,0-26,0 26,0-27,26-26,27 0,-27 0,27 0,-26-26,26-54,-27 27,-26 0,53-26,-53 52,0 27,-26 53,26-26,0 26,0-27,0 1,0-1,0 27,26-53,-26 53,27-53,-27 26,79-26</inkml:trace>
  <inkml:trace contextRef="#ctx0" brushRef="#br0" timeOffset="15029.8597">24791 397,'-26'0,"0"0,-27 52,26-25,-26 26,27 26,26-26,-53-26,53 26,0-27,26 27,54-53,-27 0,26 53,-26-53</inkml:trace>
  <inkml:trace contextRef="#ctx0" brushRef="#br0" timeOffset="15259.8728">25241 555,'-53'80,"53"-1,-79-26,79 26,-26-52,26-1,0 27</inkml:trace>
  <inkml:trace contextRef="#ctx0" brushRef="#br0" timeOffset="15492.8862">25056 688,'0'0,"53"0,0 0,0 53,0-27,0 27,-53-27</inkml:trace>
  <inkml:trace contextRef="#ctx0" brushRef="#br0" timeOffset="15747.9008">25638 635,'0'26,"0"54,0-54,0 0,0-26,0 53</inkml:trace>
  <inkml:trace contextRef="#ctx0" brushRef="#br0" timeOffset="16151.9239">25770 608,'0'27,"0"-1,0 1,27 26,-27-27,26-26,27 0,-26 0,-1-26,-26-27,53 26,-53 1,0 26,0 26,0 54,0-28,0 1,-26-26,26 26,-27-53,27 53,-26-53,-27 26</inkml:trace>
  <inkml:trace contextRef="#ctx0" brushRef="#br0" timeOffset="16392.9377">26167 449,'27'0,"26"0,-53 53,0 0,0 27,0-27,0 0,0 26,0-53,0 1,-53-27,53 26,-53-26,26 0</inkml:trace>
  <inkml:trace contextRef="#ctx0" brushRef="#br0" timeOffset="17021.9736">26564 741,'27'0,"26"0,-27 0,0 0,27 0,-26 0,-1 0,-26 0,53 0</inkml:trace>
  <inkml:trace contextRef="#ctx0" brushRef="#br0" timeOffset="17171.9822">26723 952,'79'0,"-26"0,-26 0,-1 0,27 0,-26 0</inkml:trace>
  <inkml:trace contextRef="#ctx0" brushRef="#br0" timeOffset="18108.0358">27543 502,'0'27,"0"-1,-53 1,0 26,27-27,26 27,-80-26,80 25,-26-52</inkml:trace>
  <inkml:trace contextRef="#ctx0" brushRef="#br0" timeOffset="18333.0486">27305 529,'53'26,"-53"27,79-26,-26 26,-26-27,-1 27,54-27,-28 27,-25-53</inkml:trace>
  <inkml:trace contextRef="#ctx0" brushRef="#br0" timeOffset="18716.0704">27940 317,'0'27,"0"26,0-1,0 1,53-53,-53 27,26-27,27 0,0 53,-26-53</inkml:trace>
  <inkml:trace contextRef="#ctx0" brushRef="#br0" timeOffset="18980.0856">28046 846,'26'0,"1"0,26 0,-27 0,54-26,-28 26,1 0,-26 0</inkml:trace>
  <inkml:trace contextRef="#ctx0" brushRef="#br0" timeOffset="19413.11">28443 661,'0'0,"0"80,0-28,53-25,-27-27,1 0,-27-27,0 1,52 26,-52-53,0 53,0 53,0 26,0 1,0-1,0 0,0-26,0-26,-26-27,26 26,-26-26,-1 0,-26 0,53-53</inkml:trace>
  <inkml:trace contextRef="#ctx0" brushRef="#br0" timeOffset="19720.128">28760 397,'27'26,"-27"27,53-53,-53 53,0 0,0 0,0-27,26-26,27 0,26 53</inkml:trace>
  <inkml:trace contextRef="#ctx0" brushRef="#br0" timeOffset="19893.1378">29078 1032,'0'52,"-27"28,-26-54,-26 27,26 0,27-53</inkml:trace>
  <inkml:trace contextRef="#ctx0" brushRef="#br0" timeOffset="21108.2074">27940 317,'0'-26,"-26"-27,-1 53,-26 0,27 0,-1 0,27 26,0 1</inkml:trace>
  <inkml:trace contextRef="#ctx0" brushRef="#br0" timeOffset="22383.2803">29316 529,'0'0,"0"53,0 26,53 1,-53 52,53-53,-53 1,79-28,-26 1,-27-53,27 0,-53-26,27-27,-27 0,0-53,0 27,0 0,0 26,0 26,26 27,-26 0,0 27,53-27</inkml:trace>
  <inkml:trace contextRef="#ctx0" brushRef="#br0" timeOffset="22691.2979">30136 555,'-53'0,"27"27,-27-1,26 27,27 0,-53 0,53 26,0-26,-53 0,53 0,0 0,27-27,26-26,0 0,-27 0</inkml:trace>
  <inkml:trace contextRef="#ctx0" brushRef="#br0" timeOffset="22914.3103">30321 688,'-53'26,"27"53,-27-26,53 0,-26 0,26 0,-53 0</inkml:trace>
  <inkml:trace contextRef="#ctx0" brushRef="#br0" timeOffset="23124.3227">30110 820,'-27'0,"54"26,78 27,-78-53,-1 27,27-27,-26 0</inkml:trace>
  <inkml:trace contextRef="#ctx0" brushRef="#br0" timeOffset="23328.3343">30454 899,'79'0,"-79"27,0-1,0 1,0 26,-53-27</inkml:trace>
  <inkml:trace contextRef="#ctx0" brushRef="#br0" timeOffset="23740.3579">30612 714,'0'27,"0"-1,53 27,-53 0,27-53,-1 0,1 0,-27-27,0-26,0 27,53 52,-53 27,0 0,0 0,0 0,0 0,0-27,0 1,0 26,-53-53,26 26,-26-26</inkml:trace>
  <inkml:trace contextRef="#ctx0" brushRef="#br0" timeOffset="24002.3728">31009 502,'27'0,"-27"27,53 26,-53 0,0 26,0 0,0 1,0 26,0-53,0-27,-27 0,1 27,-27-53</inkml:trace>
  <inkml:trace contextRef="#ctx0" brushRef="#br0" timeOffset="24324.3913">31221 873,'53'0,"-53"-27,26 27,-26-53,27 53,52 0,-52 27,-27-1,0 27</inkml:trace>
  <inkml:trace contextRef="#ctx0" brushRef="#br0" timeOffset="24474.3998">31353 1084,'53'0,"0"0,-27 0,1 0</inkml:trace>
  <inkml:trace contextRef="#ctx0" brushRef="#br0" timeOffset="25382.4518">31644 608,'27'0,"26"0,26 0,-53 80,-26-1,0-53,0 1,0 26,0-27,-53-26,53 53,0-26,0-27,53 0,0 0,27 0,-1 0</inkml:trace>
  <inkml:trace contextRef="#ctx0" brushRef="#br0" timeOffset="25601.4644">32332 767,'0'-53,"0"80,-53-1,53 0,-53 27,53-26,-53 26,53-27,-26-26,26 27</inkml:trace>
  <inkml:trace contextRef="#ctx0" brushRef="#br0" timeOffset="25832.4776">32094 741,'0'26,"53"27,0-53,0 53,0-53,26 26,0-26,1 0,-27 0</inkml:trace>
  <inkml:trace contextRef="#ctx0" brushRef="#br0" timeOffset="26290.5038">32703 635,'0'0,"0"53,52 0,-52-27,27 27,-1-53,27 0,-53-53,27 53,-27-79,53 52,-53 1,53 26,-80 53,27-27,0 27,-53 53,53-27,-26-26,26 0,-80 0,54-27,-1-26,-25 53,25-53,1 0,-27 53</inkml:trace>
  <inkml:trace contextRef="#ctx0" brushRef="#br0" timeOffset="27902.596">24104 1481,'0'-26,"0"-1,-27 27,27-52,-53 52,27 0,-27 0,26 0,1 0,-27 0,27 0,-1 52,-26-52,53 27,53-27,26 0,1 0,26 0,-27 0,-26 53,-27-53,27 79,-53-52,0-1,0 1,0 25,0-52,0 27,-53-27,80 0,-27-27,53 27,-27-52,1 52,26 0,-27-27,27 27,-27 0,54 0,-1 0,27 0,26-53,-26 53,-26-53,-28 53,1-26,-79-27,-27 53,27 0,-27 0,0 26,26-26,27 27,-26-27,26 53,0 26,26-26,27 0,0-53,-26 53,25-53,-25 0,-1 26,54-26,-27 0</inkml:trace>
  <inkml:trace contextRef="#ctx0" brushRef="#br0" timeOffset="29118.6655">25903 1190,'0'-26,"0"-1,0 27,-53 80,53 26,0 26,0-26,0 0,0-27,0 0,0-26,0 0,0-53,0 27,26-27,-26-27,53-26,-53 27,0-27,53 0,-53 26,53-25,-27 52,-26 52,53-25,-53 26,80-27,-54 27,27 27,-53-27,27-53</inkml:trace>
  <inkml:trace contextRef="#ctx0" brushRef="#br0" timeOffset="29988.7153">26591 1640,'0'-26,"-27"-1,1-26,-27 53,0 0,0 27,27-1,-27 27,53-26,-27-1,27 27,0-27,0 27,53-53,0 0,0 0,0 0,26 0,-26 0,-26 0,-27-53,26 53,-26-26,0-1,0 54,53 26,-53-27,53-26,-53 80,53-80,26 0,-52 0,-27-27,0 1,26 26,1 0,25 0,-52 26,27-26,-27 53,0 0,0-79,0-27,0 0,53 0,-53 0,53 53,-53-53</inkml:trace>
  <inkml:trace contextRef="#ctx0" brushRef="#br0" timeOffset="30520.7457">27384 1746,'27'0,"-27"-27,0 27,0 27,0-1,0 54,0-54,0 1,26 26,-26-27,53-26,-53-53,27 27,-27-27,79 26,-52-26,-1 53,-26 27,0 26,0-27,0 27,53-53,0 0,-53-53,53 27,-53-1,79-26,-26 53,-27 0,-26 80,0-27,0-27,53 27,-53-26,27-27</inkml:trace>
  <inkml:trace contextRef="#ctx0" brushRef="#br0" timeOffset="31698.8131">28443 1667,'0'-53,"-27"53,1 0,26 26,-27-26,27 53,-53-27,53 27,27-53,-1 0,1 0,26 0,0 0,-27 0,-26-26,53 26,0 0,-53 26,0 1,26 26,-26-27,0 27,27-53,-27 0,53 0,-53-53,26-26,27 79,-53 26,80 1,-54 26,0-53,-26 53,53-53,-26 0,-27-27,26 27,-26-53</inkml:trace>
  <inkml:trace contextRef="#ctx0" brushRef="#br0" timeOffset="31931.8264">29369 1719,'-27'27,"27"-1,-26 27,26-26,0 26,0 0,26-53</inkml:trace>
  <inkml:trace contextRef="#ctx0" brushRef="#br0" timeOffset="32124.8375">29448 1614,'0'-53,"53"53,-53 26,-26 1,26-1</inkml:trace>
  <inkml:trace contextRef="#ctx0" brushRef="#br0" timeOffset="32380.8521">29951 1746,'0'-53,"0"53,-53 0,26 0,1 53,-53 0,79 0,0-27,26-26,27 80,26-80,1 26,-1-26</inkml:trace>
  <inkml:trace contextRef="#ctx0" brushRef="#br0" timeOffset="32544.8615">30692 1852,'0'0</inkml:trace>
  <inkml:trace contextRef="#ctx0" brushRef="#br0" timeOffset="32882.8808">29422 2143,'26'0,"80"53,-27-53,27 0,53 0,-27 53</inkml:trace>
  <inkml:trace contextRef="#ctx0" brushRef="#br0" timeOffset="38466.2002">9790 4312,'0'0,"79"0,-53 0,54 0,-27-26,0 26,0 0,26 0,0 0,-52 0,-1 0,-26 26,0 1</inkml:trace>
  <inkml:trace contextRef="#ctx0" brushRef="#br0" timeOffset="39682.2693">12303 4471,'0'0,"53"0,0 0,0 0,-27 0,1 0,-1 0,27 0,-26 0,-1 0,27 27,-27-27,1 0,26 0,-27 26,27-26,-26 0,-1 0,1 0,26 0,-1 53,-25-53,26 0,-27 0,1 0,26 0,-27 0,1 0,25 0,-25 0,-1 0,27 0</inkml:trace>
  <inkml:trace contextRef="#ctx0" brushRef="#br0" timeOffset="41063.3487">16431 4445,'26'0,"27"0,-27 0,1 0,26 0,0 0,-27 0,1 0,26 0,0 53,-27-53,0 0,27 0,0 0,0 26,27-26,-1 0,0 53,-26-53,0 0,0 26,26-26,1 0,-1 0,-26 53,-26-53,25 0,-25 0,-1 0,-26 27</inkml:trace>
  <inkml:trace contextRef="#ctx0" brushRef="#br0" timeOffset="61765.5328">14155 14393,'0'-53,"0"53,27 0,-27 27,53-1,-53 27,26 53,-26-27,53 27,-53 0,53 26,0 0,-53-26,79 27,-79-28,80 54,-80-53,52 26,-52-26,80 26,-80-26,53-26,-53 25,53-25,-53-1,0-26,26 0,-26 26,53-26,-53 0,0 0,27 26,-27 1,0-1,52 1,-52-27,0-1,53 28,-53-27,0 0,0 0,27 26,-27-26,0 0,0 0,53 0,-53 26,0-53,26 1,-26 26,0-27,27-26,-27 0,0-53,0 27</inkml:trace>
  <inkml:trace contextRef="#ctx0" brushRef="#br0" timeOffset="63375.6249">11589 16933,'79'0,"53"-53,-52 53,26 0,-27-26,0 26,1 0,-1-53,-26 53,0 0,0 0,26-53,-26 53,0 0,0 0,0 0,26 0,1 0,-1 0,27 0,-27 0,27 0,26-27,1 27,-27 0,52 0,-25 0,25 0,1-53,-27 53,27 0,0 0,-27-52,27 52,0 0,-1 0,54-53,-27 53,-26 0,26 0,0-53,-26 53,0 0,-27 0,27-53,0 53,-1 0,54-53,-27 53,1-80,25 80,1-52,-27 52,0 0,1-53,-1 53,53 0,0-53,-53 53,0 0,1-53,-1 53,-26 0,-27 0,27 0,-27 0,0 0,-52 0,25 0,-25-53,-27 53,0 0,-27 0,-52 26</inkml:trace>
  <inkml:trace contextRef="#ctx0" brushRef="#br0" timeOffset="65693.7574">16695 14023,'0'26,"0"1,0-1,0 27,0-27,0 27,0 0,-53-26,53-1,0 53,0-26,-26 0,26 0,0 0,0-26,0-1,0 27,0-27,0 1,0-1,0 27,0 0,0-26,0 52,0-26,53-27,-53 27,0-26,0-1,26 27,-26-26,0-1,53 27,-53-27,0 1,27 52,-27-26,0 27,0-1,53-26,-53 0,0 26,0-26,0 0,26 0,-26 0,0 26,53-26,-53 0,26 0,-26 53,53-53,-53 0,53 0,0 26,-26-26,25 0,-25 26,26-26,0 26,-53-26,53 27,-53-27,53 0,-53-27,79 27,-79-27,26 27,-26-26,27 26,-27-27,53-26,-53 53,53-53,-53 26,26-26,27 53,-26-53,-27 27,26-27,-26 26,53-26,0 53,26-53,-52 0,26 0,0 0,-1 0,-25 0,52 53,-79-26,-26-27</inkml:trace>
  <inkml:trace contextRef="#ctx0" brushRef="#br0" timeOffset="67027.8337">18415 13890,'-26'0,"26"0,-27 53,-26 0,53 0,0-26,-26-1,26 27,0 0,-53 26,53 1,-27-1,27 0,0 54,0-28,0 28,0 25,0-25,0 26,27-1,26 1,-53 26,106 0,-54-26,1 0,0 0,0-1,0-52,-26 27,52-1,0-53,1 27,-27-27,26 1,0-27,27 0,-53 0,0-27,0-26,26 79,-26-79,-26 53,26-53,-27 27</inkml:trace>
  <inkml:trace contextRef="#ctx0" brushRef="#br0" timeOffset="68025.8909">20082 13732,'-53'0,"53"52,-26-52,26 27,-27-27,27 79,0-52,-53 52,53-26,0 0,0 0,0 26,0 1,0 78,0-52,0 27,0 25,0 27,0 1,27-1,-27 27,105 26,-105-53,106 0,-53 0,0 1,26-1,-26-79,27 26,-54-53,27 27,0-53,-26 0,25 0,-25-27,-1-26,-26 53,53-53</inkml:trace>
  <inkml:trace contextRef="#ctx0" brushRef="#br0" timeOffset="69353.9665">12726 14737,'0'26,"53"1,-53-1,80 27,-54 0,27 27,-26-28,26 1,-1 27,-25 26,26-1,0 54,-53 0,53 0,-53-27,0 27,0 26,0 0,0-53,0 54,-27-1,-26 27,-26-27,-53 0,52-26,1-27,-27-26,27 0,26-53,0-27,53-52,26-1,-26-26</inkml:trace>
  <inkml:trace contextRef="#ctx0" brushRef="#br0" timeOffset="70598.038">11324 15054,'27'27,"52"26,-79 0,53-27,-27 27,27 27,0-1,-26 0,52 54,0-1,1 0,-1-26,1 26,-1 27,0 0,-26 26,0 27,0-27,-53 0,0 0,0 0,0-26,-53 53,0-27,0-26,0 0,0-1,1-78,52-1,-27-26,-26-53</inkml:trace>
  <inkml:trace contextRef="#ctx0" brushRef="#br1" timeOffset="84748.8474">15399 13388,'0'-27,"0"27,0 27,0 26,0-27,0 27,0 0,0-27,26 1,-26 26,0-27,53-26,-53 27,0 25,0-25,0-1,0 1,27 26,-27-27,0 27,0-26,0-1,53-26,-53 27,0 25,26-52,-26 27,0-1,26-26,-26 53,0-26,27-27,-27 26,53-26,-53 53,26-53,-26 27,53-1,-26 27,-1-27,27 27,-27-26,27 26,-53-27,27-26,-27 27,53 26,-53-27,26-26,-26 26,27-26,-27 53,53-53,-53 27,26-27,1 53,25-27,-25-26,-27 27,26-27,27 53,-26-27,52 27,-26-53,-53 26,53-26,0 0,-53 27,53-27,26 0,-79 53,53-53,0 0,-53 26,26-26,27 27,0-27,0 53,-26-53,26 0,-27 0,-26 26,79-26,-52 0,26 0,-27 53,27-53,27 0,-54 26,0-26,27 0,-26 0,-1 0,27 53,-26-53,-1 0,27 0,-27 0,1 0,26 0,-27 0,1 0,26 0,0 0,0 0,-27 27,27-27,0 0,0 0,0 0,0 0,26 0,-26 0,0 0,0 0,0 0,26 0,-26 0,0 0,0 0,0 0,0 0,26 0,-53 0,27 0,-26 0,26 0,-27 0,1 0,26 0,-27 0,0 0,27 0,0 0,0 0,0 0,26 0,1 0,-27 0,0 0,0-53,0 53,26 0,0 0,-26 0,0 0,0 0,0 0,26 0,-26 0,0 0,0-53,0 53,26 0,-52 0,-1 0,27 0,0 0,-26 0,-1 0,27 0,-80 0,1 0</inkml:trace>
  <inkml:trace contextRef="#ctx0" brushRef="#br1" timeOffset="87050.9791">16933 18573,'-26'0,"26"-52,-27 52,27-27,0 1,0-27,0 26,0 1,0-1,0-26,0 0,0 27,53 26,-53-53,27 27,-27-1,53 27,-53-53,0 0,26 53,-26-26,53-27,0 0,0 0,26-53,-52 80,-27-27,53 26,-53-25,79 25,-52-26,25 0,-25 27,26-27,0 53,-53-27,26 27,-26-26,53 26,-53-53,79 53,-79-26,80 26,-54-53,1 53,26-27,-27 27,27-26,-26 26,-1-53,27 53,-27-27,1 27,26-53,-27 53,54-26,-54 26,0 0,27-53,-26 53,-1 0,27 0,-26-26,-1 26,27 0,-26 0,-1-53,53 53,-26 0,0 0,27-27,-1 27,0 0,1-53,-27 53,0 0,26 0,-26-26,26 26,1 0,-28 0,1 0,27 0,-1 0,1-53,-1 53,0 0,27 0,-27-53,1 53,-1 0,-26 0,0 0,0 0,-27 0,1 0,26 0,-27 0,27 0,0 0,0 0,-27 0,1 0,-27 27,79-27,-26 0,-26 0,-1 0,27 26,-26-26,-1 0,-26 26,0-26,-26 0</inkml:trace>
  <inkml:trace contextRef="#ctx0" brushRef="#br1" timeOffset="90170.1575">14737 18547,'0'-26,"0"-1,0-26,0 27,0-1,-53 27,53-53,0-26,0 26,-26 27,26-27,0 26,-53 1,53-27,-26 26,26 1,-53-27,53 27,-27-27,-26 0,27 0,-27 0,26 26,-25-26,25 53,27-26,-26 26,-27-26,-27 26,80-80,-53 80,27-26,-27 26,27-53,-1 53,-26-27,0 27,0-53,0 53,-26-26,26 26,0 0,-26-53,-1 53,1 0,26 0,-26 0,26-26,0 26,-26 0,26 0,-27 0,27 0,0 0,1 0,-28 0,-26 0,1 0,25 0,1 0,-1 0,1 0,0 0,-1 0,1 0,0 0,-1 0,1 0,-1 53,27-53,1 26,-1-26,-27 79,27-79,0 53,-26-53,53 53,-27-53,0 27,0-27,0 53,26-53,27 26,-52-26,52 26,26-26</inkml:trace>
  <inkml:trace contextRef="#ctx0" brushRef="#br1" timeOffset="91901.2564">13441 14367,'0'0,"0"52,26-25,-26 52,0-52,0-1,0 27,0-26,0-1,0 27,0-27,0 1,0-1,0-26,0 80,0-54,-53 1,53 26,-26-27,26 0,-53 27,27 0,26 0,0-26,-53-1,53 54,-27-80,27 52,-53 1,53 0,-53-53,53 27,-26-27,26 53,-53-53,53 26,-79-26,26 53,26-53,-26 26,0-26,0 53,1-53,-1 27,-53-27,26 53,1-53,0 26,-1-26,-52 53,26-53,0 53,-26-53,53 53,-27-53,0 26,27-26,-1 0,1 53,26-53,0 0,-26 0,26 0,0 0,0 0,26 0,-52 0,53 0,-1 0,-26 27,27-27,-27 0,0 53,27-53,-1 0,-26 0,53 26</inkml:trace>
  <inkml:trace contextRef="#ctx0" brushRef="#br1" timeOffset="95196.4446">14923 13467,'0'26,"0"1,26-27,-26 53,0 0,0 0,0-27,0 53,0-52,0 52,0-52,0 26,0-27,0 1,0-1,0 53,26-79,-26 27,0-1,53 27,-53 0,0 0,0 0,0 26,0-26,0 0,27-53,-27 27,26 26,-26-27,53 27,-53 0,27-53,-27 79,53-52,-27 26,27-27,-27 1,27 25,-26 1,-27 0,26-53,-26 53,53-53,-53 53,27-53,-27 27,26-27,-26 53,53-53,-53 52,26-52,-26 27,27-27,-27 26,53-26,-53 53,26-53,-26 27,27-27,-27 26,26-26,-26 53,53-53,-53 27,27-27,25 26,-25-26,-1 0,-26 53,53-53,27 0,-54 26,27-26,-26 0,-27 27,79-27,-26 0,0 53,0-53,26 0,-79 26,53-26,0 0,-27 0,-26 53,53-53,-26 0,26 0,-27 0,27 0,-53 27,26-27,27 0,0 0,0 0,0 0,-26 0,25 26,1-26,0 0,-26 0,26 0,-27 0,1 0,-1 0,27 53,-27-53,54 0,-1 0,-52 0,-1 26,27-26,-27 0,1 0,26 0,-27 0,1 0,-1 0,27 0,-26 0,-1 0,27 0,-27 0,1 0,26 0,-27 0,1 0,26 0,-27 0,1 0,-1 0,27 0,-27 0,27 0,-26 0,-1 0,27 0,0 0,-26 0,-1 0,27 0,0 0,0 0,-27-52,27 52,-26 0,-1 0,-26-27,53 27,0 0,26-53,-52 53,26 0,-27 0,1 0,25-26,-25 26,-1 0,27 0,-26-27,26 27,-27 0,1 0,-1 0,27-53,-27 53,27 0,-26 0,-1 0,-26-26,53 26,27 0,-28 0,1-53,-26 53,26 0,-27 0,1 0,26-27,-27 27,27 0,0 0,0 0,0 0,0 0,0 0,-1 0,28 0,-27-52,-27 52,27 0,0 0,-27 0,27 0,0 0,-53-27,53 27,-26 0,-1 0,27 0,-26 0,-27 0,0 0,-80 0</inkml:trace>
  <inkml:trace contextRef="#ctx0" brushRef="#br1" timeOffset="96821.5379">16536 18229,'0'-26,"0"0,0-27,0 26,0 1,0-27,27 0,-27 26,53-25,-53 25,26 27,-26-53,27 0,-27 27,53 26,-53-27,53 27,-27-53,27 53,-53-26,79 26,-79-27,80 27,-54-79,27 79,-53-53,53 53,-53-26,53 26,-53-27,53 27,-53-53,53 53,-53-26,79 26,-79-27,53 27,-53-52,27 52,-1-27,27 27,-53-26,53 26,-53-53,53 53,26-53,-26 0,0 26,0-26,0 53,-53-26,79 26,-52-26,26 26,-27-53,0 53,27-27,0-26,0 27,0 26,-53-53,53 53,-53-27,26 27,-26-26,0 26</inkml:trace>
  <inkml:trace contextRef="#ctx0" brushRef="#br1" timeOffset="99418.6865">16431 18494,'0'0,"-27"-53,27 27,0-27,0 26,0 1,0-27,0 26,27 1,-27-27,26 53,-26-79,27 52,-27 1,52-27,-52 26,53-25,-53 25,53 1,-53-54,27 80,-27-26,0-1,26 27,-26-53,0 27,27 26,-27-27,53-25,0-1,-53 26,79-26,-53 27,54-54,-27 54,-27 26,27-53,-27 53,1-26,26 26,-27 0,1-53,52 53,-79-27,27 27,-27-26,26 26,53-53,-52 53,-1 0,27-53,0 53,0-79,26 79,27-53,-26 53,-27-53,0 53,26-80,-26 80,0-26,0 26,26-53,-26 53,0 0,0-26,0 26,26 0,-52 0,-1-53,27 53,0 0,0 0,-53-27,26 27,27 0,0 0,-53-26,26 26,27 0,27 0,-27 0,0 0,0 0,-27 0,27 0,-27 0,27 0,0 0,0 0,-26 0,-1 0,27 0,-27 0,1 0,26 0,-27 0,27 0,-26 0,26 0,-27 0,0 0,27 0,-26 0,-1-53,27 53,-26 0,-1 0,27 0,-27 0,27-27,0 27,-26 0,-1 0,27 0,-26 0,-1-53,27 53,-27 0,27 0,-26 0,-27-26,53 26,-27 0,1 0,26 0,-27 0,0 0,27 0,0 0,-26 0,26 0,-27 0,27 0,-26 0,25 0,-25 0,-1 0,27 0,27 0,-54 0,27 53,0-53,-53 26,-27-26</inkml:trace>
  <inkml:trace contextRef="#ctx0" brushRef="#br1" timeOffset="103563.9234">13679 14128,'0'0,"0"53,0 0,0 0,0 0,0 0,0 0,26-27,-26 1,0 26,0-27,0 1,0 26,0-27,0 1,0 25,0-25,0-1,0 27,0 0,-26-26,26 26,0-27,0 0,0 27,-53-53,53 27,0 26,-26 0,26 26,0-26,-53-27,53 27,0-26,-27-1,27 27,0-26,-53-27,53 53,0-27,-26-26,26 53,0-27,-27-26,27 27,0 26,-26-53,26 26,-53-26,53 27,-26-27,26 53,-27-53,-26 26,0-26,53 27,-53-27,0 52,27-52,0 27,-27-27,0 53,0-53,0 26,26-26,1 0,-27 53,27-53,-1 0,-26 0,27 0,-1 0,-52 0,26 0,27 0,26 27,-27-27,-26 0,27 0,26 26,-27-26,-26 0,27 0,-27 0,26 0,-52 0,26 53,0-53,0 0,-26 26,26-26,0 0,0 53,0-53,-26 0,52 27,-25-27,-1 0,26 0,1 53,-27-53,0 0,0 0,0 0,0 0,53 26,-79-26,52 0,1 0,-27 53,26-53,1 0,-53 27,26-27,0 53,0-53,0 26,27-26,-1 0,27 26,-53-26,53 53,-26-53</inkml:trace>
  <inkml:trace contextRef="#ctx0" brushRef="#br1" timeOffset="106571.0955">10795 18124,'0'-27,"0"1,53 26,-27 0,1 0,52-53,-26 53,-26 0,-1 0,27-27,-27 27,1 0,52 0,-52-53,-1 53,54 0,-80-26,52 26,-25 0,-1 0,27-53,-26 53,26 0,-27 0,1-26,26 26,-27 0,0 0,27 0,-26-53,-1 53,27 0,-26 0,-1 0,27 0,-27 0,1 0,26 0,26 0,-26 0,-53 26,27-26,26 0,-1 0,28 0,-54 0,1 0,26 0,-27 0,1 0,-1 0,27 0,-27 0,27 0,0 0,-26 27,-1-27,27 0,-26 0,-1 0,27 0,-27 0,27 0,0 53,-26-53,-1 0,1 0,-27 26,79-26,-26 0,-53 26,26-26,-26 53,0-26,27-27,-27 26,53-26,-53 27,26-27,-26 53,27-53,26 26,-1-26,1 53,-26-53,-1 0,27 26,-26-26,26 53,-1-26,1-27,-53 53,27-53,-27 26,26-26,-26 27,53 26,-53-27,27-26,-27 27,53 25,-53-25,26-27,-26 26,0 27,27-53,-27 27,0-1,0 27,52-53,-52 27,0-1,0 0,0 27</inkml:trace>
  <inkml:trace contextRef="#ctx0" brushRef="#br1" timeOffset="109027.236">14473 16986,'-53'0,"26"0,27 26,-26-26,26 80,0-27,0-27,0 27,0 0,53-53,-27 0,1 0,26 0,-27-53,27 53,-53-53,26 53,-26-53,0 0,0 53,0-79,-79 79,79-27,-26 27,-1 0,-26 0,53 0,-26 53</inkml:trace>
  <inkml:trace contextRef="#ctx0" brushRef="#br1" timeOffset="120433.8885">24606 8519,'-26'27,"-27"52,53-52,-53-27,53 52,-53 1,0 0,27-26,26 26,-53-53,53 26,-27-26,1 27,-54 26,28-1,25-25,-26-27,53 53,-53-53,53 53,-26-53,26 26,-27-26,27 27,-53-27,1 53</inkml:trace>
  <inkml:trace contextRef="#ctx0" brushRef="#br1" timeOffset="120807.9098">23760 9022,'0'0,"0"53,0 0,0-27,0 1,0 26,0-27,0 27,0-27,26-26,-26 53,79-53,1 0,-27 0</inkml:trace>
  <inkml:trace contextRef="#ctx0" brushRef="#br1" timeOffset="121902.9725">24421 9075,'0'79,"0"-26,0 0,0-26,0 25,0 1,0-53,79 0,-52-26,-27-27,53 27,-53-27,0 26,0 1,0 52,26 27,-26 0,0 26,0-52,0-1,0 1,27-27</inkml:trace>
  <inkml:trace contextRef="#ctx0" brushRef="#br1" timeOffset="122187.9888">25030 8969,'-27'27,"27"25,-53 1,53 0,-26 27,26-54,0 1,0 25,0-25,0-1,0 27,26-53,1 0</inkml:trace>
  <inkml:trace contextRef="#ctx0" brushRef="#br1" timeOffset="122427.0024">25268 9101,'-27'53,"27"0,-53 0,53-26,-26 25,26-25,-27-1</inkml:trace>
  <inkml:trace contextRef="#ctx0" brushRef="#br1" timeOffset="122638.0145">25135 9181,'0'0,"-52"0,52 26,0 27,26-53,-26 27,79-27,-52 52,26-52,26 0,-26 0</inkml:trace>
  <inkml:trace contextRef="#ctx0" brushRef="#br1" timeOffset="122833.0257">25506 9234,'0'0,"0"53,0 26,0-26,0-53,0 53</inkml:trace>
  <inkml:trace contextRef="#ctx0" brushRef="#br1" timeOffset="123237.0488">25612 9207,'53'0,"-53"27,53-27,-27 53,27-53,-27-27,-26 1,53-1,-53-26,0 27,0 26,0 53,-26-27,26 1,0 26,0-1,-27-25,27 26,0-27,-53-26,53 53,-26-53</inkml:trace>
  <inkml:trace contextRef="#ctx0" brushRef="#br1" timeOffset="123456.0613">26114 8837,'0'26,"0"54,0-1,0 27,0 0,0-27,-26 0,26 1,-79-1,52 1,27-54,-53-26</inkml:trace>
  <inkml:trace contextRef="#ctx0" brushRef="#br1" timeOffset="125727.1912">29184 7884,'-27'53,"27"27,-53 25,0-25,0-1,27 27,-53-53,26 0,0 26,26-26,-26 0,53-27,-53-26,53 53,-26-53,26 27,-27-27,27 53,-52-53,25 26,27-26,53-53,-27 53</inkml:trace>
  <inkml:trace contextRef="#ctx0" brushRef="#br1" timeOffset="126592.2407">28601 8599,'0'26,"0"1,0-1,-52-26,52 53,-27-53,27 53,0-27,-26 27,26-26,26-27,1 0,52 0,-53 0,54 0,-27-27,0 27,0 0,-1 0,-25 0,-27 0,-53 0</inkml:trace>
  <inkml:trace contextRef="#ctx0" brushRef="#br1" timeOffset="128075.3255">29633 7911,'0'106,"0"-1,27 28,-27-54,53-26,-53 0,53-53,-53 26,26-26,27-26,-53-53,0-1,26-26,-26-26,0 26,0 53</inkml:trace>
  <inkml:trace contextRef="#ctx0" brushRef="#br1" timeOffset="128204.3329">29871 7884,'0'27,"53"-27</inkml:trace>
  <inkml:trace contextRef="#ctx0" brushRef="#br1" timeOffset="128525.3513">30110 7911,'0'79,"-80"27,80-27,0 1,0-27,0 0,27-1,52-25,-26-27,-27 0</inkml:trace>
  <inkml:trace contextRef="#ctx0" brushRef="#br1" timeOffset="128779.3658">30533 7990,'0'0,"0"79,0-26,-53 0,53 0,0 0,-26-26,26-1</inkml:trace>
  <inkml:trace contextRef="#ctx0" brushRef="#br1" timeOffset="129194.3895">30401 8017,'0'79,"0"-26,0-27,26 1,-26 26,27-53,-27 26,52-26,-25 0,52 0,-52 0,26 0,-27 0,27 0</inkml:trace>
  <inkml:trace contextRef="#ctx0" brushRef="#br1" timeOffset="129455.4045">30877 8096,'26'0,"-26"0,0 53,0-27,0 1,0 52,0-79,0 53,-53-53,27 0</inkml:trace>
  <inkml:trace contextRef="#ctx0" brushRef="#br1" timeOffset="129725.4199">31115 7964,'0'0,"0"53,0-1,26-25,1-27,-27 53,53-53,-27 0,-26-53,27 53,-27-79,0 26,53 26</inkml:trace>
  <inkml:trace contextRef="#ctx0" brushRef="#br1" timeOffset="129883.4289">31327 7937,'0'0,"0"27,0 26,0 26,0 0,0-26,0 0,0-26,-27 26,1-27,-27-26,0 0</inkml:trace>
  <inkml:trace contextRef="#ctx0" brushRef="#br1" timeOffset="130145.4437">31459 7964,'0'79,"0"0,0 1,0-1,0-26,0-26,0 25,-26-52,-1 53,-52-53,26 0,0 0,0 0</inkml:trace>
  <inkml:trace contextRef="#ctx0" brushRef="#br1" timeOffset="130767.4795">30480 8281,'-53'27,"53"52,-53-53,27 54,26-54</inkml:trace>
</inkml:ink>
</file>

<file path=ppt/ink/ink17.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2T10:51:59.201"/>
    </inkml:context>
    <inkml:brush xml:id="br0">
      <inkml:brushProperty name="width" value="0.05292" units="cm"/>
      <inkml:brushProperty name="height" value="0.05292" units="cm"/>
      <inkml:brushProperty name="color" value="#002060"/>
    </inkml:brush>
  </inkml:definitions>
  <inkml:trace contextRef="#ctx0" brushRef="#br0">16166 15081,'0'0,"27"0,25 0,-25 0,-1 0,27 0,-26 0,-1 0,27 26,-26-26,-1 0,27 0,-53 53,26-53,1 0,26 0,-27 0,-26 27,27-27,26 26,0-26,-1 0,1 0,0 53,-26-53,-1 0,27 0,-26 0,-27 27,26-27,27 0,26 0,-52 0,52 0,-79 26,53-26,0 0,26 0,-52 53,-1-53,27 0,-26 0,26 0,-53 26,26-26,27 0,-53 27,26-27,1 0,-27 53,53-53,-27 0,27 26,-53-26</inkml:trace>
  <inkml:trace contextRef="#ctx0" brushRef="#br0" timeOffset="212">17992 15425,'0'26,"0"1,26-27,-26 26,0 27,-26-26,-1 26</inkml:trace>
  <inkml:trace contextRef="#ctx0" brushRef="#br0" timeOffset="2566">16510 14049,'0'0,"0"27,0 25,0-25,0 26,26 0,-26 0,0 0,0-27,0 27,0-27,53 1,-53 26,0-27,0 1,0 26,0-27,0 1,0-1,0 27,27-53,-27 26,0 1,0 26,0-27,0 1,0 26,0-27,0 0,0 27,0 0,0-26,0-1,0 27,0-26,0-1,0 53,0-52,53 26,-53-27,0 54,0-54,0 27,0-27,0 54,0-54,0 1,0 26,0-27,0-26</inkml:trace>
  <inkml:trace contextRef="#ctx0" brushRef="#br0" timeOffset="2813">16589 15848,'0'27,"27"-27,-27 26,0 1,53-27,-53 26,26-26,1 0,26-26,0-27,-53 26,0-26</inkml:trace>
  <inkml:trace contextRef="#ctx0" brushRef="#br0" timeOffset="4703">16616 14711,'-27'26,"-26"-26,53 26,-52-26,25 27,-26-27,53 53,-79-53,52 0,1 0,-27 0,53 26,26-26,-26 27,27 26,-27-27,26-26,-26 27,0 25,53-52,-53 27,0-1,27-26,-27 53,0-79,26 26</inkml:trace>
  <inkml:trace contextRef="#ctx0" brushRef="#br0" timeOffset="6060">15558 15134,'52'0,"1"0,-26 0,26 0,0 0,0-53,-27 53,27 0,-27 0,1 0,26 0,-27 0,1 0,-1 0,-26-27,53 27,-26 0,-1 0,27 0,-53 0</inkml:trace>
  <inkml:trace contextRef="#ctx0" brushRef="#br0" timeOffset="6210">16219 15107,'0'27</inkml:trace>
  <inkml:trace contextRef="#ctx0" brushRef="#br0" timeOffset="6376">16272 15160,'-27'0</inkml:trace>
  <inkml:trace contextRef="#ctx0" brushRef="#br0" timeOffset="9999">30348 10080,'0'0,"-27"27,27 26,-26-27,26 1,0 26,-27-27,27 0,-53 27,53-26,-26-27,26 53,-53-53,53 26,0 1,-26-27,26 26,-27-26,27 53,-26-53,26 26,-53 27,53-26,-27-1,27 27,0-26,-53-27,53 26,0 27,0-26,-26-27,26 26,0 0,0 27,-27-53,27 27,0-1,-52-26,52 53,0-26,0-1,-27 27,27-27,0 1,-26-27,26 53,0-27,-53-26,53 27,0 52,-27-79,27 53,0-26,-53 25,53 28,-53-54,27 27,26 27,-53-80,53 26,-26 0,26 27,-53-26,53-1,-53 27,53-26,-27 26,27-27,-53 1,53 25,-26-52,26 53,0-26,-27-27,27 53,0-106,0 26,0-52</inkml:trace>
  <inkml:trace contextRef="#ctx0" brushRef="#br0" timeOffset="12105">29051 10980,'27'0,"-1"0,-26 0,53 0,-26 0,-27 26,26-26,0 0,27 0,-53 53,27-53,-27 53,53-26,-27-27,-26 53,27-53,-27 26,26-26,-26 26,53-26,-53 53,27-53,-27 27,26-27,27 0,-27 0,1 0,26 0,-53 26,26-26,1 0,26 0,-27 0,27 0,-27 0,27 0,-26 0,-1 53,54-53,-54 0,27 0,-27 0,27 27,-26-27,26 0,-27 0,1 53,26-53,-27 0,27 26,0-26,26 53,-26-53,-26 0,-27 26,26-26,27 0,-27 53,27-53,0 0,-53 27,27-27,-1 0,27 0,-53 26,27-26,-1 0,27 53,0-53,-53 27,26-27,27 26,-26-26,-54 0</inkml:trace>
  <inkml:trace contextRef="#ctx0" brushRef="#br0" timeOffset="14070">29025 11006,'53'0,"-27"0,1 0,-27 0,26 0,53 0,-79 53,53-53,0 27,-26-27,26 53,-27-27,27 27,-26-53,-27 26,26-26,-26 27,53-27,-53 53,26-53,1 0,-27 26,53-26,-27 0,1 0,26 27,-27-27,-26 53,26-53,54 0,-27 26,-27-26,1 0,-27 27,53-27,-27 0,-26 53,27-53,25 26,-25-26,-27 53,53-53,26 26,-26-26,-53 27,53-27,0 53,26-53,-79 26,53-26,-26 53,-1-53,27 27,-26-27,25 0,-52 26,27-26,-1 0,-26 53,53-53,27 26,-54-26,1 0,25 53,-25-53,-1 0,27 27,0-27,0 53,0-53,-26 0,-27 26,26-26,27 0,-27 27,1-27,-27 53,-27-27</inkml:trace>
  <inkml:trace contextRef="#ctx0" brushRef="#br0" timeOffset="16740">29554 11218,'-26'0,"26"-26,-27 26,27-27,0 27,0-26,27-27,-27 0,52 53,-52-53,0 0,0 27,0-1,0-26,0 27,27-1,-27-26,26 53,27 0,-26 0,-1 0,27 0,-26 0,-1 0,27 0,-27 0,1 0,-27 27,26-27,27 0,-79 0,-1 0,27 26,-26-26,-1 0,27 27,-53-27,27 0,0 0,-27 0,26 0,1 0</inkml:trace>
  <inkml:trace contextRef="#ctx0" brushRef="#br0" timeOffset="17009">29713 10715</inkml:trace>
  <inkml:trace contextRef="#ctx0" brushRef="#br0" timeOffset="17768">28787 10901,'0'-27,"53"27,-27 0,-26 0,53 0,-53 79,79-79,-26 27,0-27,0 0,0 0,26 0,1 0</inkml:trace>
  <inkml:trace contextRef="#ctx0" brushRef="#br0" timeOffset="23678">13653 17224,'-27'0,"1"0,-1 0,-26 0,27 0,-1 0,-26 0,27 0,-1 0,-25 0,25 0,1 0,-1 0,-26 0,27 0,-1 0,-26 0,27 0,0 0,-27 0,26 0,1 0,-27 0,26 0,1 0,-27-53,26 53,1 0,-27 0,27-26,-1 26,-26 0,53-53,27 53,52 0,-26 0,0 0</inkml:trace>
  <inkml:trace contextRef="#ctx0" brushRef="#br0" timeOffset="25500">13441 16748,'-27'0,"27"0,0 53,0-27,0 1,-26-27,26 53,0-27,-27-26,27 26,0 27,0-26,0-1,-52-26,52 27,0 26,0-27,0 1,-27-27,27 53,0-27,-26-26,26 26,0 27,-53-53,53 27,0-1,0 27,0 0,0-26,-27 25,27-25,0-1,0 1,0 52,0-26,0-26,-53 26,53-27,0 27,0-27,-26 27,26 0,0-26,0 26,0-1,0 1,-27-53,27 53,0 0,0-26,-52-1,52-26,0-26,0-27</inkml:trace>
  <inkml:trace contextRef="#ctx0" brushRef="#br0" timeOffset="27616">13309 17330,'26'0,"0"-27,27 27,27 0,-80-52,79 52,-52 0,26 0,-1 0,-52-27,53 27,27 0,-27 0,0 0,-27 0,27 0,-27 0,1 0,-27 0</inkml:trace>
  <inkml:trace contextRef="#ctx0" brushRef="#br0" timeOffset="30502">13388 16933,'0'0,"26"0,27 0,-26 0,-27-26,26 26,27 0,-26 0,-27 0,0 26,0 27,0-27,26 1,-26 26,0-27,0 1,0 26,0 0,0-27,0-26,53-53</inkml:trace>
  <inkml:trace contextRef="#ctx0" brushRef="#br0" timeOffset="32803">12859 16324,'-27'0,"27"-26,0 26,0-26,53 26,-53-27,53 27,-53-53,53 53,-53-26,53 26,-53-27,26 27,-26-53,53 53,-26-53,52 27,-26-53,0 26,26 0,-52 26,-1 27,27-53,-26 53,-1 0,-26-26,80 26,-28-27,-25-25,-27 25,53 27,-53-53,26 53,-26 53,-26-53</inkml:trace>
  <inkml:trace contextRef="#ctx0" brushRef="#br0" timeOffset="34656">13256 15002,'0'-53,"0"79,0 1,26 25,-26-25,0 26,53 0,-53 0,0-27,0 27,0-26,0 25,26-52,-26 27,0-1,0 27,0-26,0-1,0 27,0-26,0-1,0 27,0-27,0 1,0 26,0-27,0 1,0-1,0 27,0-26,0-1,0 27,0-27,0 1,0 26,0-27,0 1,0 26,0-27,27-26,-27 26,0 1,0 26,0-27,53-26,-53 27,0 26,0-27,26-26,-26-26,0-1,0-52</inkml:trace>
  <inkml:trace contextRef="#ctx0" brushRef="#br0" timeOffset="36238">11642 16430,'26'0,"-26"-26,53 26,-53-27,27 27,-1 0,27-53,-27 53,27 0,0-26,0 26,0 0,-27-53,27 53,-26 0,-1 0,27 0,-26 0,26 0,-27 0,27-26,-27 26,-26-27,53 27,-26 0</inkml:trace>
  <inkml:trace contextRef="#ctx0" brushRef="#br0" timeOffset="37552">11774 15425,'53'0,"-53"26,26 1,1-1,-27 27,53-53,-53 53,26 26,-26-26,0 0,0 0,53-53,-53 27,0 26,0-27,27 1,-27 25,0-25,0-1,52 27,-52-26,27-1,26 27,-27-26,1-27,-27 52,53-52,-53 27,26-1,27 27,-53-26,27-27,-27 53,26-27,-26 1,53-27,-53 53,0-27,26-26,-26 26,0-52,0 26,0-53,-79-26</inkml:trace>
  <inkml:trace contextRef="#ctx0" brushRef="#br0" timeOffset="38578">12012 16007,'27'0,"-27"0,-80 0,54 53,-27-27,-27 27,54-53,26 27,0-27,0 53,53-53,-53 26,26-26,-26 27,27-27,-27 26,53-26,-53 53,0-27,26-26</inkml:trace>
</inkml:ink>
</file>

<file path=ppt/ink/ink18.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05:11:52.99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2831 13890,'-26'0,"26"-53,-53 53,26 0,27-26,-26 26,-27 0,26 0,27 0,-53 0,53 53,-52-27,52 1,-53 26,53 0,-27 0,27 26,0-26,0 0,0-27,0 27,53 0,-26-53,25 0,28 0,-27 0,26 0,-26 0,0 0</inkml:trace>
  <inkml:trace contextRef="#ctx0" brushRef="#br0" timeOffset="704">3122 14102,'-53'0,"27"26,-27 27,26-26,27-1,-53-26,53 53,27 0,52-53,-52 0,26-26,-27-1,27-26,-27-26,-26 52,27 27,26 0,-53 0,53 0,-27 0,27 0,-26-26,26-27,-27 53,0 0,27 0,-53-26,27 26,-1 0,27 0,-26 0,-27-53,26 0,-26 26,0-52</inkml:trace>
  <inkml:trace contextRef="#ctx0" brushRef="#br0" timeOffset="1209">3836 13414,'0'0,"0"53,0 0,0 53,80 0,-27 26,26-26,1 26,-28-26,1-27,0 1,-53-1,53-53,-53 1,0 26,0-80,0 1,0-27,-26-26,26-1,0 1,0-1,0-25,0 25,0 27,0 27,53 26,-53-27,26 27,-26 0,0 53,27 0,-27 27,0 25,0-25,0-27,-53 0,53 0,-27 52,27-78</inkml:trace>
  <inkml:trace contextRef="#ctx0" brushRef="#br0" timeOffset="2173">4657 14287,'26'-53,"1"-26,26 0,-1-54,1 1,-53-27,80-26,-80 0,0 26,0 106,0 27,-53 26,0 0,26 26,27 27,-52 26,52 54,-53-27,53-1,0 28,26-54,-26 0,79 27,-26-53,0-26,0-27,27 0,25 0,28 0,-54-53,0-27,-52 1,-27 26,0 0,0 0,0 27,-53 26,27-53,-27 53,26 0,27 26,-53 1,53 26,0-27,-53 1,53 25,27-25,-1-27,27 53,-26-53,26 79,-27-79,0 53,27-53,-26 53</inkml:trace>
  <inkml:trace contextRef="#ctx0" brushRef="#br0" timeOffset="2459">5900 13811,'0'53,"0"0,0 26,0-26,0-26,0-1,0 27,-26-53</inkml:trace>
  <inkml:trace contextRef="#ctx0" brushRef="#br0" timeOffset="2639">5847 14049,'-26'-53,"26"53,26 0,1 0,26 27,0-27,0 0,26 26,0-26,-26 0,0 0</inkml:trace>
  <inkml:trace contextRef="#ctx0" brushRef="#br0" timeOffset="3442">6879 13599,'0'-79,"-26"79,26 106,26 0,27 26,0 27,26-1,-52-52,52 26,-26-26,0-26,-26-27,-27 0,52-53,-52 26,0-79</inkml:trace>
  <inkml:trace contextRef="#ctx0" brushRef="#br0" timeOffset="3719">7144 14208,'0'-27,"0"-26,26 53,27-26,-26 26,-1 0,53 0,-79 0,0 53,0-27,0 1,0 26,-52-27,52 1,-53 26,53-27</inkml:trace>
  <inkml:trace contextRef="#ctx0" brushRef="#br0" timeOffset="4012">7594 14102,'26'0,"-26"0,0 79,0-26,0-26,0-1,0 54,53-80,0 0,-53-27,26 1,-26-1,0-52,0 52,-53-26,27 53,-27-26,0 26,53 26,-26-26,26 53,0 27</inkml:trace>
  <inkml:trace contextRef="#ctx0" brushRef="#br0" timeOffset="4423">7911 13573,'0'53,"0"0,0 26,0 0,0 27,0 0,53 0,0-53,-27 0,54 0,-1-53,27 0,0 0,26-53,0-53,1-26,-28-27,-25 27,-80 26,0 53,-27 53,-26 0,1 79,-1 27,53-27,-53 1,53-27,0 0,26 0,1-53,26 26,26-26,0 0,27-26,-53 26,0-80,-53 54</inkml:trace>
  <inkml:trace contextRef="#ctx0" brushRef="#br0" timeOffset="4821">9022 13970,'80'0,"-54"106,27-80,-26 27,25 0,-25-27,26 27,-27-53,-26 27,53-27,0-27,-53 1,0-27,0 0,0 0,0 0,0 27,0-1,27 27,25 0,1 53,-53-26,53 25,-26-25,26-1,-53 27,53-53,-53 53</inkml:trace>
  <inkml:trace contextRef="#ctx0" brushRef="#br0" timeOffset="5407">7990 14128,'-52'0,"-1"0,26 0,-26 0,53-52,0 52,27-27,52 27,-26-53,0 53,26-53,1 53,-1-53,27 53,79 0,-53-79</inkml:trace>
  <inkml:trace contextRef="#ctx0" brushRef="#br0" timeOffset="6073">9790 13679,'0'0,"53"53,-53-1,52 54,-52 0,80 26,-80-52,53-1,-53 1,0-28,26 1</inkml:trace>
  <inkml:trace contextRef="#ctx0" brushRef="#br0" timeOffset="6291">9843 14234,'0'-26,"0"-1,26 27,0-53,1 53,26 0,-27 0,1 0,26 0,0 0,-1-26,28 26,-27-79</inkml:trace>
  <inkml:trace contextRef="#ctx0" brushRef="#br0" timeOffset="6479">10319 13996,'0'80,"53"-28,-53-25,53 26,-53-27,53 27,-1 0,-25-26</inkml:trace>
  <inkml:trace contextRef="#ctx0" brushRef="#br0" timeOffset="6657">10451 13811,'0'-53,"0"27,0 52,0-26</inkml:trace>
  <inkml:trace contextRef="#ctx0" brushRef="#br0" timeOffset="7251">10954 13943,'0'53,"-53"0,0-26,26 25,27-25,-52-27,52 53,52-106,-52 0,53-26,-53-1,80 1,-80 105,0 27,26-26,27 26,0-53,-26 0,-1 0,27-53,-27 26,54-26,-54-53,27 27,0-27,0 0,-53 1,0-28,0 54,0 26,0 27,-27 26,27-53,-26 53,-27 53,53 26,-26 27,26 0,0-27,0 27,0-27,0-26,0 0,26 0,-26 0,79-27,-26 54,-26-27,26 0,0-1,0-52</inkml:trace>
  <inkml:trace contextRef="#ctx0" brushRef="#br0" timeOffset="8405">12859 14128,'0'0,"26"27,54-27,-54 0,1 0,-1 0,-26 0,53 0,-53-53,0 27,0-1,0-26,-53 27,0-27,27 26,26 1,-53 26,53-53,26 26,1 27,26 0,-1 0,28 0,-54 0,1 0,26 80,-53-27,0 0,26-53,-26 26,53-26,-53 53,53-53,-27 0,1 0,26 0,-27 0,1 0,26 0,-53-26,26 26,-26-27,0-79</inkml:trace>
  <inkml:trace contextRef="#ctx0" brushRef="#br0" timeOffset="8707">13705 13441,'0'26,"0"27,0-27,0 1,0 52,0-26,-26 0,26 0,0-27,26 27,1-26,26 26,79-53,-26 0,0 0,0 0,-27 0</inkml:trace>
  <inkml:trace contextRef="#ctx0" brushRef="#br0" timeOffset="9089">14208 13520,'-26'0,"26"-27,0 27,53 0,0 0,-1 0,1 0,-26 0,-27 0,53 0,-53 106,0-79,0-1,-27 27,27 0,0-27,0 27,27 0,-1-53,27 0,26-26,-52 26,-27-27,26 27</inkml:trace>
  <inkml:trace contextRef="#ctx0" brushRef="#br0" timeOffset="9317">14314 13679,'26'0,"1"0,26 0,-27 0,1 0,26 0,0 0,-27-53,27 53</inkml:trace>
  <inkml:trace contextRef="#ctx0" brushRef="#br0" timeOffset="9516">14843 13414,'0'27,"80"52,-80-53,52 27,-52-26,0 26,0 0,0 26,0-26,0-27,-52-26</inkml:trace>
  <inkml:trace contextRef="#ctx0" brushRef="#br0" timeOffset="9724">15293 13626,'0'-27,"53"27,-27-53,27 53,-26 0,-1 0,27 0</inkml:trace>
  <inkml:trace contextRef="#ctx0" brushRef="#br0" timeOffset="9853">15478 13811,'53'0,"-26"-27,-1 27,53 0,-52 0,-27-26</inkml:trace>
  <inkml:trace contextRef="#ctx0" brushRef="#br0" timeOffset="10709">16166 13255,'27'0,"-27"-26,79 26,-53 0,1 0,26 0,-27 0,1 0,-27 0,0 53,0 0,0 0,-53 26,0 27,26-53,27-27,0 54,27-80,26 0,26 0,27 0,26-53,-52 53,-27-80</inkml:trace>
  <inkml:trace contextRef="#ctx0" brushRef="#br0" timeOffset="10938">16351 13520,'0'-53,"27"53,26-26,-27 26,1 0,25 0,1-53,-26 53,-1 0,-26-27,53 27</inkml:trace>
  <inkml:trace contextRef="#ctx0" brushRef="#br0" timeOffset="11224">16722 13070,'26'0,"-26"27,53-1,-53 27,0 0,0 0,-26-27,26 27,26-53,1 0,25 0,28-53,-27 27,0 26,-27-53</inkml:trace>
  <inkml:trace contextRef="#ctx0" brushRef="#br0" timeOffset="11884">16166 13546,'79'0,"-52"-53,-1 53,54-79,-27 79,0-53,-1 53,-25 0</inkml:trace>
  <inkml:trace contextRef="#ctx0" brushRef="#br0" timeOffset="12464">16748 13097,'-26'0,"-1"0,-26 0,27 0,26 0,0 26</inkml:trace>
  <inkml:trace contextRef="#ctx0" brushRef="#br0" timeOffset="14449">17806 13546,'0'-53,"0"27,0 0,27 26,-27-53,53 53,0 53,-53-27,0 0</inkml:trace>
  <inkml:trace contextRef="#ctx0" brushRef="#br0" timeOffset="14598">17886 13784,'53'0,"-27"-26,1 26,26 0,-27-26,1 26,25 0</inkml:trace>
  <inkml:trace contextRef="#ctx0" brushRef="#br0" timeOffset="15423">19685 13123,'53'26,"-53"27,53-26,-53 52,53-52,-53-1,53 27,-53-26,26 25,-26-104,0 25,0-26,0-26,0-1,0 27,0 1,0 104,0 28,53-27,-53-27,0 1,27 26,25 0,28-53</inkml:trace>
  <inkml:trace contextRef="#ctx0" brushRef="#br0" timeOffset="15679">20241 12938,'0'26,"0"27,0-26,0-1,0 53,0-52,0-27,79 0,-53 0,1 0,26 0</inkml:trace>
  <inkml:trace contextRef="#ctx0" brushRef="#br0" timeOffset="15880">20743 13176,'27'0,"26"0,26 0,-52-27</inkml:trace>
  <inkml:trace contextRef="#ctx0" brushRef="#br0" timeOffset="16293">21008 13017,'26'53,"-26"0,53-53,-53 53,27-53,-1 0,54 0,-54 0,-26-53,0 27,0-54,0 27,0 27,0-1,53 107,-53-1,26 0,-26 27,80 27,-80-54,53 27,-53-53,0 0,0-27,0 27,-27-53,-52-53,79 27,-27-54</inkml:trace>
  <inkml:trace contextRef="#ctx0" brushRef="#br0" timeOffset="16571">21405 12779,'26'0,"-26"0,0 53,0 0,0 0,0 0,0 0,0-27,0 1,53-27,27 0,-54 0,0 0,54-80,-27 54,0-1</inkml:trace>
  <inkml:trace contextRef="#ctx0" brushRef="#br0" timeOffset="16773">22119 12673,'0'27,"80"-1,-80 54,26-1,-26 0,0 1,0-1,0 0,0 27,-53 27,27-1,-54-26,-26 79,27-185</inkml:trace>
  <inkml:trace contextRef="#ctx0" brushRef="#br0" timeOffset="17472">19368 13017,'0'53,"0"26,-53 1,53-1,0 54,0-28,26 1,53 26,27 1,27-54,25 1,1-28,-27-52</inkml:trace>
  <inkml:trace contextRef="#ctx0" brushRef="#br0" timeOffset="18220">22384 13335,'53'-53,"-27"53,27-27,0 27,53-79,-27 79,-26-53,0 53,0 0</inkml:trace>
  <inkml:trace contextRef="#ctx0" brushRef="#br0" timeOffset="18527">22648 13070,'0'-53,"-26"53,26 27,0-1,0 1,0 25,26 1,-26 0,53 0,-26-26,26 26,-27-53</inkml:trace>
  <inkml:trace contextRef="#ctx0" brushRef="#br0" timeOffset="18887">23310 12911,'0'0,"0"27,0 26,0-27,0 1,0-1,0 53,0-26,0 0,79 0,-26-26,-26-27,52 0</inkml:trace>
  <inkml:trace contextRef="#ctx0" brushRef="#br0" timeOffset="19068">23548 12726,'-27'0,"27"0</inkml:trace>
  <inkml:trace contextRef="#ctx0" brushRef="#br0" timeOffset="19345">24077 12488,'0'26,"-26"27,26 27,-53-1,53 1,-53-1,53 0,0 1,0-27,26-1,1 1,52-26,27-27,0 0,0 0,-27 0</inkml:trace>
  <inkml:trace contextRef="#ctx0" brushRef="#br0" timeOffset="20027">24739 12620,'0'-26,"26"26,0 0,27 0,-53 0,53 0,-53 53,27-53,-27 53,0 0,0-27,0 1,-27 25,27 1,0-26,27-27,-1 0,27 0,27 0,52-53,-53 26,27-25</inkml:trace>
  <inkml:trace contextRef="#ctx0" brushRef="#br0" timeOffset="20237">25612 12594,'-27'0,"27"53,0-27,-53 27,53-26,0-1,-26 27,26-27</inkml:trace>
  <inkml:trace contextRef="#ctx0" brushRef="#br0" timeOffset="20471">25374 12647,'26'0,"0"0,-26 26,53-26,-53 27,53-27,0 53,0-53,0 0,26 0,-26 0</inkml:trace>
  <inkml:trace contextRef="#ctx0" brushRef="#br0" timeOffset="20905">26009 12647,'0'26,"52"-26,-52 53,27-53,-27 27,26-27,27 26,-26-26,26 0,-53-26,53 26,-53-80,0 54,0-27,0 26,0 27,0 27,26 52,-26-26,0 27,0-28,0 1,53 0,-53-26,0-1,0 27,-26-53,-1 0,-26 0,53-53</inkml:trace>
  <inkml:trace contextRef="#ctx0" brushRef="#br0" timeOffset="21137">26829 12409,'26'0,"-26"53,0-1,0 28,27-27,-27 0,0 0,0 0,0 26,0-53,0 1,0 26,-27 0,-52 26</inkml:trace>
  <inkml:trace contextRef="#ctx0" brushRef="#br0" timeOffset="24616">4366 15610,'-27'0,"54"0,-1 0,27 0,26-53,-26 0,0 0,-53 27,53-27,-53-26,0 52,0-26,-26 53,-27 0,0 0,0 27,53 26,-53 0,53-1,0 1,-53 27,53 26,0-54,0 1,0-26,53 52,0-79,0 0,0 0,26 0,-26-53,26 53,1-79,-1 26,-52 0</inkml:trace>
  <inkml:trace contextRef="#ctx0" brushRef="#br0" timeOffset="25335">5027 15213,'0'-53,"-26"53,26 27,-53 52,53-52,0 26,0-27,26-26,-26 26,27-26,26 0,-1 0,1 0,0 0,-26 0,-27 53,0 27,0-27,0 0,0-1,0-25,0 26,0-27,0-26,53 0,0-26,-27-27,27-26,-27 26,27 0,-53-27,27 80,-27 27,0-1,0 1,53 26,-53-27,79-26,0 53,-26-53,-53-26,27-27,-27 0,0 0,0 26,53 27,-53 0,53 0,-27 27,54-27,-28 79,1-79</inkml:trace>
  <inkml:trace contextRef="#ctx0" brushRef="#br0" timeOffset="25914">6218 15398,'0'27,"0"52,0-26,0 0,26-53,27 0,-26 0,25 0,-25-26,26-27,-53 26,0 1</inkml:trace>
  <inkml:trace contextRef="#ctx0" brushRef="#br0" timeOffset="26080">6191 15213,'0'27</inkml:trace>
  <inkml:trace contextRef="#ctx0" brushRef="#br0" timeOffset="26590">6456 14949,'0'53,"0"-1,0 28,79-1,1 54,-1-1,0 0,1 0,-1-26,-26 0,0-53,-27 26,-26-52,53-27,-79-27,26-26,-53 1,53-28,-79-26,79 0,-53 1,53 25,0-26,0 54,0-1,26 26,1-26,25 53,-25 0,-27 53,53 27,-53-28,0 1,0 0,-27 0,27 27,-79-28,0 28,52-27,-26-27</inkml:trace>
  <inkml:trace contextRef="#ctx0" brushRef="#br0" timeOffset="27226">7276 15425,'-26'0,"26"26,0 27,0-26,0-1,0 27,26-53,27 0,26 0,1 0,-27-53,0 27,-53-27,26 0,-26 26,0-25,-53 25,0 27,27 0,-27 0,26 0,1 0,26 0,-53 0,53 53,0-27,26-26,1 0,26-26,0-53</inkml:trace>
  <inkml:trace contextRef="#ctx0" brushRef="#br0" timeOffset="27585">7752 14763,'53'27,"-53"26,0 0,0 26,53 27,-53-53,53 26,-53-26,53 0,0-26,-27-27,27 0,27 0,-27 0,-1-27,1-26,0-26,-53 26,0 26,0-26,0 27,0 26,-79 26,79 1,-53 26,53 26,0-52,0-1,26 27,1-53,26 27,26-27,1 0,-1 0,0 0</inkml:trace>
  <inkml:trace contextRef="#ctx0" brushRef="#br0" timeOffset="27984">8599 15160,'53'0,"0"0,-27 0,27 80,-53-27,53 0,0 26,-27-26,27 0,-26-27,-1-26,27 0,-53-26,0-27,0-27,0 1,0-27,27 53,-27 27,53 26,-53-27,53 27,-53 27,52 52,-52-26,80 0,-80 0,53 26,-53-26,0-26,0-27</inkml:trace>
  <inkml:trace contextRef="#ctx0" brushRef="#br0" timeOffset="28494">7620 15107,'26'-26,"1"26,52 0,1 0,-1 0,0 0,1-53,-1 53,-26-53</inkml:trace>
  <inkml:trace contextRef="#ctx0" brushRef="#br0" timeOffset="29274">9393 14737,'26'106,"-26"-27,106 27,-53 26,26 1,-26-1,27-53,-27 27,-27-53,-26-27,53-26,-53 0</inkml:trace>
  <inkml:trace contextRef="#ctx0" brushRef="#br0" timeOffset="29508">9631 15425,'0'-27,"26"27,1-26,26 26,-27 0,27 0,0 0,-27 0,1 0,26-53</inkml:trace>
  <inkml:trace contextRef="#ctx0" brushRef="#br0" timeOffset="29710">10134 15187,'0'26,"0"27,0-26,0 26,52-27,-52 27,27 0,-27-27,53 27,-27-53,-26 27,0-54</inkml:trace>
  <inkml:trace contextRef="#ctx0" brushRef="#br0" timeOffset="29874">10134 14949,'0'-27,"0"27,0-26,26 26,-26 0,0 26,0 27</inkml:trace>
  <inkml:trace contextRef="#ctx0" brushRef="#br0" timeOffset="30557">10795 15346,'-26'0,"-54"0,27 0,0 0,53 26,-53 27,53-27,53-26,27 0,-54 0,27-26,26 26,-79-27,27 27,-1 0,1 0,52 0,-52-52,26-1,26 26,-53-52,27-1,0-25,-53-28,53 27,-53 27,0 0,0 52,-53 1,0-27,27 53,-53 53,79 26,0-26,0 26,0 1,0 26,52-1,-52-25,53-27,-53 0,106 26,-79-52,26 25,-27-52,27 0</inkml:trace>
  <inkml:trace contextRef="#ctx0" brushRef="#br0" timeOffset="30916">11642 15002,'-27'0,"-26"26,53 0,-26-26,26 27,0-1,26-26,1 53,26-53,-27 27,27-27,-53 53,27-53,-27 26,-27-26,-52 0,52 0</inkml:trace>
  <inkml:trace contextRef="#ctx0" brushRef="#br0" timeOffset="31133">11986 15028,'26'0,"-26"0,0 53</inkml:trace>
  <inkml:trace contextRef="#ctx0" brushRef="#br0" timeOffset="31299">12144 15398,'53'-26</inkml:trace>
  <inkml:trace contextRef="#ctx0" brushRef="#br0" timeOffset="32222">13811 14737,'-26'0,"-1"0,27 26,-79 27,79 0,-53 27,53-1,-53 27,53-53,0 0,0-27,-26 27</inkml:trace>
  <inkml:trace contextRef="#ctx0" brushRef="#br0" timeOffset="32454">13467 14949,'0'0,"0"0,53 0,0 79,-26-53,26 27,-27-26,27 26,-53-27,53-26,-53 27</inkml:trace>
  <inkml:trace contextRef="#ctx0" brushRef="#br0" timeOffset="32814">13996 14578,'27'0,"-1"0,-26 27,27-27,-27 53,0-27,0 1,0 25,0-52,0 53,0-26,0 26,26-53,27 0,0 0,27 0,-1-27</inkml:trace>
  <inkml:trace contextRef="#ctx0" brushRef="#br0" timeOffset="33023">14367 15107,'53'-53,"-27"53,-26-26,53 26,-26 0,52 0,-53-53,1 53</inkml:trace>
  <inkml:trace contextRef="#ctx0" brushRef="#br0" timeOffset="33435">14896 14816,'0'53,"27"-53,-27 53,52 0,-25-53,-1 0,27-53,-53 27,0-27,0 0,0 0,0 27,0 26,0 52,0 28,53-1,-53 1,53-1,-53 0,53 27,-53-26,0-28,0-25,0 26,-53-53,27 0,-1 0,-26-53,27-53</inkml:trace>
  <inkml:trace contextRef="#ctx0" brushRef="#br0" timeOffset="33706">15240 14181,'26'0,"27"0,-53 0,0 27,0 26,0 0,0 0,0-27,0 27,0-27,53-26,27 0,26 0,26-53,-53 1</inkml:trace>
  <inkml:trace contextRef="#ctx0" brushRef="#br0" timeOffset="34052">16219 14419,'26'0,"54"0,-54 0,1 0,-1 0,27 0,-53 27</inkml:trace>
  <inkml:trace contextRef="#ctx0" brushRef="#br0" timeOffset="34207">16272 14949,'79'-53,"-26"53,0-27,0 27,0 0,-27 0,1 0</inkml:trace>
  <inkml:trace contextRef="#ctx0" brushRef="#br0" timeOffset="34613">17383 14314,'0'0,"-53"0,27 26,-27 27,26 0,-26 0,53 26,-26-52,26 26,0 0,0-27,26-26,27 53,-26-53,26 53,26-53,1 0,-1 0</inkml:trace>
  <inkml:trace contextRef="#ctx0" brushRef="#br0" timeOffset="34815">17886 14499,'53'-27,"-53"80,0-26,0 26,26 0,-26 0,0-1,53 1</inkml:trace>
  <inkml:trace contextRef="#ctx0" brushRef="#br0" timeOffset="38634">4524 16536,'-26'0,"26"-53,-27 80,27-1,0 27,0 26,0-26,0 0,0-26,0 26,0 0,0-27,0-26,27 0,26 0,26 0,1 0,-1-26,-26 26,0-27,26 27,-26-53,-26 53</inkml:trace>
  <inkml:trace contextRef="#ctx0" brushRef="#br0" timeOffset="38911">5080 16589,'0'0,"0"79,0-52,0-1,0 27,0-26,53-27,-53 53,26-53,-26 26</inkml:trace>
  <inkml:trace contextRef="#ctx0" brushRef="#br0" timeOffset="39106">5106 16510,'0'-53,"0"79,27 27,-27 0,53 0,0 26,-27 1</inkml:trace>
  <inkml:trace contextRef="#ctx0" brushRef="#br0" timeOffset="39577">5424 17012,'0'0,"0"-53,53 53,-53-26,0 0,26 26,-26-53,27 53,26 0,53 0,-80 0,27 26,26-26,54 0,25 0,-52 0,-26 0,-28-26,-25-27,-27 26,53-26,-53-26,-27 26,27 27,-53 26,27-53,-53 53,79 26,-27-26,27 80,0-28,0 1,0 0,0 0,0 0,27 0,26-53,-27 0,27 0,26 0,27 0,-53 0,-26 0,-27-53,26 53</inkml:trace>
  <inkml:trace contextRef="#ctx0" brushRef="#br0" timeOffset="39944">6826 16536,'-53'0,"27"0,26 0,0 53,0-26,79-27,-26 26,-26-26,26 53,-53-27,0 27,-27 0,1-26,-27 26,26-53</inkml:trace>
  <inkml:trace contextRef="#ctx0" brushRef="#br0" timeOffset="40733">7805 16510,'-26'0,"-27"0,53 26,0 1,0-1,26-26,-26-26,0-27,0 26,0-26,-26 53,-27 0,26 0,27 27,0-1,0-26,27 0,52 0,1 0,-27-53,52-26,-25-27,-1 0,-26 0,-53 54,0 25,0-26,-26 53,-27 53,53-26,-27-1,27 53,0 1,0-27,0 26,53 0,27 27,-28 0,28-53,-27 0,0 26,-27-52,-26-1,0 27,0 0</inkml:trace>
  <inkml:trace contextRef="#ctx0" brushRef="#br0" timeOffset="40944">8229 16616,'26'0,"27"0,-27 0,1 0,26 0,-27 0,27-53,-53 26</inkml:trace>
  <inkml:trace contextRef="#ctx0" brushRef="#br0" timeOffset="41616">9075 16113,'0'0,"0"-53,0 26,0-25,0-1,0 53,-53 0,27 0,26 26,-27 27,27 0,-53 26,53 1,0-1,0 0,27 27,-27 0,53 0,0-27,0 1,-27-54,27 1,-26 25</inkml:trace>
  <inkml:trace contextRef="#ctx0" brushRef="#br0" timeOffset="42113">8811 16721,'26'-53,"27"53,0-52,26-1,27 26,-26-52,25 26,-25 26,-27-26,0 53,-80 0,27 0,0 80,0-27,27-53,-27 53,79-53,-79 53,26-53,-26 53,0-53,0-27,0-52,0 52,0 1,0-27,27 26,-1-26,54 53,-27-52,26 52,0 0,1 0,-27 0</inkml:trace>
  <inkml:trace contextRef="#ctx0" brushRef="#br0" timeOffset="42945">10425 16219,'0'-53,"-27"53,27-53,-53 53,53-53,-26 53,26 26,-53 1,0 26,26 0,27 0,-52-1,52 28,0-27,26-27,53 27,-26-53,53 0,0 0,53-26,-27-54,-53 1,1 26,-80 0,26 0,-26 27,0 26,-26 0,-54 26,80 27,-26-26,26-1,0 27,0 0,53-53,-27 26,1-26,26 0,-27 0,1 0,26 53</inkml:trace>
  <inkml:trace contextRef="#ctx0" brushRef="#br0" timeOffset="43320">11377 16033,'0'0,"-26"0,-54 53,54-26,26 26,0-27,0 1,26-27,27 79,-26-79,26 53,-27 0,-26 0,-26 0,-27-53,26 0</inkml:trace>
  <inkml:trace contextRef="#ctx0" brushRef="#br0" timeOffset="43754">11721 16166,'0'-27,"0"54</inkml:trace>
  <inkml:trace contextRef="#ctx0" brushRef="#br0" timeOffset="43904">11827 16377,'26'0,"-26"27</inkml:trace>
  <inkml:trace contextRef="#ctx0" brushRef="#br0" timeOffset="45075">13309 15928,'0'-27,"0"1,26 26,53 0,-52 0,26 0,-27 0,27 53,-53 0,0 26,0-26,-26 0,26-27,0 27,26 0,27-53,0 0,0 0,26 0,-26-26</inkml:trace>
  <inkml:trace contextRef="#ctx0" brushRef="#br0" timeOffset="45277">14023 16060,'0'-53,"-27"53,27 53,0-27,0 1,-26 26,26-27,0 1,0 26,-26-53</inkml:trace>
  <inkml:trace contextRef="#ctx0" brushRef="#br0" timeOffset="45503">13864 16033,'0'53,"80"-26,-54-27,0 0,27 0,27 0,-27 0,0 0,-27 0</inkml:trace>
  <inkml:trace contextRef="#ctx0" brushRef="#br0" timeOffset="45901">14314 16007,'0'53,"0"-53,0 26,26-26,-26 53,53-53,0 0,-53-26,27 26,-27-27,0 1,0-1,0-25,0-1,0 26,0 27,26 27,-26 78,53-25,-53-1,53-26,-53 0,0 26,0-26,0 0,0-26,-53 26,27-53,26 26,-27-26,-26-26</inkml:trace>
  <inkml:trace contextRef="#ctx0" brushRef="#br0" timeOffset="46116">14817 16060,'53'-53,"-27"53,27-53,-27 53,1 0,26 0,-53 27</inkml:trace>
  <inkml:trace contextRef="#ctx0" brushRef="#br0" timeOffset="46258">15081 16272,'53'0,"0"-27,0 27,26 0,-52 0,-1-26</inkml:trace>
  <inkml:trace contextRef="#ctx0" brushRef="#br0" timeOffset="46553">16007 15689,'0'0,"-79"0,52 0,-25 0,25 53,-52 27,79-54,0 1,0 26,0-27,0 1,53 25,-27-52,27 27,0-27,-27 0</inkml:trace>
  <inkml:trace contextRef="#ctx0" brushRef="#br0" timeOffset="46814">16245 15848,'80'0,"-54"0,27 0,-53 27,0 26,0-27,0 27,0-27,0 27,80-53,-1-26,27 26,53-79,-27 26</inkml:trace>
  <inkml:trace contextRef="#ctx0" brushRef="#br0" timeOffset="48779">25876 13732,'0'0,"53"0,-53 0,0 26,53 53,-53 1,53-1,-53 27,79 53,-26-1,0 1,0 79,0-52,0-1,-53 0,79 0,-79 0,80 1,-80-28,53 1,-53-53,0 53,53-53,-53 26,0-53,52-26,-52 0,27 0,-27-27,26 1,-26 26,53-27,-53 1,27 26,-27-27,53 27,-27 0,-26-27,0-79</inkml:trace>
  <inkml:trace contextRef="#ctx0" brushRef="#br0" timeOffset="50001">22992 16245,'0'0,"53"0,-53-26,53 26,0 0,-26-53,25 53,-25 0,-1-27,54 27,-27 0,0 0,26-53,27 53,26 0,-26-53,53 53,26-52,27 52,-27-53,53 53,-26-53,-1 53,27-53,-26 53,-27 0,27-53,52 53,-52 0,0 0,26 0,-26-53,-1 53,27 0,-26 0,0 0,52-79,-26 79,1 0,-1-80,26 80,-52-53,26 53,-26-79,-1 79,27-79,27 79,-53-106,-1 106,28-53,-28 53,-26-53,1 53,-1 0,-26 0,26 0,-53-53,0 53,-52 0,-27 0,-27 0,-26 0,-26 0</inkml:trace>
  <inkml:trace contextRef="#ctx0" brushRef="#br0" timeOffset="51628">28231 13467,'-26'0,"-27"0,53 79,-27-26,27-26,-53 26,53 0,-26-1,26 28,-53 52,53-26,0 0,0 0,-53 52,53 1,0-27,0 54,0-1,0 0,0-53,26 27,-26 26,80-26,-80 0,106-27,-53-26,0 26,-27-52,27 25,0-25,-53-1,53 27,-53-53,79 0,-79-27,27-26,-27 53,26-53,27 0,-27 0,-26-26</inkml:trace>
  <inkml:trace contextRef="#ctx0" brushRef="#br0" timeOffset="52597">29898 13467,'0'26,"-27"1,27 26,-26 0,26 0,-53 52,53-25,-53 26,53 26,0 27,-53 26,53 27,0 26,0-53,0 27,27-27,-27 0,79-26,-26 0,0-54,0 28,0-54,-27 27,27-53,-26 0,26 0,-53-27,52-26,1 53,-53-27</inkml:trace>
  <inkml:trace contextRef="#ctx0" brushRef="#br0" timeOffset="53772">31671 13282,'0'0,"-53"0,53 53,-53 0,53 0,-80 52,80 1,-79 26,26 1,0 78,0 28,0-1,0-27,1 27,52-26,-80 26,80-53,0-26,0 0,0 0,0-27,0 27,27-27,26-53,-1-26,-25 0,26 0,-27-26,27 26,-26-27,26 53,0-26,-53-26,26 26,-26-80</inkml:trace>
  <inkml:trace contextRef="#ctx0" brushRef="#br0" timeOffset="55086">24395 14128,'0'0,"0"0,53 53,-1 27,1-27,-26 26,52 27,-26-27,53 27,0 26,-27 27,1 0,-1 0,-26-1,0 28,-53-1,0 0,0 0,-27 0,-52 1,0 25,-27-26,-27 27,28-53,25-27,54-52,-27-54,53-26,26 0,-26-26</inkml:trace>
  <inkml:trace contextRef="#ctx0" brushRef="#br0" timeOffset="56158">22516 14578,'53'0,"-53"0,79 53,1 0,-1 53,-26 0,26 26,1 27,-1 0,1 52,-28-26,1-26,-53 26,80 27,-80-27,0-52,0-1,0-26,0-27,-27-26,27 0,0 26,0-52,0-1,0 27,0 0,0-27,0 1,-26 26,-27-53</inkml:trace>
  <inkml:trace contextRef="#ctx0" brushRef="#br0" timeOffset="57251">20717 14790,'26'26,"-26"27,80 53,-54-53,27 26,26 1,-26-27,0 0,27 52,-1-25,-26 26,0-27,0 53,-53-26,0 79,0 1,0-1,0 26,-53 28,0-54,0-26,0-1,0-52,53-53,-79 0,79-53,0-53,0 27,0-1</inkml:trace>
  <inkml:trace contextRef="#ctx0" brushRef="#br1" timeOffset="70675">27279 12594,'0'-53,"0"26,0 1,0 26,0 0,0 26,0 54,26-80,-26 79,0-52,53-1,-53 27,26 0,-26 0,0 0,0 0,0-27,0 1,0 26,0-27,53-26,-53 26,0 27,27-53,-27 27,0-1,0 27,26-53,-26 27,0-1,53 27,-53-26,27-27,-27 26,26 27,-26-27,53-26,-53 27,53-27,-53 53,26-53,-26 26,53-26,-53 27,27 52,-27-53,26-26,27 27,-26 26,52-53,-79 26,53-26,-27 53,1-53,-27 27,79-27,-52 0,52 0,-26 26,26-26,-26 0,0 0,0 53,-27-53,27 0,-26 0,-1 0,27 0,-26 0,26 27,-27-27,1 0,-1 0,53 0,-52 0,26 0,-27 0,54 0,-54 0,27 0,-27 0,54 0,-27 52,0-52,0 0,-1 0,28 0,-27 0,-27 0,1 0,26 27,-1-27,-25 0,26 0,-27 0,1 0,26 0,-27 0,1 0,26 0,-27 0,0 0,27 0,0 0,0 0,-26 0,26 0,-53 0,52 0,-25 0,26 0,0 0,-27 0,1 0,-1 0,27 0,-26 0,-1 0,27-27,-27 27,1 0,26 0,-27-52,27 52,-26 0,-1 0,0 0,27 0,-26-27,26 27,-27 0,1 0,-1 0,27-53,-26 53,25 0,28-53,-27 53,0-53,0 53,26-26,0 26,1 0,-1-80,-26 80,26 0,-52-26,-1 26,27 0,-26-53,26 53,26 0,-26-26,0 26,-27 0,27-53,-26 53,-1 0,-26-27,0 27</inkml:trace>
  <inkml:trace contextRef="#ctx0" brushRef="#br1" timeOffset="74215">26564 12435,'27'0,"-27"53,0 0,53 26,-53 1,26-54,-26 27,0-26,0-1,53 27,-53-27,0 1,0 26,26-27,-26 1,0 26,0-27,53 27,-53-27,0 1,0-1,0 27,0-26,0-1,0 27,27-26,-27 25,0 1,26-53,-26 53,53 0,-53-26,27-27,-27 53,53-27,-53 27,26-53,-26 26,26-26,-26 27,53 26,-53-27,27-26,-27 27,53 26,-27-27,-26 1,27-27,-27 52,53-25,-27 26,27-27,-27 27,-26-26,27-27,-27 26,53-26,-27 53,27-53,-53 26,27-26,-27 27,53-27,-53 53,52-53,28 26,-54 27,1-26,52 26,-26-53,-53 26,53-26,0 27,26-27,-26 52,0-52,0 0,0 0,0 27,0-27,0 0,0 0,-53 53,105-53,-52 0,0 0,-26 0,52 0,-26 0,-27 0,1 0,26 0,-27 0,1 0,-1 0,27 0,-26 0,-1 0,27 0,-27 0,1-27,26 27,-27 0,1 0,26 0,-27 0,1 0,25 0,1-26,0 26,0 0,0 0,53-53,-53 53,0-26,0 26,53-53,-27 53,0-53,1 53,-1-27,0 27,27-53,-26 53,-1-53,0 53,-26 0,0 0,27 0,-28-26,1 26,0 0,0 0,0 0,-26-53,26 53,-27 0,0 0,27-26,-26 26,-1 0,27 0,-26 0,-1 0,27-53,0 53,0 0,0 0,26 0,-26 0,-26 0,-1 0,0 0,27 0,-26 0,-1 0,27 0,-26 0,-1 0,27 0,-27 0,1 0,26 0,-27 0,1 0,26 0,-27 0,1 0,-1 0,27 0,0 0,-27-27,27 27,0 0,-26 0,26 0,-27 0,-52 0</inkml:trace>
  <inkml:trace contextRef="#ctx0" brushRef="#br1" timeOffset="76614">27993 17727,'0'0,"-27"0,-25 0,25 0,27-27,0 1,-26 26,26-53,0 26,-53 27,53-26,0-27,-27 53,27-26,0-1,0-26,0-26,0 26,0 0,-26 0,26-26,0 26,0 0,0 0,0 27,0-27,0 26,0 1,0-27,0 0,0 26,26 27,-26-52,0 25,53 1,-53-54,0 27,27 53,-27-26,26 26,-26-27,53 27,-53-53,26 53,27-26,27-27,-27 27,-27-27,27 53,-53-27,27 27,-1 0,-26-26,79 26,-52 0,-27-53,79 53,-52-27,26 27,-27-52,27 52,-27-80,1 80,26-26,-27 26,27-53,-26 53,-1-27,27 27,-27-53,1 53,26-26,-27 26,27 0,-26-27,-1 27,27 0,-27-52,27 52,27-27,-27 27,0-53,0 53,26-53,-53 53,1-26,26 26,0 0,0-53,-1 53,1 0,0 0,-26 0,-1 0,27 0,-26 0,-1 0,27 0,-27 0,27 0,-26 0,26 0,-27 0,1 0,52 0,-53 0,1 0,-1 0,27 0,-26 0,26 0,0 0,-53 26,79-26,-53 0,27 0,-53 27,80-27,-27 0,-27 53,1-53,25 0,-25 26,-1-26,54 0,-27 53,-27-53</inkml:trace>
  <inkml:trace contextRef="#ctx0" brushRef="#br1" timeOffset="77913">28654 16007,'53'0,"0"-26,0 26,-26 0,26-53,-27 53,27 0,26-53,1 53,-1-53,0 53,27-53,-26 53,-1-53,0 53,1-27,-1 27,-26 0,26 0,-26-52,0 52,0 0,0 0,26 0,-26 0,0 0,0 0,27-27,-1 27,-26 0,0-53,0 53,0 0,26-53,-53 53,1 0,26 0,-27 0,1 0,26 0,-27 0,1 0,25 0,-25 0,-1 27,27-27,-26 0,26 0,-27 0,54 0,-54 0,0 0,27 0,-26 0,26 0,-27 0,27 0,-53 26,53-26,0 0,-27 0,54 0,-54 0,-26 53,0 0,-53-53</inkml:trace>
  <inkml:trace contextRef="#ctx0" brushRef="#br1" timeOffset="79794">28496 18229,'0'-52,"-27"52,27-27,-26 1,26-27,-53 0,53 0,-27 53,27-53,0 0,-53-26,53 52,0 1,-26-27,26 26,-53-26,53 1,0 25,0 1,0-54,0 54,0-27,27 0,-27-26,0 52,26 27,-26-53,0 27,26 26,-26-53,53 26,-53 1,27-27,-27 27,53 26,-53-53,26 53,-26-27,53 27,-53-26,53 26,-53-53,53 53,-53-27,53 27,-27-26,27 26,-26-53,-1 53,27-26,0 26,0-53,0 53,26-27,-26 27,0-53,0 53,0-26,0 26,0-53,26 53,-26-27,0 27,0-53,0 53,26-26,-26 26,0-53,0 53,26-26,-26 26,0 0,0-53,0 53,0 0,0 0,0-27,26 27,-26 0,0 0,0 0,0 0,26 0,-26 0,26 0,1 0,-1 0,-26 0,26 53,-26-53,0 0,0 27,0-27,26 0,-26 0,0 0,-26 0,26 0,-27 0,1 0,25 0,-25 0,-1 0,1 0,-27 53,79-53,-52 0,-1 0,27 0,-26 0,-1 0,27 0,0 0,-27 0,1 0</inkml:trace>
  <inkml:trace contextRef="#ctx0" brushRef="#br1" timeOffset="82576">25294 13493,'27'0,"-27"0,53 53,-53 0,26 27,-26-54,0 27,53-27,-53 27,26-26,-26-1,53 27,-53-26,27 26,-27-27,0 1,0-1,53 27,-53-27,0 27,0-26,0-1,0 1,0 26,0-27,0 0,0 54,0-54,0 27,0-26,-27-27,27 53,-26-53,26 26,-27-26,27 27,-26-27,26 52,-80-52,54 53,-80 0,80-53,-1 80,-26-80,27 53,-27-53,27 26,-1-26,-26 53,27-53,-27 26,0 54,0-27,-26 26,52-79,1 53,-27-27,26-26,-52 106,26-79,0 26,-26-53,26 53,0-53,0 52,0-52,0 27,27-27,-27 0,26 53,1-53,-27 0,0 53,27-53,-54 0,27 0,0 26,27-26,-27 0,26 0,-25 80,-1-80,0 26,0-26,-27 53,1-53,26 26,0-26,0 53,-26-53,26 0,0 53,0-53,0 0,0 0,27 0,-1 0,-25 0,25 0,1 0,-54 0,54 27,-1-27,-26 0,27 0,-1 0,-25 0,25 0,1 0,-1 0,-26 0,27 0,-27 26,26-26,1 0,0 0,-27 53,26-53,-26 0,27 0,-1 27,-26-27,0 0,1 0,-1 0,0 0,26 0,1 0,-1 0,-26 0,27 0,-27 52,-26-52,26 0,26 27,-26-27,0 0,27 53,0-53,-27 0,0 0,53 0,-27 0,-26-53,53 53</inkml:trace>
  <inkml:trace contextRef="#ctx0" brushRef="#br1" timeOffset="84466">24818 13176,'0'0,"0"26,53-26,-53 106,0-79,0-1,0 27,0 26,0-26,26 0,-26-26,0 26,0-27,53 27,-53 0,0 26,-26-79,26 53,-27-26,-26 52,0-26,1 0,-1-53,26 53,1-53,-27 26,26-26,-26 53,-26-53,26 27,0-27,0 53,-26-53,26 52,0-52,0 53,27-53,-1 53,-26-53,27 27,-27-27,-26 53,26-53,0 26,0-26,-27 53,1-53,0 53,26-53,-27 53,28-53,-1 53,0-53,0 0,0 0,26 26,-26-26,27 0,0 0,-1 0,-26 0,27 27,-27-27,0 0,0 0,0 0,0 53,-26-53,26 0,0 0,0 0,0 0,-26 0,26 53,0-53,0 0,-26 26,-27-26,26 0,1 53,26-53,-26 0,26 0,-27 26,28-26,-1 0,-27 0,1 53,-1-53,1 0,-27 53,53-53,-26 53,0-53,-27 53,53-53,0 27,0-27,0 0,27 0,-1 52,-26-52,0 0,27 0,-1 0,-52 0,53 27,-27-27,0 0,26 53,1-53,26 0,0 53</inkml:trace>
  <inkml:trace contextRef="#ctx0" brushRef="#br1" timeOffset="87264">26114 17833,'0'-27,"0"-26,0 27,-26 26,26-27,-27-26,-25 27,25-27,-26 27,-26 26,79-27,-53 27,0-53,0 53,53-26,-53 26,-26-53,52 53,-26 0,53-27,-53 27,-26 0,26 0,0 0,0-53,0 53,1-26,25 26,-26 0,27 0,-27-53,0 53,-27 0,28 0,25 0,-26-26,0 26,-26 0,26 0,-26 0,52 0,-26 0,27 0,-1 0,-26 0,0 0,27 0,0 0,-27 0,26 0,1 0,-27 0,26 0,1 0,-1 0,-52 0,26 0,0 0,0 0,0 0,-26 0,26 0,0 0,0 0,0 0,-26 0,26 0,0 53,0-53,0 0,-53 0,54 0,-1 0,0 0,26 0,-52 0,26 0,0 0,0 0,0 26,-26-26,26 0,0 53,0-53,-26 26,26-26,0 53,0-53,-26 27,26-27,0 0,0 79,-27-79,28 27,-1-27,0 52,0-52,-27 53,28-53,-1 80,-27-80,27 53,0-53,0 53,-26-53,26 53,0-53,0 0,-26 26,26-26,0 0,0 53,0-53,-26 53,52-53,-25 53,25-53,27 0,53 0,-53 53,0-27</inkml:trace>
  <inkml:trace contextRef="#ctx0" brushRef="#br1" timeOffset="88862">26114 17780,'0'-27,"0"27,0 53,0 0,27-26,-27 25,0-25,26-1,-26 27,0-26,53 26,-53-27,0 1,0-1,0 27,0 0,27-53,-27 26,0 27</inkml:trace>
  <inkml:trace contextRef="#ctx0" brushRef="#br1" timeOffset="91779">26829 18256,'-27'-27,"27"-25,-26 52,26-27,-53-26,53 27,-27 26,27-53,-52 53,52-53,-27 53,27-53,-53 0,53 27,-26 26,26-80,-27 27,27 27,-53-1,53-26,0 27,-26-27,26 27,0-27,-53 53,53-27,0-26,0 27,-26 26,26-27,0-25,-27-1,27 0,-53 0,53 26,-53 27,53-26,-26 26,26-27,-53 27,53-53,-27 53,27-26,-26 26,-27 0,53-26,-26 26,-1-53,-26 53,53-27,-26 27,-1-53,-26 53,53-26,-26 26,-1 0,27-27,-52 27,25 0,27-53,-26 53,-54 0,80-26,-53 26,27 0,-27-26,0 26,27 0,-27 0,0 0,0 0,26 0,1 0,-27 0,53 0,-26 0,-1 0,1 0,-54 0,27 0,53 26,-53-26,0 0,1 0,-1 0,0 0,26 0,-26 0,0 0,27 0,0 0,-27 0,26 0,-26 0,27 0,-54 0,27 0,-26 53,53-53,-27 0,0 0,26 0,-26 0,53 26,-26-26,0 0,-1 0,-52 0,52 0,27 53,-79-53,26 0,0 0,0 27,0-27,0 0,0 0,-26 0,0 0,52 0,1 0,-27 0,26 0,1 26,-27-26,26 0,1 0,-27 0,27 0,-1 0,1 0,-54 0,27 0,1 0,-1 0,0 0,26 0,1 53,-27-53,26 0,1 0,-27 0,-26 0,26 0,0 0,26 0,-26 0,-26 0,26 0,0 0,0 27,-26-27,26 0,0 0,27 0,-27 0,-27 0,80 52,-26-52,-1 0,-25 0,-28 0,27 0,27 0,26 27,-27-27,-26 0,27 0,-1 0,-25 0,25 0,1 0,-27 53,0-53,0 0,0 0,53 26,-53-26,-26 0,52 0,27 27,-26-27,-27 0,26 0,1 0,-27 0,53 26,-26-26</inkml:trace>
</inkml:ink>
</file>

<file path=ppt/ink/ink19.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10:08:51.637"/>
    </inkml:context>
    <inkml:brush xml:id="br0">
      <inkml:brushProperty name="width" value="0.05292" units="cm"/>
      <inkml:brushProperty name="height" value="0.05292" units="cm"/>
      <inkml:brushProperty name="color" value="#FF0000"/>
    </inkml:brush>
  </inkml:definitions>
  <inkml:trace contextRef="#ctx0" brushRef="#br0">16510 502,'0'-53,"0"27,0 0,0 26,0-53,-26 53,-27 0,53 26,0 106,-27-79,27 0,0 0,0 0,-53 26,53 1,0-27,-26 0,26 0,0-1,0-25,0-1,0 27,0-26,0 26</inkml:trace>
  <inkml:trace contextRef="#ctx0" brushRef="#br0" timeOffset="293">16140 952,'0'0,"53"0,26 0,-26 0,0 0,26-79,0 79,1-27,-1 27,-26-53</inkml:trace>
  <inkml:trace contextRef="#ctx0" brushRef="#br0" timeOffset="663">17013 397,'-27'0,"-26"105,53-25,-26-27,26 0,0 26,0 0,0-26,0 27,0-27,0-27,0 27,79-53,-52 0,-1 0</inkml:trace>
  <inkml:trace contextRef="#ctx0" brushRef="#br0" timeOffset="1095">17277 582,'0'-27,"53"27,-26 0,26 0,-53 27,53-27,-53 53,0 0,0-27,0 1,-27 25,27-25,-26 26,26-27,-53 1,53 26,0-27,26-26,27 0,0 0,-27 0,27 0,-53 0</inkml:trace>
  <inkml:trace contextRef="#ctx0" brushRef="#br0" timeOffset="1351">17251 846,'0'0,"53"0,-27 0,27-26,53-27,-27 0,1 27,26-27,-54 53</inkml:trace>
  <inkml:trace contextRef="#ctx0" brushRef="#br0" timeOffset="1561">17886 555,'0'0,"53"0,-27 27,-26 52,0-52,0 26,0-1,0 1,0 0,-79 27,79-27,-27-53</inkml:trace>
  <inkml:trace contextRef="#ctx0" brushRef="#br0" timeOffset="1847">18230 767,'26'0,"-26"-26,53 26,-26 0,-1 0,-26 0</inkml:trace>
  <inkml:trace contextRef="#ctx0" brushRef="#br0" timeOffset="1996">18309 1032,'0'0,"0"0,53 0,0 0</inkml:trace>
  <inkml:trace contextRef="#ctx0" brushRef="#br0" timeOffset="3404">19129 502,'0'27,"0"26,0 0,0 26,0 0,0-26,0 27,0-54,0 1,0-27,53 0,-26 0,-1 0,27 0,-26-53,-27 0,79 26,-79-26,0-26,26 26,-26 27,0-27,0 53,0 53,0-27,0 1,0 26,27-1,-27-25,53 26,-53-27,79 27,-52-26</inkml:trace>
  <inkml:trace contextRef="#ctx0" brushRef="#br0" timeOffset="3701">19870 423,'0'0,"0"79,-26-52,26 26,0 0,-27-27,27 1,0 26,0-27,0 0,0 27,53-26,0-27,0 79,26-79,-26 0</inkml:trace>
  <inkml:trace contextRef="#ctx0" brushRef="#br0" timeOffset="3974">20638 344,'-27'26,"27"27,-53 0,53 26,-79-52,79-1,-27 27,27 0,-26-53</inkml:trace>
  <inkml:trace contextRef="#ctx0" brushRef="#br0" timeOffset="4171">20294 555,'0'27,"52"-27,-25 26,-1-26,54 0,-27 53,26-53,0 0,-26-26</inkml:trace>
  <inkml:trace contextRef="#ctx0" brushRef="#br0" timeOffset="4365">21008 635,'26'0,"27"79,-53-26,0-27,-26 27,-1-26,1-1,-27 27,27-53</inkml:trace>
  <inkml:trace contextRef="#ctx0" brushRef="#br0" timeOffset="4792">21352 635,'0'53,"53"0,-53-1,26-52,-26 27,27-27,26 0,-27-27,-26 1,53-80,-53 80,0-1,0-26,0 106,0 0,0 27,0 25,0 1,0-26,0-28,0 28,0-27,0-27,0 1</inkml:trace>
  <inkml:trace contextRef="#ctx0" brushRef="#br0" timeOffset="5024">21881 397,'106'0,"-27"0,-52 52,-27 1,79 27,-79-1,0 1,0-1,0 0,-26 27,26-53,-80 0,27 0</inkml:trace>
  <inkml:trace contextRef="#ctx0" brushRef="#br0" timeOffset="5632">22648 741,'27'0,"52"0,-52 0,26 0,26-27,-26 27,0 0,-27 0</inkml:trace>
  <inkml:trace contextRef="#ctx0" brushRef="#br0" timeOffset="5864">22886 476,'-26'26,"26"27,0 0,0 0,0 27,0-28,26-25,-26 26,27-53,-27 53,53-53</inkml:trace>
  <inkml:trace contextRef="#ctx0" brushRef="#br0" timeOffset="6255">23416 582,'53'0,"-53"0,0 26,0 27,0-26,26 26,53-1,-52-52,-1 0,27 0,27 0,-27 0,-27-52</inkml:trace>
  <inkml:trace contextRef="#ctx0" brushRef="#br0" timeOffset="6429">23627 211,'0'-79,"0"132</inkml:trace>
  <inkml:trace contextRef="#ctx0" brushRef="#br0" timeOffset="7274">24104 502,'26'0,"-26"0,53 53,-53-26,53-1,-53 27,53-26,-27 26,27-53,-53-27,0 1,0-1,0-26,0 27,0-1,0-26,-26 53,26-26,26 26,1 0</inkml:trace>
  <inkml:trace contextRef="#ctx0" brushRef="#br0" timeOffset="7544">24977 185,'0'26,"-53"54,26 52,-26-53,53 1,0-1,0-26,0 26,0 1,27-54,26 27,26-53,27 27,-27-27</inkml:trace>
  <inkml:trace contextRef="#ctx0" brushRef="#br0" timeOffset="7822">25665 502,'0'53,"-27"27,27-27,-79 0,26-1,53-25,-53-27,53 53,-27-53</inkml:trace>
  <inkml:trace contextRef="#ctx0" brushRef="#br0" timeOffset="7994">25426 635,'0'0,"0"26,0 27,0-26,27-27,52 52,1-52,-1 0,0 0,1-26</inkml:trace>
  <inkml:trace contextRef="#ctx0" brushRef="#br0" timeOffset="8203">26167 714,'27'0,"-27"27,0 25,-27 28,1-54,-1-26,-26 53</inkml:trace>
  <inkml:trace contextRef="#ctx0" brushRef="#br0" timeOffset="8649">26644 317,'0'0,"26"0,-26 27,53-27,-53 53,26-53,1 0,-1 0,-26-27,53 1,-53-1,27 54,-27 26,0-1,0 1,0 27,0-27,0-27,0 1,0 26,-53-53,53 26,-53-26</inkml:trace>
  <inkml:trace contextRef="#ctx0" brushRef="#br0" timeOffset="8932">27331 185,'53'-27,"-26"27,-27 0,53 53,-53 0,0 27,0-1,0 0,0 1,-53-1,-27 27,1 26,0-52,26 25,0-78</inkml:trace>
  <inkml:trace contextRef="#ctx0" brushRef="#br0" timeOffset="10492">15663 2328,'0'0,"0"26,27 27,-1-53,1 0,26 0,-53-26,0-27,0 27,0-1,0-52,0 26,0 26,0 1,-27 26,27-79,0 26,27 26,-1 27,27-53,-27 53,1 0,26 0,-27 27,1-27,26 26,0 54,-53-54,53 0,-53 54,0-27,0 0,-27 0,27-1,-26 1,26-26,0-27,26 0,27 0,0 0,0 0,0 0,0 0,26-53</inkml:trace>
  <inkml:trace contextRef="#ctx0" brushRef="#br0" timeOffset="11032">16880 1825,'-26'0,"0"0,26 53,-53 27,53 25,-53 1,53 0,0 0,0-27,0 1,0-27,53-27,-27 27,53-53,-26 0,27 0,-27 0</inkml:trace>
  <inkml:trace contextRef="#ctx0" brushRef="#br0" timeOffset="11842">17277 1984,'0'-53,"27"53,-1 0,27 0,-26 0,-1 0,53 27,-79 26,0-27,0 27,-26 0,-27 0,27 0,-27-27,0 27,26-27,27 1,0 26,0 0,0-53,53 0,0 0,27 0,-28 0,1-27,-26 27,-27-26</inkml:trace>
  <inkml:trace contextRef="#ctx0" brushRef="#br0" timeOffset="12120">17171 2222,'0'0,"80"0,-54 0,27 0,0 0,27-26,-1 26,0-53,-26 53,0 0,0-27</inkml:trace>
  <inkml:trace contextRef="#ctx0" brushRef="#br0" timeOffset="12433">17965 1905,'53'0,"-53"26,27 27,-27 0,53 0,-53 0,0 0,0 26,0-26,0 0,0 0,-53 0,26-27,-26-26,53 27,-26-27</inkml:trace>
  <inkml:trace contextRef="#ctx0" brushRef="#br0" timeOffset="12839">18415 2249,'26'0,"1"0,-27-53,26 53,54 0,-80 26</inkml:trace>
  <inkml:trace contextRef="#ctx0" brushRef="#br0" timeOffset="12989">18494 2434,'0'0,"53"0,-26 0,26 0,-27 0,1 0,-1 0</inkml:trace>
  <inkml:trace contextRef="#ctx0" brushRef="#br0" timeOffset="14212">19632 1878,'0'0,"-53"0,27 27,-27 26,-27 52,1-25,79-1,0-26,0-26,106 25,-27-52,1 0,-1-52,-26 25,0-26,-53 27,0-1,0-26,-27 0,1 53,-1 0,-25 0,25 0,1 0,26 0,26 0,27 0,-27-26</inkml:trace>
  <inkml:trace contextRef="#ctx0" brushRef="#br0" timeOffset="14628">19711 1667,'0'-53,"0"26,-52-26,25 53,1 0,26 53,-53 27,53 25,0 54,-53 0,53-27,0 27,0-27,0 1,0-54,0 0,0-26,0-26,0-1,0-26,0 0,0-53</inkml:trace>
  <inkml:trace contextRef="#ctx0" brushRef="#br0" timeOffset="15323">20135 1852,'0'106,"-53"-27,0 53,0 1,27-54,26 0,-53 1,53-1,0-52,0-27,53 52,26-52,27 0,26-26,-26-27</inkml:trace>
  <inkml:trace contextRef="#ctx0" brushRef="#br0" timeOffset="15923">20664 2063,'0'-52,"26"52,27 79,-26-26,26 0,-53 0,53 26,-53-53,0 1,0 26,0-27,-27-26,27 27,0-54,0 1,0-27,0-26,0 26,0 0,27 26,-27-26,0 106,0 0,0-26,0-1,26 27,27-27,-53 1,53-27</inkml:trace>
  <inkml:trace contextRef="#ctx0" brushRef="#br0" timeOffset="16117">21220 2302,'26'0,"27"26,-53 27,0-27,-26-26,26 80,-53-80</inkml:trace>
  <inkml:trace contextRef="#ctx0" brushRef="#br0" timeOffset="16530">21458 2116,'0'27,"26"-27,-26 53,53-53,0 0,26-27,-79 1,27 26,-27-53,0 0,0 79,26 27,-26 0,0 0,0 0,0 26,0 1,0-1,0-26,-53-26,53-27</inkml:trace>
  <inkml:trace contextRef="#ctx0" brushRef="#br0" timeOffset="16748">22093 1825,'53'0,"-53"53,79 0,-79-26,53 26,-53-1,0-25,53-1,-53 27,0 0,0-26,-53 52,0-53,-26 54,-27-54</inkml:trace>
  <inkml:trace contextRef="#ctx0" brushRef="#br0" timeOffset="17833">22701 2143,'27'0,"-1"0,27 0,26 0,1 0,-27 0,0-53,0 53,0 0</inkml:trace>
  <inkml:trace contextRef="#ctx0" brushRef="#br0" timeOffset="18099">22939 1958,'0'53,"0"-27,0 27,0 0,0 26,0 1,0-54</inkml:trace>
  <inkml:trace contextRef="#ctx0" brushRef="#br0" timeOffset="18583">23574 1905,'0'26,"0"27,-53-26,53 25,0 28,0-27,0 0,0-27,80 53,-54-79,27 0,0 0,27-26,-54 0</inkml:trace>
  <inkml:trace contextRef="#ctx0" brushRef="#br0" timeOffset="18757">23627 1561,'0'-27,"0"27</inkml:trace>
  <inkml:trace contextRef="#ctx0" brushRef="#br0" timeOffset="19808">24342 1693,'-27'0,"27"26,0 1,27 52,-1-26,1-26,26-27,-27 79,53-79,-26 27,0-27,27 0,-1 0,0 0,27-27,-26 27,-1-79,-26 79,0-53,-27 0,27 26,-53 27</inkml:trace>
  <inkml:trace contextRef="#ctx0" brushRef="#br0" timeOffset="20107">24977 1481,'-53'0,"53"80,-27-1,27 0,0 27,0-26,0-1,0 0,0-52,53-1,-53 27,0-26,27-27,-27 79,0-52,0 25</inkml:trace>
  <inkml:trace contextRef="#ctx0" brushRef="#br0" timeOffset="21216">25823 1508,'-53'0,"1"79,-1 27,0-27,53 1,-27-1,27 1,0-1,0 0,27 27,26-53,0-53,-1 53</inkml:trace>
  <inkml:trace contextRef="#ctx0" brushRef="#br0" timeOffset="21812">26326 1693,'0'26,"0"27,79 27,-26 26,-53-27,53-26,-53 0,0 0,27-53,-27 26,0-52,0-27,0 26,53-26,-53 1,0-1,0-27,0 54,0 26,0 53,0-27,26 1,-26 26,79-27,-52-26,26 79,0-79</inkml:trace>
  <inkml:trace contextRef="#ctx0" brushRef="#br0" timeOffset="21995">26988 2037,'0'26,"0"27,0-26,0 26,0-27,-53-26,53 53</inkml:trace>
  <inkml:trace contextRef="#ctx0" brushRef="#br0" timeOffset="22574">27252 1667,'0'52,"0"1,53-53,0 27,0-27,0 0,-53 0,26 0,-26-53,53 53,-53-53,0 0,27 53,-27-26,0 52,0 1,53 52,-53 0,79 27,-79-26,79 52,-79 0,0-26,0-27,0 1,0-54,-26-26,-27 0,26 0,-25-26,52-1,-53-26,53 0,0-26,0 53,0-27,0 53,0-27,53 27,-1 0,-52-53,80 53,-27-26,0 26,0-53</inkml:trace>
  <inkml:trace contextRef="#ctx0" brushRef="#br0" timeOffset="22821">28152 1614,'53'26,"-53"1,79 25,-79 28,26 26,-26-27,0 0,0 1,-26-1,-27 27,27-53,26-27,-53-26,106 0</inkml:trace>
  <inkml:trace contextRef="#ctx0" brushRef="#br0" timeOffset="23001">28840 2090</inkml:trace>
  <inkml:trace contextRef="#ctx0" brushRef="#br0" timeOffset="23743">26088 2831,'26'0,"27"0,-26 0,52 0,53 0,-26 53,0-53,26 0,-26 0,-26 0,-27 0,-1-27,-25 27</inkml:trace>
</inkml:ink>
</file>

<file path=ppt/ink/ink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2T04:12:38.091"/>
    </inkml:context>
    <inkml:brush xml:id="br0">
      <inkml:brushProperty name="width" value="0.05292" units="cm"/>
      <inkml:brushProperty name="height" value="0.05292" units="cm"/>
      <inkml:brushProperty name="color" value="#FF0000"/>
    </inkml:brush>
  </inkml:definitions>
  <inkml:trace contextRef="#ctx0" brushRef="#br0">23230 9948,'0'-26,"0"52,0 0,0 27,0 27,0-1,0 1,27-28,-27-25,0 26,53-53,-53 26,53-26,-27 0,-26 0,53-53,-53 27,53-27,-53 0,0 27,0-27,0 26,0 1,0 26,0 26,0 27,0 0,26 0,27 26,-26-52,-1-27</inkml:trace>
  <inkml:trace contextRef="#ctx0" brushRef="#br0" timeOffset="445.0255">23892 9948,'-27'26,"27"27,0-26,-52-1,52 54,0-54,0 1,0-1,0 27,0 0,26-53,27 26,-27-26,27 0,-26 0,-1 0</inkml:trace>
  <inkml:trace contextRef="#ctx0" brushRef="#br0" timeOffset="826.0468">24368 9974,'0'53,"0"-26,-53-1,53 54,0-27,-26-27,26 27,0-27</inkml:trace>
  <inkml:trace contextRef="#ctx0" brushRef="#br0" timeOffset="1067.061">24209 10054,'0'-27,"0"54,0 26,27 0,52 0,-26-53,0 0,0 0,0 0,0 0</inkml:trace>
  <inkml:trace contextRef="#ctx0" brushRef="#br0" timeOffset="1320.0755">24791 10160,'0'26,"0"27,0 0,0-27,0 27</inkml:trace>
  <inkml:trace contextRef="#ctx0" brushRef="#br0" timeOffset="1756.1003">24950 10027,'0'27,"0"26,0 26,27-79,-27 53,26-53,27 0,0 0,-27 0,-26-26,0-27,0 26,0 27,0 53,0 0,0 0,0 0,0 0,0 26,0-52,0-1</inkml:trace>
  <inkml:trace contextRef="#ctx0" brushRef="#br0" timeOffset="2070.1184">25268 10027,'0'0,"53"53,-53 27,0-1,26 0,-26 1,53-27,-53 0,0-27,0 1,-26-27,-27 0</inkml:trace>
  <inkml:trace contextRef="#ctx0" brushRef="#br0" timeOffset="2574.1472">25718 10266,'0'-27,"26"27,0 0,1 0,26 0,0 0,-27 0</inkml:trace>
  <inkml:trace contextRef="#ctx0" brushRef="#br0" timeOffset="2729.1561">25718 10530,'52'0,"-25"0,26 0,0 0,0 0</inkml:trace>
  <inkml:trace contextRef="#ctx0" brushRef="#br0" timeOffset="3706.212">26829 10080,'-53'-53,"26"80,27-1,0 1,0 26,-53-27,53 27,0-26,0 25,-26-52</inkml:trace>
  <inkml:trace contextRef="#ctx0" brushRef="#br0" timeOffset="3937.2252">26644 10054,'0'26,"26"1,-26 26,79-27,-26 27,-26-53,26 53,-27-53,1 0</inkml:trace>
  <inkml:trace contextRef="#ctx0" brushRef="#br0" timeOffset="4329.2476">27120 9842,'53'0,"-27"0,-26 0,0 53,-26 0,26 0,0-27,53-26,-27 0,27 0,-27 0,54 0,-54 0</inkml:trace>
  <inkml:trace contextRef="#ctx0" brushRef="#br0" timeOffset="4568.2613">27411 10239,'0'0,"53"0,-27 0,27 0,27-26,-54 26,-26-53</inkml:trace>
  <inkml:trace contextRef="#ctx0" brushRef="#br0" timeOffset="5005.2863">27728 10107,'0'26,"0"27,53 27,0-54,-26-26,26 0,-53 0,26-53,-26 27,0-27,53 0,-53 0,0 26,0 54,0 26,0 0,0 53,0-1,53 28,-53-54,0-26,0 0,0-27,0 27,-27-53,1-26,26-80</inkml:trace>
  <inkml:trace contextRef="#ctx0" brushRef="#br0" timeOffset="5301.3032">28152 9869,'26'0,"1"0,-27 53,0 52,0-52,0-26,79-27,-53 0,27 0</inkml:trace>
  <inkml:trace contextRef="#ctx0" brushRef="#br0" timeOffset="5505.3149">28549 10451,'0'26,"0"-26,0 53,-27-53,27 79</inkml:trace>
  <inkml:trace contextRef="#ctx0" brushRef="#br0" timeOffset="8369.4787">29236 9710,'0'79,"0"1,0-27,0-1,0 28,0-54,0 1,0 26,0-53,53 0,0-27,-26 27,26-79,-53 52,53-26,-53 1,0-1,0 26,0 27,0 53,0-26,0-1,0 53,26-79,-26 53,79 0,-79-26,27 26</inkml:trace>
  <inkml:trace contextRef="#ctx0" brushRef="#br0" timeOffset="8850.5062">29528 10345,'0'0,"0"53,-27-27,27 1,-53 26,53-27,-26-26</inkml:trace>
  <inkml:trace contextRef="#ctx0" brushRef="#br0" timeOffset="9081.5194">29422 10398,'0'0,"53"53,0-53,-27 26,27-26,-27 0,1 0</inkml:trace>
  <inkml:trace contextRef="#ctx0" brushRef="#br0" timeOffset="9607.5495">29792 9974,'0'0,"27"0,25 0,1 0</inkml:trace>
  <inkml:trace contextRef="#ctx0" brushRef="#br0" timeOffset="9765.5584">29792 10133,'27'0,"52"0,-53 0,27 0</inkml:trace>
  <inkml:trace contextRef="#ctx0" brushRef="#br0" timeOffset="10177.5821">30083 9869,'0'0,"80"26,-54-26,-26 27,79-27,-79 26,0 27,0-27,0 1,-26-27,26 53,53-53,-27 0,1 0,-1 0,27 0,-26 0</inkml:trace>
  <inkml:trace contextRef="#ctx0" brushRef="#br0" timeOffset="10425.5962">30586 9895,'-27'27,"27"25,0-25,-26-1,26 27,0-26,-53-27,53 53,0-27</inkml:trace>
  <inkml:trace contextRef="#ctx0" brushRef="#br0" timeOffset="10666.6101">30321 9948,'0'0,"27"0,-1 53,54 0,-28-53,-25 26,26-26,-27 0,1 0</inkml:trace>
  <inkml:trace contextRef="#ctx0" brushRef="#br0" timeOffset="10882.6224">30798 10107,'26'0,"-26"53,0-27,-26-26,26 27,-53-27</inkml:trace>
  <inkml:trace contextRef="#ctx0" brushRef="#br0" timeOffset="11843.6774">31194 9683,'0'0,"0"53,0-26,0-1,0 27,0-26,0-1,0 27,53-53,27 0,-54 0,27 0,-26-26,-27-27,0 0,0 26,0-26,0 80,0 26,52-27,-52 1,0 26,0-27,27 27,-27 0</inkml:trace>
  <inkml:trace contextRef="#ctx0" brushRef="#br0" timeOffset="12157.6954">31406 10239,'-26'27,"26"-1,-53 27,53 26,-27-79</inkml:trace>
  <inkml:trace contextRef="#ctx0" brushRef="#br0" timeOffset="12369.7075">31194 10292,'0'0,"80"0,-27 53,0 0,0-53,-27 0,0 0,27 0</inkml:trace>
  <inkml:trace contextRef="#ctx0" brushRef="#br0" timeOffset="12661.7242">31644 10266,'-26'26,"26"27,-27-27,27 54,0-54,-53 1</inkml:trace>
  <inkml:trace contextRef="#ctx0" brushRef="#br0" timeOffset="12856.7354">31459 10371,'26'0,"-26"0,80 0,-1 53,-52-53,26 0,-27 0</inkml:trace>
  <inkml:trace contextRef="#ctx0" brushRef="#br0" timeOffset="13222.7562">31856 10054,'0'-53,"26"53,27 0,-26 0,52 0</inkml:trace>
  <inkml:trace contextRef="#ctx0" brushRef="#br0" timeOffset="13388.7657">31962 10239,'79'0,"-52"0,52 0,-26 0,-27 0</inkml:trace>
  <inkml:trace contextRef="#ctx0" brushRef="#br0" timeOffset="13840.7916">32411 9816,'27'0,"26"0,26 0,-52 26,26-26,-53 27,53-27,-53 26,0 27,-27 26,1-79,26 53,-53-53,53 27,0-1,26-26,1 0,26 0,26 0,-26 0,0 0,-27 0</inkml:trace>
  <inkml:trace contextRef="#ctx0" brushRef="#br0" timeOffset="15765.9018">23178 10901,'0'0,"0"52,26 1,-26 0,0 0,0 0,0 0,0-27,0 27,26-53,27 0,27 0,-54 0,-26-79,80 53,-80-1,0-26,26 27,-26-1,0-26,0 80,0-1,0 1,0-1,0 27,0-26,0-1,53 27,-53-27,0 1,53 26</inkml:trace>
  <inkml:trace contextRef="#ctx0" brushRef="#br0" timeOffset="16207.927">23733 11350,'53'0,"-53"27,53-27,-53 53,26-53,-26 53,27-53,-27 26,53-26,-53 0,26 0,-26-53,0 27,0-27,0 0,0 26,0 54,27 26,-27 26,0-26,0 0,0 0,0 0,0 0,0-27,0 1,0-27,-27 0</inkml:trace>
  <inkml:trace contextRef="#ctx0" brushRef="#br0" timeOffset="16584.9486">24289 11483,'26'0,"1"0,26 0,-27 0,1 0</inkml:trace>
  <inkml:trace contextRef="#ctx0" brushRef="#br0" timeOffset="16726.9567">24315 11694,'53'0,"0"-26,-26 26,25 0</inkml:trace>
  <inkml:trace contextRef="#ctx0" brushRef="#br0" timeOffset="17198.9837">25056 11456,'-26'0,"26"0,53 0,-27-26,0 26,27 0,27-53</inkml:trace>
  <inkml:trace contextRef="#ctx0" brushRef="#br0" timeOffset="18406.0528">25400 11112,'0'-26,"26"26,1 0,26 0,-53 0,0 79,0-52,0-1,0 27,-27-27,27 1,-26 26,26-27,0 1,26-27,27 0,0 0,27-27,-27 27,-1-79,28 26,-54 53,1-53,-27 53,0 53,0 0,53-53,0 0,-1 0,-52-27,53 27,-53-53,53 53,-53-79,27 53,-27-54,26 80,-26 27,0 52,0-26,53 0,-53 26,0-26,0 0,0-26,0 26,0-27,0-26,-79 0,52 0</inkml:trace>
  <inkml:trace contextRef="#ctx0" brushRef="#br0" timeOffset="18638.066">26644 11350,'26'0,"-26"27,53-27,-53 26,0 27,-53-53</inkml:trace>
  <inkml:trace contextRef="#ctx0" brushRef="#br0" timeOffset="19823.1338">27490 10901,'0'26,"-26"0,26 54,0-27,0 0,0 0,0-27,0 27,0-27,53-26,0 0,0 0,-53-53,26 1,-26 25,0 1,0-27,0 26,0 27,0 53,0 0,0-26,53-27,-53 52,26 28,-26-54,53-26</inkml:trace>
  <inkml:trace contextRef="#ctx0" brushRef="#br0" timeOffset="20258.1587">27887 11192,'27'0,"-27"0,52 52,1 28,-26-80,-27 26,53-26,-27-26,-26-27,0 26,53-25,-53 25,0 27,0 53,27-27,-27 1,0 26,26-27,-26 27,0 0,0-26,-26-27,-1 0,27 0</inkml:trace>
  <inkml:trace contextRef="#ctx0" brushRef="#br0" timeOffset="20857.193">28416 11165,'0'0,"0"53,0 0,0 26,53-52,-26-27,26 0,-27 0,-26-80,26 54,-26-1,0-25,0 25,0 27,53 0,-53 53,0-27,0 54,0-54,0 27,0 0,0 0,0-26,0 25,0 1,0 0,0-79,-26-27,-1 26,1 27</inkml:trace>
  <inkml:trace contextRef="#ctx0" brushRef="#br0" timeOffset="21269.2165">28972 11271,'0'-27,"53"27,-53-26,53 26,-27 0,27 0,-53 26</inkml:trace>
  <inkml:trace contextRef="#ctx0" brushRef="#br0" timeOffset="21411.2246">29131 11456,'53'0,"-1"0,1 0,-26 0,26 0</inkml:trace>
  <inkml:trace contextRef="#ctx0" brushRef="#br0" timeOffset="22249.2726">29924 11192,'27'0,"52"0,-26 0,0-53,0 53,26 0,-52 0,-1 0</inkml:trace>
  <inkml:trace contextRef="#ctx0" brushRef="#br0" timeOffset="22726.2998">30454 11006,'0'-26,"52"-27,-25 53,-1 0,27 0,-53 0,53 0,-53 53,0 0,0-27,0 1,0 26,-26-53,26 53,-53-53,53 26,26-26,1 0,26 0,26 0,0 0,-26 0,0 0,-26 0,-27-53</inkml:trace>
  <inkml:trace contextRef="#ctx0" brushRef="#br0" timeOffset="23263.3304">31406 11059</inkml:trace>
  <inkml:trace contextRef="#ctx0" brushRef="#br0" timeOffset="25807.4761">19103 12514,'26'0,"27"0,0 0,0-52,0 52,26 0,-52 0,26 0,-27 0</inkml:trace>
  <inkml:trace contextRef="#ctx0" brushRef="#br0" timeOffset="26211.4991">19129 12514,'27'0,"-27"27,53-27,-53 79,53-26,-27-53,-26 53,53-53,-53 27,53-27,-27 0,-26 26</inkml:trace>
  <inkml:trace contextRef="#ctx0" brushRef="#br0" timeOffset="26528.5173">19632 12541,'0'0,"-53"0,27 0,26 53,-53 0,53 0,-27 0,27-27,0 1,-53 25,53-25</inkml:trace>
  <inkml:trace contextRef="#ctx0" brushRef="#br0" timeOffset="27097.5499">19526 12065,'27'-27,"26"27,-27 0,-26 0,0 27,0 26,0 0,27-27,52-26,-53 0,1 0,26 0,-27 0,1 0</inkml:trace>
  <inkml:trace contextRef="#ctx0" brushRef="#br0" timeOffset="28259.6164">19976 12488,'0'-53,"0"106,0-27,0 27,0 0,0-26,0-1,27 27,-27 0,52-53,-25 0,-1 0,-26 0,53 0,-53-79,0 52,0 1,0-27,0 26,27 54,-27 26,53-53,-53 53,26-53,-26 53,27 0,-27-1</inkml:trace>
  <inkml:trace contextRef="#ctx0" brushRef="#br0" timeOffset="28581.6348">20558 12541,'53'0,"0"0,-53 0</inkml:trace>
  <inkml:trace contextRef="#ctx0" brushRef="#br0" timeOffset="28770.6456">20558 12753,'27'0,"52"-27,-26 27,0 0,-27 0,27 0,-26-26</inkml:trace>
  <inkml:trace contextRef="#ctx0" brushRef="#br0" timeOffset="29047.6614">21034 12567,'0'0,"0"80,0-1,80-52,-27-27,-27 0,1 0,-27 0,79 0,-79-53,0 0,0 26,-26 1,-1 26,27-53,-53 53,0 0,53 26,-53-26,53 53</inkml:trace>
  <inkml:trace contextRef="#ctx0" brushRef="#br0" timeOffset="30098.7215">21908 12567,'52'0,"28"0,-27 0,-53 0,0 53</inkml:trace>
  <inkml:trace contextRef="#ctx0" brushRef="#br0" timeOffset="30250.7302">22013 12753,'0'0,"27"0,26 0,26 0,-79-53</inkml:trace>
  <inkml:trace contextRef="#ctx0" brushRef="#br0" timeOffset="30449.7416">22251 12594,'80'0,"-80"0,26 0,-26 53,27-53,-27 26,53-26,-53 27,0 26,0-27,-53-26,53 27</inkml:trace>
  <inkml:trace contextRef="#ctx0" brushRef="#br0" timeOffset="33832.935">23283 12514,'27'-52,"-1"52,27 0,-26 0,-1 0,1 0,25 26,-52 27,0-27,0 27,-26 0,26-26,-53 26,53-27,0 1,27 25,-1-52,27 0,0 0,26-26,-52 26,-1 0,-26-26</inkml:trace>
  <inkml:trace contextRef="#ctx0" brushRef="#br0" timeOffset="34191.9557">23998 12700,'0'-27,"26"27,27 0,-26 0,25 0,1 0,27-53,-1 53,-26 0,-26 0,-1 0,-26-26</inkml:trace>
  <inkml:trace contextRef="#ctx0" brushRef="#br0" timeOffset="34500.9733">24209 12514,'0'27,"0"-1,0 27,0-26,0-1,27 27,-27-26,0-1</inkml:trace>
  <inkml:trace contextRef="#ctx0" brushRef="#br0" timeOffset="34868.9943">24844 12223,'0'53,"-26"-26,-27 26,27-27,26 1,-53 26,53-27,0 27,-53-27,53 1,0 52,26-79,-26 27,53-27,-26 0,25 0,1 0,0 0</inkml:trace>
  <inkml:trace contextRef="#ctx0" brushRef="#br0" timeOffset="35083.0066">25030 12541,'0'0,"0"-27,53 27,-1 0,-25-26,26 26,-27 0,54 0</inkml:trace>
  <inkml:trace contextRef="#ctx0" brushRef="#br0" timeOffset="35409.0249">25532 12276,'27'0,"-1"0,27 27,-53 26,0-27,0 1,0 52,-53-53,27 27,105-53,-26 0,26 0,1-26,-1 26,-52-53</inkml:trace>
  <inkml:trace contextRef="#ctx0" brushRef="#br0" timeOffset="35650.039">26061 12171,'0'52,"0"-52,27 27,26 26,-53 26,0-52,0-1,0 27,0-27,-27 1,1 26,-1-27,-25-26</inkml:trace>
  <inkml:trace contextRef="#ctx0" brushRef="#br0" timeOffset="36194.0702">26670 12250,'26'0,"27"0,-26-27,-1 27,27 0,-26 0,-27 0</inkml:trace>
  <inkml:trace contextRef="#ctx0" brushRef="#br0" timeOffset="36346.0789">26591 12541,'26'0,"53"0,-26 0,0-53,0 53,0 0,0 0,0 0</inkml:trace>
  <inkml:trace contextRef="#ctx0" brushRef="#br0" timeOffset="36861.1083">27411 12223,'0'27,"-27"-1,27 1,-26 26,26-27,0 27,26-53,27 0,0 0,0 0,0 0,-53-26,27 26,-27-53,0 26,-27-26,1 27,-54-53,1 79,52 26,27 0</inkml:trace>
  <inkml:trace contextRef="#ctx0" brushRef="#br0" timeOffset="37821.1628">27940 12409,'0'0,"0"53,-26 26,-27-53</inkml:trace>
  <inkml:trace contextRef="#ctx0" brushRef="#br0" timeOffset="38339.1928">28390 12435,'26'0,"27"-26,-26 26,26-53,-27 0,-26 26,79-26,-79 1,-26 52,-27 0,0 26,53 27,0 0,0 0,0-53,0 26,53-26,-53 53,53-53,-53 27,0-1,0 27,0-27,-27-26,-25 0,25 0</inkml:trace>
  <inkml:trace contextRef="#ctx0" brushRef="#br0" timeOffset="38795.219">28866 12382,'0'-26,"0"-27,-26 53,-1 0,1 0,-27 26,53 27,0-26,26 26,1-53,26 0,-53-27,79 27,-79-26,26 26,-26 26,27 27,26-53</inkml:trace>
  <inkml:trace contextRef="#ctx0" brushRef="#br0" timeOffset="39090.2354">29184 11827,'0'26,"0"27,0 0,52 26,-52-26,27 0,-27 0,53 0,-53-27,26-26,-26 53,27-53,52 0</inkml:trace>
  <inkml:trace contextRef="#ctx0" brushRef="#br0" timeOffset="39510.2599">29528 12171,'0'26,"0"27,26-27,0-26,27 0,0 0,-53-26,27-1,-27-25,0 25,0 27,-27 0,-26 27,53 25,0-25,27 26,26-27,-53 1,53-27,-53 79,26-79,-26 27,0-27,-26 0,-27 0,26 0,1 0,-27 0</inkml:trace>
  <inkml:trace contextRef="#ctx0" brushRef="#br0" timeOffset="39682.2693">29686 11906,'0'-27,"0"27,0 27,-53-27</inkml:trace>
  <inkml:trace contextRef="#ctx0" brushRef="#br0" timeOffset="39900.2822">28893 12144,'0'-53,"52"53,1 0,-53 27,53-27,-26 0,26 0,52 0,-25 0</inkml:trace>
  <inkml:trace contextRef="#ctx0" brushRef="#br0" timeOffset="40933.3412">29316 12223,'26'0,"1"0,-27-26,79 26,-26 0,-26 0</inkml:trace>
  <inkml:trace contextRef="#ctx0" brushRef="#br0" timeOffset="41706.3855">30136 11906,'0'-27,"0"-25,0 25,0 27,-53 0,27 0,26 27,-27 25,27-25,0-1,0 27,0 53,0-26,0-1,0 0,0-26,0 0,27 0,-27-27,26-26,-26 27,0-27</inkml:trace>
  <inkml:trace contextRef="#ctx0" brushRef="#br0" timeOffset="41954.3995">29951 12250,'0'-27,"0"27,53 0,0 0,0 0,26 0,0-52,-26 52,0 0</inkml:trace>
  <inkml:trace contextRef="#ctx0" brushRef="#br0" timeOffset="42171.4121">30401 12118,'0'26,"0"27,0 26,0-26,0 0</inkml:trace>
  <inkml:trace contextRef="#ctx0" brushRef="#br0" timeOffset="42359.4228">30401 11985,'53'0,"-53"-26,26 26,0 26</inkml:trace>
  <inkml:trace contextRef="#ctx0" brushRef="#br0" timeOffset="42742.4447">30639 12276,'53'0,"0"53,26-53,-26 0,0 0,-27 0,1 0,-27-26,53 26,-53-53,0 26,0-25,-27 25,-26 27,27 0,-27 0,0 0,27 0,-27 53,53-27,-27 27,27-26,0-1,0 27,27-53,-27 53,53-53,-27 0,27 27,0-27,0 0</inkml:trace>
  <inkml:trace contextRef="#ctx0" brushRef="#br0" timeOffset="43363.4802">31459 12276,'0'-53,"0"1,-26 25,-27 27,26 0,1 0,-27 0,26 0,1 0,26 53,-53-53,53 79,0-52,26-27,27 0,-26 0,-1 0,27 0,0 0,-26-27,-27-78,0 78,0-26,0 0,0 0,0-26,0 52,0 1,0-27,0 106,0-27,0 1,0 26,0 26,0 1,0-27,52-1,-52 1,0 27,0-54,27-26</inkml:trace>
  <inkml:trace contextRef="#ctx0" brushRef="#br0" timeOffset="43521.4893">31935 12250,'0'0</inkml:trace>
  <inkml:trace contextRef="#ctx0" brushRef="#br0" timeOffset="44031.5185">30771 12806,'27'0,"-1"-27,27 27,-27 0,27 0,27 0,25 0,54 0,0 0,-53 0,0 0,-27 0,-53 0,-78 0,-28 0</inkml:trace>
  <inkml:trace contextRef="#ctx0" brushRef="#br0" timeOffset="59377.3962">16272 873,'0'-53,"0"26,0-25,0-1,-53 53,53-27,-26 27,-1 0,27 0,-53 0,53 80,-26-80,26 79,-27-53,27 27,-53-26,53-1,0 27,0 0,0 0,0 0,0 26,0-26,27 27,-27-28,0 1,26 0,-26-26</inkml:trace>
  <inkml:trace contextRef="#ctx0" brushRef="#br0" timeOffset="59632.4108">15796 1217,'0'-27,"26"27,27 0,0-53,0 53,0 0,26-26,-26 26,0 0,0-53</inkml:trace>
  <inkml:trace contextRef="#ctx0" brushRef="#br0" timeOffset="59969.4301">16642 820,'0'0,"0"0,-26 0,26 53,0-27,-53 27,53-26,0-1,0 53,0-26,26 0,-26 0,53 27,-53-54,53-26,0 27</inkml:trace>
  <inkml:trace contextRef="#ctx0" brushRef="#br0" timeOffset="60360.4524">16933 820,'27'0,"26"0,-27 0,-26 26,80-26,-80 27,0 26,0 0,0-27,0 1,-27 52,27-26,-53 0,53-27,0 27,0-26,27-27,26 0,26 0,0 0,-26 0,-53 0</inkml:trace>
  <inkml:trace contextRef="#ctx0" brushRef="#br0" timeOffset="60630.4679">16933 1137,'27'0,"26"0,0 0,0-53,-1 53,1 0,27-52,-27 52,-27-53,-26 26</inkml:trace>
  <inkml:trace contextRef="#ctx0" brushRef="#br0" timeOffset="60861.4811">17463 820,'0'26,"26"-26,-26 80,53-54,-53 27,53 0,-53 0,0 0,0 0,0 26,0-52,0-1,-27-26,27 53,-53-53,53 26</inkml:trace>
  <inkml:trace contextRef="#ctx0" brushRef="#br0" timeOffset="61559.5209">18177 952,'0'0,"0"27,0 26,0-27,0 0,26 27,1 0,26-53,-27 0,1 0,26 0,-27-53,-26 27,53-27,-53 27,0-27,-27 53,1 0,26 26,0 1,0 25,0-25,0 26,53 0,-27-27,-26 27,80-53,-80 53,0-26,-80 25,27-52,1 0,-1 27,0-27</inkml:trace>
  <inkml:trace contextRef="#ctx0" brushRef="#br0" timeOffset="61747.5318">18203 661,'0'0,"0"27</inkml:trace>
  <inkml:trace contextRef="#ctx0" brushRef="#br0" timeOffset="63302.6206">19420 1084,'0'-26,"0"-27,0 27,-26 26,26-27,-53 27,53-53,-26 53,-1 0,-52 27,79-1,-53 27,53-26,-27-1,27 27,0-27,0 27,27-53,26 0,-27 0,1 0,26 0,-27 0,-26 0,53 0,-53-26,53 26,-53-53,26 53,1 0,-27 26,53 1,-53 26,79 0,-79-27,53 27,-53-26,26-27,27 0,-53 0,27-53,-27 0,0 26,53-26,-53 27,53 52,-53 27,53-26,-53 26,79-27,-53 27,1-53,-27-26,53-54,-53 54,0-27,26 53,27 53,-53-27,27 54,-27-28,0-25,53-1,-53 27,0-26</inkml:trace>
  <inkml:trace contextRef="#ctx0" brushRef="#br0" timeOffset="64313.6785">20611 1296,'0'-79,"-26"26,-27 26,26 27,27-53,-53 53,27 0,-27 27,26 52,27-52,0 26,0 0,27-53,-1 0,1 0,52 0,-52-27,-27 1,26 52,54 1,-54-27,0 0,27 0,0 0,0 0,0-27,-26-26,-27 0,52-26,-52 0,0-27,0-27,0 54,0 53,-26-1,26 54,0 52,0 27,0 0,0-1,0-25,0 26,53-53,-53-27,53-26,-53 53,26-53,1 0,26-26,-53-1,0-26,26 0,-26 27,53 52,-53 1,27-27,-27 79,52-79,-52 27,27-27,26-53,-53 0,26-27,-26 27,0 27,0 52,0 54,53-1,-53-26,0 53,0 26,0-26,0-53,0-27,-26-26,-1 53,-26-53,0 0,-26 0,53 0,26-26</inkml:trace>
  <inkml:trace contextRef="#ctx0" brushRef="#br0" timeOffset="64581.6935">21749 1032,'0'0,"0"-27,0 27,0 53,0-27,0 27,0 0,53 27,-53-1,0 0,26 1,-26-1,0 1,0-28,0-25</inkml:trace>
  <inkml:trace contextRef="#ctx0" brushRef="#br0" timeOffset="64800.7064">21616 1349,'27'0,"-1"0,54 0,-1 0,27 0,-27 0,1-53,-1 53,-52 0</inkml:trace>
  <inkml:trace contextRef="#ctx0" brushRef="#br0" timeOffset="64993.7174">22172 1323,'0'53,"0"-27,0 27,27-27,-27 27,0 0,0 0,0 0</inkml:trace>
  <inkml:trace contextRef="#ctx0" brushRef="#br0" timeOffset="65173.7273">22278 1058,'0'0</inkml:trace>
  <inkml:trace contextRef="#ctx0" brushRef="#br0" timeOffset="65467.7445">22754 1376,'0'-53,"0"26,-26 27,-1 0,1 27,26-1,-53 1,53 25,0-25,0-1,26 27,1-26,-1-27,54 53,-27-53,-1 0,-25 0,26 0,-53-27</inkml:trace>
  <inkml:trace contextRef="#ctx0" brushRef="#br0" timeOffset="66620.8104">23574 1349,'0'0,"53"0,0 0,0 0,27 0,25 0,1 0,0 0,26 0,-26 0,-26 0,-1 0,-26 0,0-53,-27 53,1 0,-1 0</inkml:trace>
  <inkml:trace contextRef="#ctx0" brushRef="#br0" timeOffset="66839.823">24580 1111,'26'0,"27"0,-26 26,-1-26,27 27,-27-27,-26 79,53-79,-53 80,0-54,-26 27,-1-27,-25 1,25 26,27-27,-53-26</inkml:trace>
  <inkml:trace contextRef="#ctx0" brushRef="#br0" timeOffset="67701.8723">25876 423,'0'-53,"0"0,-26 53,26-53,-53 53,0 0,27 0,-27 0,26 27,-26 52,53-26,-53 0,53 26,0-26,0 27,0-54,0 1,27 25,52-52,1 27,-1-27,0 0,1 0,-1 0,0 0,1 0</inkml:trace>
  <inkml:trace contextRef="#ctx0" brushRef="#br0" timeOffset="68592.9233">26326 582,'0'0,"-53"0,27 0,-27 26,0 54,53-27,0-27,26-26,27 0,0 0,-53 0,27 0,-27-53,26 53,-26-79,0 132,0-27,0 27,0 0,0 0,0-27,53-26,-53 53,26-53,-26-26,53-27,-53-27,53-25,0 52,-53 26,27 27,-1 0,-26 53,0 0,53 0,-53-27,0 27,26-53,-26 27,27-27,-27 0,53-53,-53 0,26 0,-26 27,80-27,-27 53,-53 26,26 27,-26 0,53-27,-53 27,0-26,26-27,-26 26</inkml:trace>
  <inkml:trace contextRef="#ctx0" brushRef="#br0" timeOffset="69029.9481">27226 132,'-53'0,"53"-26,0 52,0 53,0 27,26 53,-26-27,0 27,0-27,0 27,53 0,-53-80,0-26,0 0,0-106,0 0,0 0</inkml:trace>
  <inkml:trace contextRef="#ctx0" brushRef="#br0" timeOffset="69342.9659">27252 608,'0'0,"0"27,53-1,-53 27,53-26,-53-1,53 27,-53-27,0 27,0-26,-53 26,0-53,0 53,0-53,0 0,27 0,-1 0</inkml:trace>
  <inkml:trace contextRef="#ctx0" brushRef="#br0" timeOffset="70934.0572">27728 714,'0'-26,"-53"26,53-53,0 26,-26 27,26-26,-26 26,-27 0,53 0,-27 0,27 26,-53 54,53-1,-26-53,26 27,0 0,26-53,1 0,26 0,-27-53,27 53,-53-26,26 26,-26-53,0 0,27 53,-27 27,53-1,-53 27,26-27,-26 1,53 52,-53-52,27-54,-27-26,0 27,53-1,-53-26,52 53,-52 27,53 26,-26-53,-27 53,79-53,-79 26,80-26,-54 0,1 0,25-26,-25-1,26-52,-27 26,27 0,-53 0,0 0,0 27,0 26,0 26,-79-26,79 53,-27 0,27-26,0-1,0-26,53 0,-26 53,-1-53,27 0,-26 0,-27 26,52-26,-25 0,-27 0,0-26,53 26,-27 0,1 0,26 0,-27 0,1 0,26 0,-27 0,-26 26,26-26,-26 53,53-53,-53 53,27-26,26-27,-53-27</inkml:trace>
  <inkml:trace contextRef="#ctx0" brushRef="#br0" timeOffset="71173.0709">29289 370,'0'-26,"0"-27,0 26,0 1,0 26,0 53,0 26,0 0,0 54,0-1,0-26,53 0,-53-53,0-27</inkml:trace>
  <inkml:trace contextRef="#ctx0" brushRef="#br0" timeOffset="71527.0911">29422 979,'26'0,"27"0,-26-53,25 53,1 0,0-27,-26 27,-27-53,26 53,-26-26,0 26,-53 0,0 0,53 0,-53 53,53-27,0 1,0 26,53-53,-53 53,27-53,-27 26,-53-26,0 0,0 0,-26 0,26-26</inkml:trace>
  <inkml:trace contextRef="#ctx0" brushRef="#br0" timeOffset="71731.1027">29078 661,'0'-26,"0"26,0-53,26 53,27 0,0 0,26 0,27 0,0 0,53 0,-27 0</inkml:trace>
  <inkml:trace contextRef="#ctx0" brushRef="#br0" timeOffset="72773.1624">30692 529,'-27'0,"27"0,-53 0,0 0,27-27,-1 27,-25 0,25 0,1 0,-27 0,53 27,0 26,79-27,0-26,1 0,-1 0,27 0,0-26,-27 26,-52 0,-27 53,0-27,0 1,-27 52,27-53,-53-26,53 53,-26-53,26-26,0-27,0-26,53 79,-53-27,26 27,27 0,0 53,26-53,54 53,105-53,0 0,27 0,-54 0,-52-53,-27 0,-52-26,-27 52,-53-26,-27 53,-26-26,-26 26,-1 0,1 26,-27 1,80 26,26-27,-53 27,53-26,0-1,26-26,54 53,-1-53,0 53,27-53,53 0,0 53,-80-53,-52 0</inkml:trace>
  <inkml:trace contextRef="#ctx0" brushRef="#br0" timeOffset="73925.2283">26353 1164,'0'26,"0"54,0 26,0-1,0 1,0 53,79 0,-79-80,0-26,26 26,-26-52,0-54,53-26,-53 27,0-27,27-26,-27 26,79 26,-52 27,-1 0,27 0,-27 0,1 0,26 27,-27 26,-26-27,53 1,-53 26,0-27,0 0</inkml:trace>
  <inkml:trace contextRef="#ctx0" brushRef="#br0" timeOffset="74645.2695">27411 1640,'0'-26,"-27"26,27-27,-53 27,27 0,0 0,-27 0,0 27,0 26,53 52,-53-78,53-1,0 27,26 0,27-53,-26 0,26 27,0-27,-27 0,-26 0,53 0,-53-27,0-52,0-1,0 27,53 53,-27 53,-26-26,0-1,53 27,-53-26,0-1,27-26,-27 80,26-80</inkml:trace>
  <inkml:trace contextRef="#ctx0" brushRef="#br0" timeOffset="74903.2842">27702 1905,'26'0,"-26"26,27-26,-27 53,0 0,0-27,0-78,0 25,0 1,79-27,-79 26,80-26,-28 53,1-53,27 53</inkml:trace>
  <inkml:trace contextRef="#ctx0" brushRef="#br0" timeOffset="75412.3133">28363 1746,'0'53,"0"0,0 0,0 0,0 0,0-27,0 0,53-26,-26-26,-27-27,53 0,-53 0,26 27,27-27,-27 53,27 26,0 54,-53-54,0 27,27-53,26-26,-53-1,53 1,-53-54,53 27,-53 27,52 26,-52-53,53 53,-26 0,-27 53,26-27,-26 27,53 0,-53 27,53-27,0-1,-27-52</inkml:trace>
  <inkml:trace contextRef="#ctx0" brushRef="#br0" timeOffset="76470.3739">29501 1719,'0'-52,"53"52,-53-27,0 1,-26 26,-54 0,54 0,-27 53,53-27,-27-26,27 53,0 0,0-53,80 0,-27 0,-27 0,27-53,0 26,-27 27,-26 27,0-1,53 27,-53 0,27-53,-1 0,27-26,-53-27,0 0,27 26,-27-25,52 52,-52 26,27 27,-27-27,53 27,-53-26,26-27,-26 26,27-26,-1 0</inkml:trace>
  <inkml:trace contextRef="#ctx0" brushRef="#br0" timeOffset="76686.3861">30348 1587,'0'80,"0"-28,0 1,0-26,0-1,0 27,0-26,0-1</inkml:trace>
  <inkml:trace contextRef="#ctx0" brushRef="#br0" timeOffset="76890.3979">30454 1376,'0'-27,"0"27,0 53</inkml:trace>
  <inkml:trace contextRef="#ctx0" brushRef="#br0" timeOffset="77233.4171">30956 1614,'0'-53,"-26"53,-1 0,1 0,-27 53,27-53,26 53,-53-27,53 27,0 0,0-27,53 27,-27-53,27 53,26-53,-26 0,0 0,0 0,0 0</inkml:trace>
  <inkml:trace contextRef="#ctx0" brushRef="#br0" timeOffset="77413.4277">31538 1719</inkml:trace>
  <inkml:trace contextRef="#ctx0" brushRef="#br0" timeOffset="78089.4661">29051 2566,'80'-26,"-54"26,27 0,53 0,79 0,27 0,-1 0,28 0,-54-53,0 53,-79 0,-53 0,-80 0,1 0</inkml:trace>
</inkml:ink>
</file>

<file path=ppt/ink/ink20.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10:13:49.124"/>
    </inkml:context>
    <inkml:brush xml:id="br0">
      <inkml:brushProperty name="width" value="0.05292" units="cm"/>
      <inkml:brushProperty name="height" value="0.05292" units="cm"/>
      <inkml:brushProperty name="color" value="#FF0000"/>
    </inkml:brush>
  </inkml:definitions>
  <inkml:trace contextRef="#ctx0" brushRef="#br0">28575 7699,'0'27,"0"52,-26-53,26 1,0 26,0-27,0 1,26-27,-26 0,26 0,27 0,0 0,-26 0,-1 0,27 0,-26 0,-1-27,27 27,-27 0,1 0,26 0,-27 0,1 0,26 0,26 0,0 0,1 0,26 0,-27-53,0 53,1 0,-1 0,0 0,1 0,-27 0,-27 0,1 0,26 0,-27 0,1 0,25 0,-25 0,-1 0,27 0,0 0,-26 0,-1 0,27 0,-27 0,1 0,26 0,26 0,-26 0,0 0,0 0,0 0,26 0,-26 0,0 0,0 0,0 0,26 0,-52 0,-1 0,27 0,0 0,-26 0,-1 0,27 0,-27 0,1 0,26 0,-27 0,1 0,-1 0,-26-26,0-27,0 26,0 1,0-27,0 27</inkml:trace>
  <inkml:trace contextRef="#ctx0" brushRef="#br0" timeOffset="1156">28601 5000,'-26'53,"26"0,0-26,0 26,0-1,0 28,-53-54,53 27,0-26,0 26,0-1,0-25</inkml:trace>
  <inkml:trace contextRef="#ctx0" brushRef="#br0" timeOffset="1411">28575 5027,'26'0,"27"-53,-26 53,-1 0,54-27,-54 27,1 0,26 0,-53 27,0-1,0 27</inkml:trace>
  <inkml:trace contextRef="#ctx0" brushRef="#br0" timeOffset="1590">28601 5291,'0'0,"27"0,26 0,-27 0,27 0,27 0,-27-53,-27 53</inkml:trace>
  <inkml:trace contextRef="#ctx0" brushRef="#br0" timeOffset="1921">28628 4683,'26'0,"27"26,-26-26,52 0,1 0,-1 0,0-26,-26 26</inkml:trace>
  <inkml:trace contextRef="#ctx0" brushRef="#br0" timeOffset="2304">29448 4921,'0'0,"53"0,-26-53,25 53,-52 53</inkml:trace>
  <inkml:trace contextRef="#ctx0" brushRef="#br0" timeOffset="2460">29501 5265,'27'-53,"25"53,-25-26,26 26</inkml:trace>
  <inkml:trace contextRef="#ctx0" brushRef="#br0" timeOffset="3189">30295 5053,'0'-26,"79"26,-26 0,0 0,-27 0,27 0</inkml:trace>
  <inkml:trace contextRef="#ctx0" brushRef="#br0" timeOffset="3826">30903 4921,'0'0,"80"0,-1 0,0 0,-26 0,0 0,0 0,0-27,-26 27,-1 0</inkml:trace>
  <inkml:trace contextRef="#ctx0" brushRef="#br0" timeOffset="4178">30850 4974,'27'53,"26"-27,-27-26,-26 27,80-27,-80 53,53-53,-53 26,26-26,-26 27,26-27,-26 52</inkml:trace>
  <inkml:trace contextRef="#ctx0" brushRef="#br0" timeOffset="4486">31380 4974,'0'0,"0"79,-27-26,-26 0,27 0,-27-27,53 1,-53 26,53-27,0 27,0-53,53 0</inkml:trace>
  <inkml:trace contextRef="#ctx0" brushRef="#br0" timeOffset="5116">32015 4894,'-27'0,"27"0,-79 53,52-26,-52 52,52-52,-25 26,52-27,0 1,26-27,27 0,26 0,1-27,26-26,-54 27,1-54,0 27,-53 27,0-27,0 0,-26 53,-54 0,1 0,79-26,-26 26,26 26,0 1,0 52,0-26,0 0,0 26,0 1,0-1,0 0,0 1,0-27,0-1,0 1</inkml:trace>
  <inkml:trace contextRef="#ctx0" brushRef="#br0" timeOffset="5706">31353 4656,'27'0,"-1"-26,27 26,26 0,27 0,26 0,-26 0,-26 0,26 0,-27 0,-26 0</inkml:trace>
  <inkml:trace contextRef="#ctx0" brushRef="#br0" timeOffset="6355">32041 4815,'0'-26,"0"26,0 53,0-27</inkml:trace>
  <inkml:trace contextRef="#ctx0" brushRef="#br0" timeOffset="11779">15954 4815,'27'0,"-1"-26,27 26,27-27,-27 27,-1 0,1-53,-26 53,-27 27</inkml:trace>
  <inkml:trace contextRef="#ctx0" brushRef="#br0" timeOffset="12073">15981 4842,'0'26,"26"27,27-27,0 54,53-27,-80-53</inkml:trace>
  <inkml:trace contextRef="#ctx0" brushRef="#br0" timeOffset="12349">16431 4789,'-27'0,"-26"53,27-27,-27 27,53-27,-27-26,27 53,0 0,0 0,0-26</inkml:trace>
  <inkml:trace contextRef="#ctx0" brushRef="#br0" timeOffset="12583">16563 5080,'26'0</inkml:trace>
  <inkml:trace contextRef="#ctx0" brushRef="#br0" timeOffset="13214">17145 4683,'-26'26,"26"1,-53-1,53 54,-27-28,27 1,0 0,-53 27,53-27,0 0,0-27,27-26,26 79,0-79,26 0,-26 0,0-26</inkml:trace>
  <inkml:trace contextRef="#ctx0" brushRef="#br0" timeOffset="13520">17463 4921,'26'0,"0"0,27 0,-26 0,26-27</inkml:trace>
  <inkml:trace contextRef="#ctx0" brushRef="#br0" timeOffset="13835">17939 4630,'26'0,"1"0,-1 0,27 0,-26 0,25-27,-25 27,-1 0,1 0,26 0</inkml:trace>
  <inkml:trace contextRef="#ctx0" brushRef="#br0" timeOffset="14098">17886 4656,'0'27,"0"-1,26 27,-26-26,53-27,-53 53,53-53,0 52,-26-52,52 0,-26-26</inkml:trace>
  <inkml:trace contextRef="#ctx0" brushRef="#br0" timeOffset="14337">18336 4683,'0'0,"-53"53,53 0,-53-27,53 27,-53-27,53 1,-27-27,27 79,0-52</inkml:trace>
  <inkml:trace contextRef="#ctx0" brushRef="#br0" timeOffset="14859">18574 4789,'0'0,"0"79,0-53,0 54,0-54,79-26,1-26,-28-1,1-26,0-26,-53 26,53 0,-53 0,-53 27,27 26,-1 0,-26 0,27 0,0 0,26-27,26 27,-26 0,0 27,0 26,0 26,0-26,0 0,0-27,0 27,0 0,26-53,-26 27</inkml:trace>
  <inkml:trace contextRef="#ctx0" brushRef="#br0" timeOffset="15148">19129 4312,'0'27,"0"-1,27 27,-27 0,53 27,-53-28,0 1,26 27,-26-1,0 0,0 27,-53-26,27-27,-27-53</inkml:trace>
  <inkml:trace contextRef="#ctx0" brushRef="#br0" timeOffset="15507">19368 4842,'52'0,"-25"-27,26 27,0 0,-27 0,1 0</inkml:trace>
  <inkml:trace contextRef="#ctx0" brushRef="#br0" timeOffset="15648">19473 5053,'27'0,"-1"0,54-79,-27 79,26-27,-26 27,26-53</inkml:trace>
  <inkml:trace contextRef="#ctx0" brushRef="#br0" timeOffset="15890">20055 4815,'0'53,"0"0,53-27,-26-26,-1 0,-26 0,0-53,0 27,0 26,0-53,-53 53,27 0,-27 27,0-1</inkml:trace>
  <inkml:trace contextRef="#ctx0" brushRef="#br0" timeOffset="16663">21061 4921,'0'0,"0"-27,53 27,-27 0,1 0,26 0,-53 27,0 52</inkml:trace>
  <inkml:trace contextRef="#ctx0" brushRef="#br0" timeOffset="16819">21061 5186,'26'0,"1"0,-1 0,27 0,0-53,0 53,0-27,-27 27,-26-53,0 27</inkml:trace>
  <inkml:trace contextRef="#ctx0" brushRef="#br0" timeOffset="16978">21378 4921,'27'0,"26"0,-53 26,53-26,-53 80,0-1,0-26,-27 0,1 0,26 0,-53-53</inkml:trace>
  <inkml:trace contextRef="#ctx0" brushRef="#br0" timeOffset="17675">22278 4789,'26'0,"27"0,0-53,0 53,0 0,0 0,0-27,-27 27,1 0</inkml:trace>
  <inkml:trace contextRef="#ctx0" brushRef="#br0" timeOffset="17938">22304 4789,'0'0,"53"26,-53 27,0-27,27 1,26 52,-27-26,27 0,-26-53</inkml:trace>
  <inkml:trace contextRef="#ctx0" brushRef="#br0" timeOffset="18195">22939 4736,'-53'0,"27"79,-53-26,26 0,-27 26,54-26,-27 0,27 0,26-26,-53-1,53 53,26-79</inkml:trace>
  <inkml:trace contextRef="#ctx0" brushRef="#br0" timeOffset="18568">23204 4339,'26'0,"-26"26,53-26,-53 53,0-26,0 26,-26-53,26 53,-27-53,27 26,0 0,27-26,26 0,26 0,-26 0</inkml:trace>
  <inkml:trace contextRef="#ctx0" brushRef="#br0" timeOffset="19197">23680 4842,'-26'0,"26"26,-80 0,80 27,0-26,0-1,80 27,-1-53,27 0,26-53,-52 0,-27 27,-1-27,-52 27,0-1,-52-52,-1 79,0 0,0 0,0 0,0 26,0 27,53-26,0-27,53 0,-53-27,79 27,-79-26,27 26,-27-27</inkml:trace>
  <inkml:trace contextRef="#ctx0" brushRef="#br0" timeOffset="19438">23892 4603,'-27'0,"27"53,0 27,0-27,0 26,0 0,0 1,0-1,0 1,0-1,0 0,0-26,0 0,27-53,-1 0,27 0</inkml:trace>
  <inkml:trace contextRef="#ctx0" brushRef="#br0" timeOffset="19664">24500 4762,'0'-26,"53"26,-26 0,26-53,-27 53,1 0,-27 26</inkml:trace>
  <inkml:trace contextRef="#ctx0" brushRef="#br0" timeOffset="19819">24474 5080,'0'0,"53"0,-27 0,27 0,0 0,27 0,52-27,-26 27</inkml:trace>
  <inkml:trace contextRef="#ctx0" brushRef="#br0" timeOffset="20067">25665 4762,'-27'53,"27"-26,0-27,27 0,52 0,-26 0,0-53,0 0,-53 0,0 26,0 1,-53 26,-27 0,-52 0,53 53,-1 0,1-53</inkml:trace>
  <inkml:trace contextRef="#ctx0" brushRef="#br0" timeOffset="21396">22516 5635,'0'0,"0"53,0-26,0 26,0-27,0 27,0-53,53 0,0 0,-27 0,27 0,27 0,-1 0,0 0,1 0,26 0,26-26,-53 26,1-27,-1 27,0 0,1-53,-1 53,53-53,-26 53,-53-26,0 26,26 0,-26 0,0 0,0 0,0 0,0 0,26 0,1 0,-27 0,0 0,26 0,0 0,1-53,26 53,-27-27,0 27,1-53,-27 53,0-79,-27 79,-26-53,53 53,-53-26,26 26,1 0,26 0,0 0,-53-27,0 1,0-27,0 26,0 1,0-27,0 27</inkml:trace>
</inkml:ink>
</file>

<file path=ppt/ink/ink2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06:12:33.212"/>
    </inkml:context>
    <inkml:brush xml:id="br0">
      <inkml:brushProperty name="width" value="0.05292" units="cm"/>
      <inkml:brushProperty name="height" value="0.05292" units="cm"/>
      <inkml:brushProperty name="color" value="#FF0000"/>
    </inkml:brush>
  </inkml:definitions>
  <inkml:trace contextRef="#ctx0" brushRef="#br0">28760 8361,'0'-27,"0"-26,0 53,0 27,0 26,0-1,0 28,0 26,0 26,0-26,80 53,-80 26,53-27,-53-25,52 26,-52-1,53 1,-53-27,53 27,-53 0,53-27,-53 53,53 53,-53-52,0-1,53 0,-53 0,0 0,0-52,53-1,-53-53,0 1,53-27,-53 0,0 26,26-53,-26 1,0 26,27-53,-27 26,0-79</inkml:trace>
  <inkml:trace contextRef="#ctx0" brushRef="#br0" timeOffset="817">26696 11403,'27'0,"-1"0,54 0,-1 0,27 0,0-26,53 26,26 0,26 0,-25-53,25 53,54 0,-53 0,-1 0,27 0,-79 0,79 0,-26 26,0-26,-27 0,0 53,-26-53,-1 0,-52 53,-26-53,-1 0,0 0,-26 0,-26 0,26 0,0 0,-27 0</inkml:trace>
  <inkml:trace contextRef="#ctx0" brushRef="#br0" timeOffset="1889">26988 9869,'0'-27,"0"1,79 26,-26 0,26 0,53 0,54 0,25-53,27 53,1 0,25 0,1-80,-1 80,27 0,53 0,-26 0,-27 0,-27 0,1 0,53 0,-27 0,0 0,0 0,-80 0,-25 0,-28 0,-52 0,-26 27,-54-27,27 0,-80 53</inkml:trace>
  <inkml:trace contextRef="#ctx0" brushRef="#br0" timeOffset="2811">27966 12726,'53'0,"53"-26,-53 26,27 0,25 0,54 0,26 0,-26 0,79 0,0 0,80 0,-27 0,26 0,-26 0,-26 0,-27 0,0 0,-53 0,1 26,-54-26,0 0,-79 0,0 0,-26 0</inkml:trace>
  <inkml:trace contextRef="#ctx0" brushRef="#br0" timeOffset="3892">27623 10345,'158'-53,"27"53,27 0,53-53,-27 53,26 0,1-53,-27 53,106-79,-53 79,0-53,0 53,-53-53,27 53,-53-53,26 53,-27 0,28 0,-1-53,-53 53,0 0,-53 0,-26 0,26-53,-52 53,-1 0,27-79,-53 79,-27-27,1 27,-80 0,27 0,-1 0</inkml:trace>
  <inkml:trace contextRef="#ctx0" brushRef="#br0" timeOffset="4049">33232 9683,'0'-26,"26"26,-26 26,27 1,-27 26,0 26,0 1,-53-1,-53 53,-26-52</inkml:trace>
  <inkml:trace contextRef="#ctx0" brushRef="#br0" timeOffset="5048">28205 10715,'79'0,"0"-53,1 53,26-79,52 79,1-26,53 26,79 0,0 0,0-80,0 80,-53 0,-26 0,26 0,-79 0,105 0,-52 0,-27-53,0 53,-26 0,-27 0,-52 0,-1 0,0 0,-52 0,-27-26,26 26,-26-27,0-26,53 53,-26 0,-1 0,-26 27,0-1,-26 27,-27 27,-53-1,-26 27,-27-53</inkml:trace>
  <inkml:trace contextRef="#ctx0" brushRef="#br0" timeOffset="5961">28390 11112,'-27'0,"54"0,26 0,79 0,53 0,53-53,0 53,54-53,-1 53,0-53,0 53,79-79,-52 79,-27-53,-27 53,-52-53,-27 53,-26 0,-53-53,-27 53,-53 0,-26 0,0-26,-52 26,78 0,27 0,-27 0,-26 53,0 0,0 0,-79 26,-53 53,-53 27</inkml:trace>
  <inkml:trace contextRef="#ctx0" brushRef="#br0" timeOffset="6944">28231 11932,'79'0,"1"0,26-26,52 26,1 0,53-53,26 53,53 0,-26-79,52 79,-26 0,-79-53,26 53,-53 0,-53 0,-26 0,53 0,-53 0,-27 0,1 0,-28 0,1 0,0 0,-26-27,79-26,-80 53,-26-26,53 26,-53-27,0 27,-53 0,-26 0,52 0,-26 0,53 27,0 26,0-27,-53 54,0-27,-79-1</inkml:trace>
  <inkml:trace contextRef="#ctx0" brushRef="#br0" timeOffset="7681">28893 12435,'132'-26,"53"26,53-80,-26 80,-1-53,1 53,26-79,53 79,0-79,0 79,0-53,-26 53,-53-80,-1 80,-52 0,-27 0,27 0,-53 0,-53 0,0 0,-53 27,0-1,-27-26,27 0</inkml:trace>
  <inkml:trace contextRef="#ctx0" brushRef="#br0" timeOffset="7851">32755 11906,'0'0,"0"26,0 1,0 52,-26-26,-80 27,-26-1,26-26</inkml:trace>
  <inkml:trace contextRef="#ctx0" brushRef="#br0" timeOffset="9995">28866 9922,'53'0,"0"-53,0 53,26 0,-26-27,-26 27,-1 0,27-53,-27 53,27 0,-26 0,-1 0,1 0,26 0,-27 0,27 0,0 0,0 0,0 0,0 0,0-26,26 26,-26 0,0-53,0 53,0 0,26-27,-26 27,0 0,-27 0,54 0,-54 0,1 0,25 0,-25 0,26 0,0 0,0 0,0 0,-27 0,-26-52,27 52,25 0,-25 0,-1-27,27 27,-26 0,-54 0,1 0,26 0</inkml:trace>
  <inkml:trace contextRef="#ctx0" brushRef="#br0" timeOffset="11331">28787 10980,'53'-53,"0"53,-1 0,1-26,0 26,27 0,52-53,0 53,27 0,0-53,26 53,-26 0,52-53,-78 53,25 0,-25 0,-1 0,-53-53,1 53,-1 0,0 0,1 0,-27-27,0 27,-27 0,-26-53,0 27,0 26,0 26,53 1,-53 26,-26-53,-27 0</inkml:trace>
  <inkml:trace contextRef="#ctx0" brushRef="#br0" timeOffset="15478">29766 11430,'0'-53,"0"26,0 1,0-27,0 0,0 53,0-26,0-1,-53 27,53-53,-27 27,27-1,-53 27,53-53,-26 27,-1-27,-25 27,25 26,-26-53,27 53,26-27,-27 27,-26 0,53-26,-26 26,-1 0,-26 0,27 0,0 0,-27 0,-27 0,27 0,0 0,27 0,-27 0,27 0,26 0,-27 0,-26 53,0-53,27 53,-27-53,53 26,-53-26,53 26,-53-26,53 53,-26-53,26 27,-53-27,53 26,0 27,0-26,-27-27,27 53,0-27,0 53,0-52,-26-1,26 27,0-26,0-1,0 54,0-28,0 1,0 0,0 0,0 0,26-53,-26 27,53 25,-26-25,26-1,-27-26,-26 53,26-53,27 0,-26 27,-1-27,27 0,-26 0,26 0,0 0,26 0,-53 0,27 0,0 0,27 0,-80 0,79 0,-26-53,-27 53,27 0,-26-27,-1 27,27-53,0 53,-27-26,27 26,-26-26,26-27,26 0,-52 26,-27-26,52 0,-52 27,0 0,27-27,-27 26,0 1,53-27,-53 26,0 1,0-27,0 0,0 0,-27 0,1 27,-27 26,53-27</inkml:trace>
  <inkml:trace contextRef="#ctx0" brushRef="#br0" timeOffset="16932">25479 11112,'0'-26,"53"26,-26 0,26 0,0 0,0-53,-1 53,28 0,-1-27,53 27,-26-53,0 53,26 0,-52-52,-1 52,1 0,-1 0,0-53,27 53,-26 0,25 0,-25-27,-1 27,0 0,-26-53,27 53,-54 0,1-26,26 26</inkml:trace>
  <inkml:trace contextRef="#ctx0" brushRef="#br0" timeOffset="18094">27596 10742,'0'-53,"0"26,0 1,0-27,0 27,27-27,52 0,-26 53,-27-53,1 53,26-80,0 80,26-52,-26-1,26 53,-26-80,27 80,-1-53,-26 53,0-53,0 53,26-26,-26 26,0 0,0 0,26 0,-26 0,0 0,0 0,0 0,0 0,26 0,-26 0,0 0,26 0,1 53,26-53,-27 0,0 26,-26-26,0 0,26 53,-26-53,0 0,0 53,0-53,-26 0,26 0,-1 0,1 0,27 0,-1 0,-26 0,-27 0,1 0,52 0</inkml:trace>
  <inkml:trace contextRef="#ctx0" brushRef="#br0" timeOffset="19333">31062 10107,'27'26,"52"-26,-53 53,1-53,52 0,-26 0,0 0,0 0,0 0,0 0,26 0,-26 0,0 0,0 0,0 0,26 0,-26 0,-26 0,26 0,-1 0,28 0,-27 0,-27 0,1 0,26-26,-1 26,-52-27,0 27,0 53</inkml:trace>
  <inkml:trace contextRef="#ctx0" brushRef="#br0" timeOffset="20464">26194 11588,'79'-52,"-26"52,0-80,26 80,27-53,0 53,0-53,53 53,-54 0,28-53,-1 53,0 0,-26 0,0-53,0 53,-53 0,-27 0,-26-26,53 26</inkml:trace>
  <inkml:trace contextRef="#ctx0" brushRef="#br0" timeOffset="21389">27993 11059,'0'-26,"53"-27,-53 0,26 27,27-27,-26 53,-27-27,53 27,0-53,-1 53,1-26,27 26,26-80,-54 80,1-26,0 26,27-53,26 53,-54-26,1 26,0-53,27 53,-27-53,-1 53,-25 0,26-27,-27 27,27 0,0 0,0 0,26 0,-52 0,26 0,0 0,0 0,26 0,-26 0,26 0,1 0,-1 0,27 0,26 0,-26 0,0 0,0 0,26 0,-53 53,1-53,-1 0,0 53,1-53,26 27,-53-27,0 0,-1 52,-25-52,-1 0,1 0,26 27,26-27,-52 0,25 0,-25 0,-1 0,27 0,-26 0,-1 0,1 0,26 0,0-53,-1 53,-78 0,26 53</inkml:trace>
  <inkml:trace contextRef="#ctx0" brushRef="#br0" timeOffset="22708">26114 12118,'0'0,"27"0,26 0,0 0,0 0,26 0,0 0,1 0,52-27,0 27,1-26,-28 26,28-53,-27 53,-27 0,-26-53,0 53,-27 0,1 0,-27 26</inkml:trace>
  <inkml:trace contextRef="#ctx0" brushRef="#br0" timeOffset="23224">27702 11985,'0'27,"26"-27,-26 26,53-26,-26 53,26-53,-53 53,26-53,-26 27,27-27,25 52,1-52,-26 0,26 0,0 0,26 0,-26 0,26 0,1 0,-1 0,0 0,1 0,-1-26,1 26,25 0,-52 0,0-26,0 26,0 0,26 0,-26-53,0 53,-26 0,26 0,-27 0</inkml:trace>
  <inkml:trace contextRef="#ctx0" brushRef="#br0" timeOffset="24425">29766 12091,'53'-53,"-1"53,1-26,0 26,27 0,-27 0,0 0,-1 0,-25 0,52 0,-52 0,-1 0,27 0,-26-53,-1 53,53 0,-79-27,53 27,0-26,-26 26,-27-53,0 27,-27 26,27-27,-53-26,53 27,0-27,0 0,0 53,0-27,80 27,-54-52,27-1,-26 26,25-26,1 27,0 26,-26-80,26 80,-27-26,27 26,-27 0,1 0,26 0,26 0,-52 0,-27 0,26 0,27 0,-26 0,-1 0,53 0,-52 0,26 0,0 0,0 0,-1 0,28 0,-27 0,0 0,0 0,0 0,-1 0,28 0,-27 0,0 0,0 0,-1 0,28 0,26 0,-27 0,-26 0,0 0,-27 0,27 0,-53 0,27 0,-1 0,-26 0</inkml:trace>
  <inkml:trace contextRef="#ctx0" brushRef="#br0" timeOffset="25564">25612 12779,'0'-26,"0"26,26 0,27 0,26 0,-26 0,0 0,0 0,53-27,-27 27,1 0,-1 0,1 0,-1-53,0 53,1 0,-1 0,0 0,27-53,-26 53,-1 0,-26 0,0 0,-27 0,27 0,0 0,-26 0,25 0,1 0,-26 0,-1 0,-26-26,80 26,-1 0</inkml:trace>
  <inkml:trace contextRef="#ctx0" brushRef="#br0" timeOffset="26022">27702 12647,'0'26,"26"-26,-26 53,80-53,-27 0,0 27,-1-27,1 0,27 53,-27-53,-27 0,1 0,52 0,-53-53,1 26,26-26,0 0,26 27,-26 26,0-53,-27 53</inkml:trace>
  <inkml:trace contextRef="#ctx0" brushRef="#br0" timeOffset="26374">28760 12514,'53'0,"-26"0,-1 0,27-52,-27 52,27 0,0 0,0 0,-53-27,53 27,-26 0,52 0</inkml:trace>
  <inkml:trace contextRef="#ctx0" brushRef="#br0" timeOffset="26824">29686 12356,'53'-27,"-26"27,-1 0,27-53,-27 53,1 0,26 0,0 0,-27 0,27 0</inkml:trace>
  <inkml:trace contextRef="#ctx0" brushRef="#br0" timeOffset="27536">30189 12171,'26'0,"27"0,0 0,0 0,-26 0,-1 0,1 0,52 26,-53-26,27 26,-26-26,-27 27,53-27,-53 53,53-53,0 26,26-26,-53 0,1 0,26 0,0 0,-27 0,1 0,25 0,1 0,0 0,0 0,27 0,-1 0,0 0,1-53,-1 53,27 0,0 0,-27 0,1 0,25 0,-25 0,-1 0,0 0,-26 0,0 0,0-26,0 26,-26 0,-1 0,-26 0,0 0,-26 0</inkml:trace>
</inkml:ink>
</file>

<file path=ppt/ink/ink2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05:19:04.057"/>
    </inkml:context>
    <inkml:brush xml:id="br0">
      <inkml:brushProperty name="width" value="0.05292" units="cm"/>
      <inkml:brushProperty name="height" value="0.05292" units="cm"/>
      <inkml:brushProperty name="color" value="#00B050"/>
    </inkml:brush>
  </inkml:definitions>
  <inkml:trace contextRef="#ctx0" brushRef="#br0">24183 6403,'0'26,"0"1,0-27,53 0,-27 0,-26 26,27-26,-27 53,26-53,27 0,-26 0,-27 26,26-26,27 0,-27 0,-26 27,27-27,-27 53,53-27,-27 1,-26 26,53-53,-26 26,-1-26,27 0,-53 53,26-53,1 0,-27 26,53-26,-27 0,27 27,0-27,27 0,-28 0,-25 0,-27 53,26-53,27 0,-26 26,-1-26,27 0,0 53,-27-53,27 27,-26-27,26 53,-27-53,1 0,-1 0,-26 26,0-26</inkml:trace>
  <inkml:trace contextRef="#ctx0" brushRef="#br0" timeOffset="314">25665 6932,'26'0,"-26"26,53 54,-53-27,0 26,0-53,-26 54</inkml:trace>
  <inkml:trace contextRef="#ctx0" brushRef="#br0" timeOffset="2280">24659 7329,'0'-53,"0"26,0 1,0-27,53 26,-53-25,0-1,0 0,0 26,27 27,-27-53,0 27,0-1,52 27,-52-26,0-53,27 52,-27-26,26 53,-26-53,53 0,-53 27,53 26,-53-53,27 53,-27-26,53 26,-53-27,26 27,-26-53,27 53,-27-79,52 79,-52-53,27 53,-27-27,26 27,-26-26,27 26,-27-53,53 53,-53-26,53-27,-53 26,53 27,-53-26,0 26</inkml:trace>
  <inkml:trace contextRef="#ctx0" brushRef="#br0" timeOffset="2624">25321 5900,'0'-53,"26"53,-26-26,27 26,-1 0,-26 26,0 27,0-27,0 1,0-1,0 27,0-26,0-1,0 27</inkml:trace>
  <inkml:trace contextRef="#ctx0" brushRef="#br0" timeOffset="4244">23469 6191,'26'0,"0"0,27 0,-26 0,-27 0,26 0,54 53,-54-53,-26 26,27-26,26 0,-27 0,0 0,-26 27,27-27,26 0,-27 53,27-53,-26 0,-1 0,-26 26,27-26,25 0,-52 53,27-53,26 27,-27-27,1 0,-1 0,-26 26</inkml:trace>
  <inkml:trace contextRef="#ctx0" brushRef="#br0" timeOffset="6180">24342 6508,'-53'0,"53"-26,0 0,26-27,1 53,-27-53,79 53,-26-53,-27 53,-26-53,53 53,-53-53,27 53,-27-27,53 27,-27-52,27 78,-53 0,27 27,25-26,-25 26,26-27,-27-26,-26 27,27-27,-27 53,26-53,-26 26,53-26,-79 0,-1 0,1 0,26 0,-27 0,27-53</inkml:trace>
</inkml:ink>
</file>

<file path=ppt/ink/ink2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05:21:32.721"/>
    </inkml:context>
    <inkml:brush xml:id="br0">
      <inkml:brushProperty name="width" value="0.05292" units="cm"/>
      <inkml:brushProperty name="height" value="0.05292" units="cm"/>
      <inkml:brushProperty name="color" value="#FF0000"/>
    </inkml:brush>
  </inkml:definitions>
  <inkml:trace contextRef="#ctx0" brushRef="#br0">5874 18997</inkml:trace>
  <inkml:trace contextRef="#ctx0" brushRef="#br0" timeOffset="5795">24739 476,'0'26,"-53"-26,53 53,-27-53,27 27,0-1,-26 27,26-26,-106 52,53-26,-26 0,26 26,-53-26,26 26,28-26,52 0,0-26,52-27,28 0,26 53,0-53,26 0,0 0,0 79,-79-52,0 25,-53-25,27 26,-27 26,0-26,-27 0,-26 0,27 26,-27-26,26-26,27 26,-52-53,52 53,0-1,79-52,-53 53,1-53,52 27,-26-27,27 0,-1 53,0-53,1 0,25 53,-25-53,-1 53,1-53,-1 0,27 52,-27-52,1 0,52 0,-26-26,0 26,-1-79,-52 52,27-26,-27 0,-27 27,27 26,-53-53,26 53,27 0,0 0,0 0,-26 0,-1 0,53-53,-26 53,0-53,0 0,27 0,-54 0,27-26,-27 53,-26-1,53-26,-53 0,0 27,0-27,0 0,-26 0,26 0,0 0,-27-26,27 26,0-26,-79 26,79-27,-26 27,26 27,-80-27,27 0,0 0,27 53,26-26,-53 26,27 0,-1 0,-52 0,52 0,1 0,-27-27,0 27,0 0,0 0,0 0,-26 0,26 0,0 0,0 0,0 0,-26 0,52 0,1 0,-27 0,-26 0,52 0,1 0,-27 0,0-53,26 53,1 0,-53 0,52 0,-26 0,0 0,53-26,-53 26,27 0,-1-53,-26 53,1 0,-1 0,0 0,0 0,26 0,1 0,-27 0,-26 0,52 0,1 0,-1 0,-26 0,27 0,-27 26,26-26,27 27,-26-27,26 53</inkml:trace>
  <inkml:trace contextRef="#ctx0" brushRef="#br0" timeOffset="6626">25665 1084,'0'-52,"0"52,0 26,0 27,26-27,-26 1,0 26,27-27,-27 27,0 27,0-54</inkml:trace>
  <inkml:trace contextRef="#ctx0" brushRef="#br0" timeOffset="6943">25691 979,'53'0,"0"0,0 0,-27 53,-26-27,53 27,-53-27,0 27,0 27,-26-1,26 0,-53-52,26 26,-52-27,53-26,-1 0</inkml:trace>
  <inkml:trace contextRef="#ctx0" brushRef="#br0" timeOffset="8794">28628 423,'-27'0,"1"0,-27 0,27 0,-1 0,-26 0,27 26,-27-26,-26 27,26-27,0 79,0-79,-27 80,1-27,26-27,-53 27,27-27,26 27,-26 0,26-26,0 26,0-53,-27 53,28-53,-1 79,26-26,-26-27,27 27,-1-26,-26-1,27 27,-27-26,27-27,26 79,-53-79,53 26,-53-26,26 0</inkml:trace>
  <inkml:trace contextRef="#ctx0" brushRef="#br0" timeOffset="9049">26696 1323,'0'26,"0"27,0-27,0 1,0 26,0-27,0 27,27-53,26 53,0-53,0 0,0-53</inkml:trace>
  <inkml:trace contextRef="#ctx0" brushRef="#br0" timeOffset="10062">28840 661,'53'0,"-27"0,0 0,27 0,0 0,0-53,0 53,0 0,-27 0,1 0</inkml:trace>
  <inkml:trace contextRef="#ctx0" brushRef="#br0" timeOffset="10474">28840 688,'0'0,"53"53,-53-1,0-25,0-1,26 27,-26-26,53 26,-27-53,27 0,-26 0</inkml:trace>
  <inkml:trace contextRef="#ctx0" brushRef="#br0" timeOffset="10856">29395 661,'0'-26,"0"26,0 53,-79 26,52-26,-26 0,27 0,-27 26,53-52,-26-1,26 27,-53-53</inkml:trace>
  <inkml:trace contextRef="#ctx0" brushRef="#br0" timeOffset="11345">29607 158,'26'0,"27"0,-53 0,0 53,0-26,0-1,0 27,0-26,-26-1,26 27,-27-53,27 26,0 1,0-27,53 0,-26 0,-1 0,27 0</inkml:trace>
  <inkml:trace contextRef="#ctx0" brushRef="#br0" timeOffset="11966">30163 714,'-27'0,"27"0,-53 53,53 0,-79 0,79 26,0-52,0-1,0 27,53-53,0 0,0-26,-1-1,28-26,-54 27,-26-27,0 26,0 1,0 26,-53-53,27 53,-27 0,27 0,-27 0,53 0</inkml:trace>
  <inkml:trace contextRef="#ctx0" brushRef="#br0" timeOffset="12364">30189 476,'0'-53,"0"132,-26 27,26 0,0 0,-53 26,53-26,0 0,0-27,0 1,26 25,-26-52,27-26,-27 26,26-53,-26 26</inkml:trace>
  <inkml:trace contextRef="#ctx0" brushRef="#br0" timeOffset="12702">30612 899,'53'-53,"-26"53,-1 0,27 0,-26 0,-1 0</inkml:trace>
  <inkml:trace contextRef="#ctx0" brushRef="#br0" timeOffset="12854">30798 1058,'52'0,"-25"0,26 0</inkml:trace>
  <inkml:trace contextRef="#ctx0" brushRef="#br0" timeOffset="13234">31485 661,'0'0,"0"27,0 26,0-27,0 0,0 54,80-80,-54 26,1-26,26 0,-27 0,-26-26,27 26,-27-53,0 0,-27 27,1 26,-27-80,0 80,0-26,26 26</inkml:trace>
  <inkml:trace contextRef="#ctx0" brushRef="#br0" timeOffset="14704">28866 661,'-26'0,"26"0,53 0,-1 0,-25 0,26 0,0 0,26-26,-26 26,-27 0,27 0,-26 0,-27 0</inkml:trace>
  <inkml:trace contextRef="#ctx0" brushRef="#br0" timeOffset="15335">28919 741,'-26'0,"-1"0,27 0,0 26,53 53,-53 1,53-54,-53 27,53-26,-53-1,26 27,27 0,-26-53,-27 0,0-27</inkml:trace>
  <inkml:trace contextRef="#ctx0" brushRef="#br0" timeOffset="15874">29369 661,'53'0,"-53"-26,-27 26,27 26,0 27</inkml:trace>
  <inkml:trace contextRef="#ctx0" brushRef="#br0" timeOffset="17906">22251 926,'0'-27,"27"27,-27-26,0-27,53 53,-27-27,27 27,-53-26,53 26,-26-53,-1 53,53-26,-52 26,26-53,-27 53,27-27,0 27,26 0,-26 0,-26-53,-1 53,27 0,-26 0,-1 0,27 0,-26 0,-1 0,27 0,-27 0,1 0,26 0,-27 0,1 0,26 0,-27 0,0 0,1 0,52 0,-52 0,-1 27,27-27,-53 26,53-26,-26 0,52 0,-26 27,0-27,-27 0,27 0,-26 0,-27 53,26-53,0 0,27 26,-26-26,-27 0,53-53</inkml:trace>
  <inkml:trace contextRef="#ctx0" brushRef="#br0" timeOffset="18169">24183 529,'26'0,"-26"53,27-53,-27 26,0 27,0-26,0 26,0-27,0 0,0 54,0-27</inkml:trace>
  <inkml:trace contextRef="#ctx0" brushRef="#br0" timeOffset="19346">20849 1376,'0'0,"-26"52,26 28,0-1,-53 1,53-28,0-25,53 26,-27-53,27 0,26 0,27-27,0-26,0-26,-80 26,-26 0,0 27,0-1,-52-52,-28 79,27 0,27 0,-1 0,-26 0,27 0,26 0</inkml:trace>
  <inkml:trace contextRef="#ctx0" brushRef="#br0" timeOffset="19706">20929 1058,'0'-26,"0"-1,-27 27,27 27,0 52,0 27,0 0,0-1,27 28,-27-27,0-1,26 1,-26-26,0-1,53-26,-53 0,26-27,27-26</inkml:trace>
  <inkml:trace contextRef="#ctx0" brushRef="#br0" timeOffset="20298">21537 1614,'0'-27,"0"1,53 26,0-53,-27 53,1 0</inkml:trace>
  <inkml:trace contextRef="#ctx0" brushRef="#br0" timeOffset="20467">21669 1825,'53'0,"-26"-26,-1 26,27 0</inkml:trace>
  <inkml:trace contextRef="#ctx0" brushRef="#br0" timeOffset="20906">22304 1402,'0'0,"0"26,0 27,-53-26,53 26,0 26,0-52,0-1,53 27,-26-53,26-27,0 1,0-27,-53 27,26-27,-26 0,-26 53,-1-53,-26 53,27 0,-1 0,27 0,27 0,-27-27,53 27</inkml:trace>
  <inkml:trace contextRef="#ctx0" brushRef="#br0" timeOffset="21501">22384 1190,'-27'-53,"27"80,0-1,0 27,0 0,53 27,-53-1,0 0,27-26,-27 27,0-28,0 1,0 0,0 0,53 0,-53-26,26-27,-26 0</inkml:trace>
  <inkml:trace contextRef="#ctx0" brushRef="#br0" timeOffset="21909">22966 1534,'0'27,"0"-1,0 27,0-26,0-1,53-26,26 0,-52 0,26-26,-53-27,-27-27,-26 80,27-53,-27 53,26 0,-26 0,53 0</inkml:trace>
  <inkml:trace contextRef="#ctx0" brushRef="#br0" timeOffset="22885">23601 1455,'0'26,"0"1,0 26,0 0,-27 0</inkml:trace>
  <inkml:trace contextRef="#ctx0" brushRef="#br0" timeOffset="24145">19870 2407,'0'-26,"0"26,-26 0,26-27,-53 27,-27 0,28 27,52-1,-27 27,27 0,0 0,0 0,0 0,0-27,0 1,27-27,-1 0,27 0,-27-53,-26-26,0 26,27 53,-27 0,53 0,-53 53,26-53,-26 26,53-26,0 53,-26-53</inkml:trace>
  <inkml:trace contextRef="#ctx0" brushRef="#br0" timeOffset="24746">21008 2328,'0'-26,"-53"26,53-53,-26 53,-54 26,27 1,27 25,-27 1,26 0,-25 27,52-27,-27-27,27 27,0-27,53 27,0-53,0 0,26 0,-26 0,0 0,0-26</inkml:trace>
  <inkml:trace contextRef="#ctx0" brushRef="#br0" timeOffset="25285">21167 2487,'-27'0,"-26"0,27 53,-27 0,26 0,27-27,-52 27,52-27,26-26,27 0,0 0,0-79,-53 26,53 53,-27 27,27-1,-26-26,-1 0,27 0,-53 0,0-53,26 53,-26-53,27 80,26-27,0 0,-27 0,1 0</inkml:trace>
  <inkml:trace contextRef="#ctx0" brushRef="#br0" timeOffset="25629">21722 2275,'-26'0,"-54"27,54-1,-27 27,27-27,26 27,0 0,0-26,53-27,-1 0,1 53,0-53,0 0,-26 0,-27 26,0-26,-53 53,26-53,27 26</inkml:trace>
  <inkml:trace contextRef="#ctx0" brushRef="#br0" timeOffset="25900">21960 2196,'0'-27,"0"27,0 80,27-1,-27-53,53 27,-53 0,53 0,-53 0,79 27,-52-28,-1 1,27-53</inkml:trace>
  <inkml:trace contextRef="#ctx0" brushRef="#br0" timeOffset="26118">22066 2487,'53'0,"0"0,0 0,0 0,26 0</inkml:trace>
  <inkml:trace contextRef="#ctx0" brushRef="#br0" timeOffset="26915">22701 2434,'0'-27,"-26"27,-1 0,-26 0,27 0,-27 53,-26 0,79 0,0 0,53-53,-27 0,1 0,25-26,1-1,-26 27,26 0,-53 0,26 0,-26 27,53-27,-26 0,25 0,-25-27,-27 1,26 26,54 0,-54 0,1-53,26 53,-27 0,1 0,52 26,-26-26,0 0,-27-26</inkml:trace>
  <inkml:trace contextRef="#ctx0" brushRef="#br0" timeOffset="27183">23363 2037,'0'-53,"-27"53,27 27,0 25,27 1,-27 27,106 26,-54-27,-25-26,26 26,-53-26,26-26,-26 26</inkml:trace>
  <inkml:trace contextRef="#ctx0" brushRef="#br0" timeOffset="27372">23363 2381,'0'0,"53"0,-27-53,27 53,26 0,54-53,-54 53</inkml:trace>
  <inkml:trace contextRef="#ctx0" brushRef="#br0" timeOffset="27520">24183 2169,'0'53</inkml:trace>
  <inkml:trace contextRef="#ctx0" brushRef="#br0" timeOffset="28007">23363 2884,'53'0,"0"-53,26 53,0-27,54 27,25-79,-25 79,-1-79,-53 79,-26 0,-26 0</inkml:trace>
  <inkml:trace contextRef="#ctx0" brushRef="#br0" timeOffset="28899">21960 2540,'0'-27,"53"27,0 0,-26 0,-1 0,27 0,-26 0,-1 0</inkml:trace>
  <inkml:trace contextRef="#ctx0" brushRef="#br0" timeOffset="29491">22675 2460,'0'27,"0"26,0-27</inkml:trace>
  <inkml:trace contextRef="#ctx0" brushRef="#br0" timeOffset="30475">21193 2540,'0'0,"0"53,0-27,0 1,0 25</inkml:trace>
</inkml:ink>
</file>

<file path=ppt/ink/ink24.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05:24:11.654"/>
    </inkml:context>
    <inkml:brush xml:id="br0">
      <inkml:brushProperty name="width" value="0.05292" units="cm"/>
      <inkml:brushProperty name="height" value="0.05292" units="cm"/>
      <inkml:brushProperty name="color" value="#FF0000"/>
    </inkml:brush>
  </inkml:definitions>
  <inkml:trace contextRef="#ctx0" brushRef="#br0">4763 8255,'0'-53,"52"53,-25 0,-27-27,26 27,1 0,52 0,1-53,-54 53,27 0,0 0,-27 0,1 0,26 0,-27 0,27 0,-53 27,27-27,25 0,-52 26,27-26,-1 0,-26 27,53-27,-26 0,-27 53,26-53,27 26,-26-26,-27 27,26-27,27 53,-27-53,-26 26,27-26,26 53,-27-53,-26 26,53 1,-53 26,27-53,-27 26,0 1,26-27,-26 53,53-27,-53 0,26-26,-26 53,53-26,-26 26,-27-27,26-26,-26 27,53 26,-53-27,27-26,-27 27,0-27,0-27</inkml:trace>
  <inkml:trace contextRef="#ctx0" brushRef="#br0" timeOffset="622">6006 8863,'0'-53,"0"80,27-27,-1 0,0 0,27-27,-53 1,0-27,0 26,27 27,-27-79,0 53,0-27,0 26,0 1,0 26</inkml:trace>
  <inkml:trace contextRef="#ctx0" brushRef="#br0" timeOffset="2333">3149 8202,'0'0,"26"79,-26-26,79-26,-79 25,53-25,-53-1,27-26,-27 80,53-54,-53 1,-27-54,27 1,-53-54,0 27,27-26,-27-27,53 53,-53 0,53 27,0-27,0 27,27-1,25 27,-52 0,53 0,-53 79,53-26,-53 0,0 27,0-27,0-27,0 1,27 25,-27-25,53-27,0 0,-27 0,1 0,52 0,-53 0,27 0,-53 26,0 27,0-26,0-1,0 27,-53-26,0-27,27 79,0-79,-27 26</inkml:trace>
  <inkml:trace contextRef="#ctx0" brushRef="#br0" timeOffset="2865">3784 8228,'0'-26,"-27"26,-26 26,53 1,0 26,0-27,0 1,0 25,80-25,-54 26,27-53,-27 26,1-26,52 0,-26-106,-53 54,53 25</inkml:trace>
  <inkml:trace contextRef="#ctx0" brushRef="#br0" timeOffset="3429">4233 8043,'-26'0,"26"0,-53 53,53-27,0 1,0 26,26 0,27-53,-26 0,-1 0,27 0,-26 0,-1 0,-26 26,0 54,-53-54,27 0,26-26,0-26</inkml:trace>
  <inkml:trace contextRef="#ctx0" brushRef="#br0" timeOffset="4049">3995 8784,'-53'0,"80"0,-1 0,54 0,-1-80,27 54,-27-27,27-26,-53 52,-27 27,-26-26,53 26,-53 0</inkml:trace>
  <inkml:trace contextRef="#ctx0" brushRef="#br0" timeOffset="89845">17410 16616,'0'-53,"0"53,-53 0,26 0,1 26,26 53,-53-52,53 26,0 26,0-52,0-1,0 27,0-53,53 0,0 0,-53-26,53 26,-53-53,26 53,-26-53,0 0,0 0,0 79,0 1,0-1,53-26,-53 80,0-27,26-53,-26 26,27-26,26 0,0 0</inkml:trace>
  <inkml:trace contextRef="#ctx0" brushRef="#br0" timeOffset="91027">18177 16510,'0'-53,"-27"53,-25 53,52-27,-53 27,53 0,0 0,-53-27,53 27,26-53,27 0,-26 0,-1 0,27-53,0 0,-53 53,0 53,53-53,-53 27,26-27,27 0,-53-27,53-26,-53 27,26 0,-26-27,0 106,0-27,0 27,0 0,0 0,0 26,0 0,0 27,0-26,0-1,0-26,0 0,0 0,0-27,0-26,0-53</inkml:trace>
  <inkml:trace contextRef="#ctx0" brushRef="#br0" timeOffset="91894">18997 16351,'0'106,"0"-27,0 27,0 0,0 0,53-1,-53-52,53 0,0 27,-53-107,26 1,-26-27,0 0,0 0,0 27,53-27,-53 26,27 27,-1 0,-26 53,0-26,0 25,0 1,0 27,-53-27,27 0,-27-27,26 27</inkml:trace>
  <inkml:trace contextRef="#ctx0" brushRef="#br0" timeOffset="93065">20055 16721,'0'-53,"-52"53,25 0,27-26,-26 26,-1 0,-26 0,53 0,-53 0,53 53,-26-53,26 26,53-26,-27 0,27 0,27 0,-1 0,0 0,1 0,-54 0,-26 53,0 0,0-26,-26 26,-27-53,26 0,27 0,0-53,27 53,26-27,0 27,-1-26,28 26,52-80,-26 80,-27-79,27 26,-53 53,-26-53,-27 27,0 26,-27 0,-26 0,27 0,-1 79,27-26,0 0,27 0,26-53,26 0,0 0,27 0,0 0,53-27,-53-26</inkml:trace>
  <inkml:trace contextRef="#ctx0" brushRef="#br0" timeOffset="93658">21775 16166,'0'0,"0"26,0 27,0 0,0 26,0-26,0 27,0-27,0 26,0-26,0 0,0-27</inkml:trace>
  <inkml:trace contextRef="#ctx0" brushRef="#br0" timeOffset="94110">22146 16219,'26'-53,"-26"106,0 52,0-25,0-1,0 1,53 25,-53-25,26-27,-26 0,53-53,-26 0,26 0,0-80,-53 27,26 0,-26 27,0-27,0 106,-53 0,53 0,-26 0,26 0,0-27,0 1,53-27,26 0,27-27,26-52,0-1,27-25,0 25,-80 27,-26 53,-106 0,-79 27</inkml:trace>
  <inkml:trace contextRef="#ctx0" brushRef="#br0" timeOffset="94513">21378 16616,'27'0,"-1"0,27 0,0-27,0 27,26-53,80 53,0-79,26 26,-26 53,0-53,-80 53</inkml:trace>
  <inkml:trace contextRef="#ctx0" brushRef="#br0" timeOffset="95323">24183 16351,'0'-27,"0"27,-53 0,0 0,0 0,-26 53,-27 0,53 27,0-27,27 0,26 26,-53-53,53 1,0 26,0-27,53-26,-27 27,27-27,26 0,-26 0,53 0,-26 0,-28-27,-25 27</inkml:trace>
  <inkml:trace contextRef="#ctx0" brushRef="#br0" timeOffset="95803">24315 16563,'0'0,"-53"0,0 0,27 26,26 27,26 0,54-53,-54 0,27 0,-53-27,53 27,-53-26,27 26,25 0,-25 0,-1 0,27 0,-26-53,26 80,0-27,-27 0,27 0</inkml:trace>
  <inkml:trace contextRef="#ctx0" brushRef="#br0" timeOffset="96125">24924 16298,'0'-26,"-27"26,1 0,26 0,0 52,0 28,0-27,0-27,0 1,53 26,0 0,-53-1,-27-52,-26 27,27-27,-27 0</inkml:trace>
  <inkml:trace contextRef="#ctx0" brushRef="#br0" timeOffset="96410">25162 16166,'0'-27,"53"54,-53 26,0 0,0 26,26 0,-26 1,53-1,-53-26,0 0,53-27,-53 1</inkml:trace>
  <inkml:trace contextRef="#ctx0" brushRef="#br0" timeOffset="96710">25321 16668,'-27'0,"1"0,26-52,0 52,26 0,27 0,0 0,-27 0,1 0,26 0</inkml:trace>
  <inkml:trace contextRef="#ctx0" brushRef="#br0" timeOffset="97264">25691 16536,'0'-26,"-26"26,-54 0,54 79,26-52,0-27,53 0,0 0,-53 0,53 0,-27 0,27 0,-27 0,1 0,-27 0,26 0,-26-53,53 53,-26 0,-1 0,27 0,-27 0,1 0,26 0,-27 0</inkml:trace>
  <inkml:trace contextRef="#ctx0" brushRef="#br0" timeOffset="97550">26300 15901,'0'-26,"-27"26,27 53,0 0,27 26,-27 0,53 27,-53-27,26-26,-26 0,53 0</inkml:trace>
  <inkml:trace contextRef="#ctx0" brushRef="#br0" timeOffset="97752">26220 16245,'0'-53,"53"53,-26 0,26 0,26-26,0 26,1 0,-27 0</inkml:trace>
  <inkml:trace contextRef="#ctx0" brushRef="#br0" timeOffset="98224">26908 16139,'0'-26,"-26"26,-1 26,-26 1,53-1,0 27,0-26,27-27,-27 26,53-26,-53 79,0-26,0 0,0-53,0 53,-27-53</inkml:trace>
  <inkml:trace contextRef="#ctx0" brushRef="#br0" timeOffset="99265">27437 16139,'-53'0,"27"0,26 0,0 27,0-27,53 0,26 0,-52 0,-1 0,-26-27,-26 27,-1 0,1 0,-27 0,53 0,-27 0,27 27,0-27,53 0,0 0,27 0,-1-53,53-27,1-25,-28 52,-52-27,-53 54,0-1,-26 27,-1 0,-26 0,53 27,-52-1,52 27,-53 27,53-1,0 0,0 1,26 26,-26-27,53 27,-53-27,0 1,26-28,-26-25,0 26,0-53</inkml:trace>
  <inkml:trace contextRef="#ctx0" brushRef="#br0" timeOffset="99454">27861 16457,'53'0,"-1"-27,28 27,26-53,-53 53</inkml:trace>
  <inkml:trace contextRef="#ctx0" brushRef="#br0" timeOffset="100196">27517 16219,'0'0,"-53"0,26 0,1 0,-27 0,26 53,-25-27,52 0,0 54,52-54,1-26,27 0,-1-26,1-1,-28-26,-25 27,-27 0,53-27,-53 26,0 1,-27 26,27-53,-79 53,53 0,-1 0,-26 26,53 1,-26-27</inkml:trace>
  <inkml:trace contextRef="#ctx0" brushRef="#br0" timeOffset="100863">28760 16060,'0'26,"0"27,0 27,0-54,53 1,-53 25</inkml:trace>
  <inkml:trace contextRef="#ctx0" brushRef="#br0" timeOffset="101060">28787 15875,'26'-53,"-26"79,0 27,27-26</inkml:trace>
  <inkml:trace contextRef="#ctx0" brushRef="#br0" timeOffset="101373">29078 16351,'53'0,"-27"0,-26 0,53-79,-53 52,26 27,1 0,-1 0,-26 0,53 0,-53 53,27-53,-27 26,26-26</inkml:trace>
  <inkml:trace contextRef="#ctx0" brushRef="#br0" timeOffset="101766">29554 15795,'0'53,"0"27,0-27,0-1,0 1,0 0,0 0,53 0,-27-53,1 27,26-27,-27 0,1 0,26-27,-53 1,26-27,-26 26,0 1,0 26,-53 0,53 26,-53-26,53 53,0-26,27 52,26-79,-1 26,54-26,-26 0,-27 0,0 0</inkml:trace>
  <inkml:trace contextRef="#ctx0" brushRef="#br0" timeOffset="102050">29422 16033,'0'0,"0"-26,53 26,-27 0,27 0,-27 0,27 0,0 0,0 0,0 0,-26 0</inkml:trace>
  <inkml:trace contextRef="#ctx0" brushRef="#br0" timeOffset="103076">30110 15954,'0'-26,"-27"26,-26-53,0 53,0 26,0 1,53-1,27-26,26 0,-27 0,1 0,26 0,-27 0,27-53,-53 80,0 26,0-27,0 27,0 26,0 1,27-1,-27 27,0 0,0 52,0-78,0-27,0 0,0-53,-53-27,53-26,0-53,-27-26,27 26,0 27,0 26,0 0,27 53,-27-53,79 53,-53 0,1 0,26 0,-27 27,1-27,-27 53,79-53,-79 52,0-25,0 26,-26-53,26-27,0 1,0-27,26 0,-26 0,27 53,-27-26,52 26,28 0,-27 0,0 0,0 0,0 0</inkml:trace>
  <inkml:trace contextRef="#ctx0" brushRef="#br0" timeOffset="103610">30956 16192,'0'-26,"-26"26,26-27,-53 27,0 0,0 0,53 27,0-1,0 27,0 0,27-53,-1 0,27 0,-27 0,27-26,-26-1,-1 27,-26 0,53 0,-53 53,53-53,-53 53,53-53</inkml:trace>
  <inkml:trace contextRef="#ctx0" brushRef="#br0" timeOffset="103879">31353 15610,'0'27,"0"-1,0 27,0 26,53 1,-53 52,53-26,-53 26,79-53,-79-26,53 0,-53-26</inkml:trace>
  <inkml:trace contextRef="#ctx0" brushRef="#br0" timeOffset="104239">31433 16139,'26'0,"0"0,27 0,0 0,27 0,-27-53,-27 53,27 0,-80 0,27 0,0 53,0-26,0 26,0 0,0 26,0-53,0 1</inkml:trace>
  <inkml:trace contextRef="#ctx0" brushRef="#br0" timeOffset="104426">31829 15769,'-26'0,"26"0,0 53</inkml:trace>
  <inkml:trace contextRef="#ctx0" brushRef="#br0" timeOffset="105117">32120 16113,'0'-27,"0"1,0 26,-26 0,-27 0,0 53,53 26,0-52,27-27,-1 0,27 0,-53 0,53 0,-27 0,1 0,-27 0,53 0,-27 26,1-26,26 0,-27 0,27 0,0 0,-27 0,-26 0</inkml:trace>
  <inkml:trace contextRef="#ctx0" brushRef="#br0" timeOffset="107742">4895 17621,'0'-27,"0"27,53 0,-27 0,1 27,26-1,-27 27,-26 0,53 27,-53-1,0-26,0-27,0-26,0 53,0-53,0-53,53 27,-53-27,53-26,-53-27,0 53,0 26,0 1,0 52,0 1,0-1,0 27,0-26,0-1,53 54,-53-54,53-26,0 0</inkml:trace>
  <inkml:trace contextRef="#ctx0" brushRef="#br0" timeOffset="108049">5503 17753,'0'-26,"53"26,27-27,-54 27,53 0,-79 27</inkml:trace>
  <inkml:trace contextRef="#ctx0" brushRef="#br0" timeOffset="108200">5715 17938,'53'0,"-27"0,27 0,-26 0</inkml:trace>
  <inkml:trace contextRef="#ctx0" brushRef="#br0" timeOffset="108664">6297 17780,'27'0,"25"0,28-53,-54 53,1-27,26 27,-27 0,-26-53</inkml:trace>
  <inkml:trace contextRef="#ctx0" brushRef="#br0" timeOffset="108903">6668 17489,'0'0,"0"26,0 27,26 0,-26 0,53 0,-53 26,53-26,-53-26,53-27</inkml:trace>
  <inkml:trace contextRef="#ctx0" brushRef="#br0" timeOffset="109091">7091 17833,'0'26,"0"1,0 25,-27-25</inkml:trace>
  <inkml:trace contextRef="#ctx0" brushRef="#br0" timeOffset="109810">7858 17700,'-79'0,"52"0,1 53,-27 0,26-26,27 52,-79-53,79 1,0 26,27-53,25 0,28-27,-1-26,27 1,-53-28,26 1,-26-27,-53 27,0 26,0 26,-53-26,27 53,-1-26,-25 26,25 0,-26 0,53 0,-26 0,26 26,0 27,0-26,0 26,0 26,0-26,0-27,53 27,-53 0,0-26,0-1,0 27,0-27,26 1,-26 26,53-53</inkml:trace>
  <inkml:trace contextRef="#ctx0" brushRef="#br0" timeOffset="110121">8281 17806,'0'-26,"27"26,-1 0,1 0,26 0,-27 0,1 0</inkml:trace>
  <inkml:trace contextRef="#ctx0" brushRef="#br0" timeOffset="110269">8414 18018,'26'0,"1"0,26 0,0 0,-53 0</inkml:trace>
  <inkml:trace contextRef="#ctx0" brushRef="#br0" timeOffset="110763">8890 17383,'0'26,"0"1,0-1,0 27,0 26,0-26,0-26,53 26,-53-27,26 27</inkml:trace>
  <inkml:trace contextRef="#ctx0" brushRef="#br0" timeOffset="111139">9075 17489,'0'0,"0"0,-53 79,53-53,0 27,-26-53,26 27,26 26,1-53,52 0,-26 0,0-27,26 27,-26-79</inkml:trace>
  <inkml:trace contextRef="#ctx0" brushRef="#br0" timeOffset="111384">9525 17594,'0'53,"0"0,53-53,-53 53,53-53,-27 0,1 0,26 0,0 0,-53-26,0-27,-27 53,-26-53,27 53,-1 0,-26 0,0 0</inkml:trace>
  <inkml:trace contextRef="#ctx0" brushRef="#br0" timeOffset="111671">10292 17700,'53'0,"-53"53,0 0,0-26,0-1,0 1</inkml:trace>
  <inkml:trace contextRef="#ctx0" brushRef="#br0" timeOffset="113778">11668 17277,'0'-26,"0"52,0 27,0 53,0 0,0-27,0 0,0-26,0 0,0-26,0 52</inkml:trace>
  <inkml:trace contextRef="#ctx0" brushRef="#br0" timeOffset="114118">11827 17515,'0'27,"-27"25,27 1,-52 27,52-54,-53 1,53 52,0-52,0-27,26 0,27 0,0 0,-27 0,1 0,26 0,-27 0</inkml:trace>
  <inkml:trace contextRef="#ctx0" brushRef="#br0" timeOffset="114385">12144 17727,'0'26,"0"1,0 26,0-53,53 0,-26 0,-1 0,27-27,-26-26,-27 0,0 53,0-26,-53 26,0 0,26 0,1 0,26 0</inkml:trace>
  <inkml:trace contextRef="#ctx0" brushRef="#br0" timeOffset="114685">12541 17700,'27'0,"26"-53,-27 53,1 27,-27-1</inkml:trace>
  <inkml:trace contextRef="#ctx0" brushRef="#br0" timeOffset="114834">12674 17886,'26'0,"-26"0,53 0,26 0,-52 0</inkml:trace>
  <inkml:trace contextRef="#ctx0" brushRef="#br0" timeOffset="115368">13282 17806,'27'0,"-1"0,0 0,27-26,-26 26,26 0</inkml:trace>
  <inkml:trace contextRef="#ctx0" brushRef="#br0" timeOffset="116424">13864 17594,'0'-26,"0"0,-53-54,27 54,-27 26,0 0,27 26,26 27,-80 0,80-27,-26 27,26-26,0-1,0-26,26 0,27 0,-26 0,-1 0,27 0,-53 0,53 0,-53-26,0-27,0 0,26 53,-26 26,27-26,-27 53,53 0,-27 0,27 0</inkml:trace>
  <inkml:trace contextRef="#ctx0" brushRef="#br0" timeOffset="116686">14208 17700,'27'0,"26"0,-27-53,27 53,0-26,-27 26,27-53,-26 53</inkml:trace>
  <inkml:trace contextRef="#ctx0" brushRef="#br0" timeOffset="116905">14340 17515,'-52'0,"52"27,0 25,0-25,0-1,26 27,-26-26,0-1,26-26,-26 53</inkml:trace>
  <inkml:trace contextRef="#ctx0" brushRef="#br0" timeOffset="117392">14526 17251,'0'-53,"0"79,0 27,0 0,53 26,-53 1,0-1,26 0,-26-26,53-26,-53 26,26-53,27-53,-53 26,0 1,27-27,-27 0,26 53,27 0,-53 0,0 53,0 0,0-27,-26 27,-27-26,0 26</inkml:trace>
  <inkml:trace contextRef="#ctx0" brushRef="#br0" timeOffset="117580">15266 17859,'27'0,"-27"27,0 25,0-25</inkml:trace>
  <inkml:trace contextRef="#ctx0" brushRef="#br0" timeOffset="118850">16801 17542,'53'26,"0"27,-53-27,53 27,-53 0,0-26,0 26,0 0,0-80,53-52,-53 52,0-26,26-26,-26 52,0 1,0 52,53 1,-53 26,0-27,0 1,27 26,-27-27,52-26,-52 27</inkml:trace>
  <inkml:trace contextRef="#ctx0" brushRef="#br0" timeOffset="119050">17277 17727,'0'-27,"53"27,0-53,-26 53,26 0,-27 0,-26 27</inkml:trace>
  <inkml:trace contextRef="#ctx0" brushRef="#br0" timeOffset="119200">17410 17859,'0'-26,"53"26,-27 0,0 0</inkml:trace>
  <inkml:trace contextRef="#ctx0" brushRef="#br0" timeOffset="119446">17674 17515,'0'0,"0"27,0 25,0-25,27-1,-27 27,53-26,-53 26,52-27,-52 1,53 26</inkml:trace>
  <inkml:trace contextRef="#ctx0" brushRef="#br0" timeOffset="119633">18177 17753,'26'0,"-26"0,0 27,0 52,-26-26</inkml:trace>
  <inkml:trace contextRef="#ctx0" brushRef="#br0" timeOffset="120827">18600 17621,'0'-27,"0"27,0 0,-53 53,53-26,-53-1,53 27,0-26,27 26,-1-53,27 0,27 0,25 0,-52-53,0 26,0-52,-53 26,0 0,0 0,0 0,0-26,-26 52,-27-26,26 53,-26 0,53 27,0 26,0 0,-26 0,26 0,0-1,0 28,-53-27,53 0,0 0,0 26,0-53,27 1,-27 26,79-53,-26 26</inkml:trace>
  <inkml:trace contextRef="#ctx0" brushRef="#br0" timeOffset="121096">19235 17727,'80'0,"-80"-27,53 27,-1 0,-25 0,26 27</inkml:trace>
  <inkml:trace contextRef="#ctx0" brushRef="#br0" timeOffset="121240">19394 17991,'26'0,"1"0,-1 0,27 0</inkml:trace>
  <inkml:trace contextRef="#ctx0" brushRef="#br0" timeOffset="122256">19738 17251,'0'-27,"0"54,26 25,-26-25,53 26,-53 0,27 0,-27 0,53-1,-53 1,0-26</inkml:trace>
  <inkml:trace contextRef="#ctx0" brushRef="#br0" timeOffset="122617">20003 17356,'0'0,"-27"27,27 26,-26-27,26 27,-53-26,53-1,0 27,26-53,27 0,-26 26,25-26,-25 0,-1 0</inkml:trace>
  <inkml:trace contextRef="#ctx0" brushRef="#br0" timeOffset="122834">20267 17568,'0'0,"27"53,-27-27,0 1,0 26,0-27,79 1</inkml:trace>
  <inkml:trace contextRef="#ctx0" brushRef="#br0" timeOffset="123838">21273 17542,'26'0,"0"0,27 0,-26 0</inkml:trace>
  <inkml:trace contextRef="#ctx0" brushRef="#br0" timeOffset="124004">21325 17727,'0'0,"27"0,26 0,26 0</inkml:trace>
  <inkml:trace contextRef="#ctx0" brushRef="#br0" timeOffset="124184">21590 17542,'26'0,"27"0,-26 0,-27 26,0 0,0 27,0 0,0 27,0-54,0 1,0-27</inkml:trace>
  <inkml:trace contextRef="#ctx0" brushRef="#br0" timeOffset="124888">23019 17251,'53'26,"-53"53,0-52,26 26,-26-27,0 1,0 26,53-27,-53 27</inkml:trace>
  <inkml:trace contextRef="#ctx0" brushRef="#br0" timeOffset="125234">23257 17277,'0'53,"0"-27,-79-26,79 53,-27-53,27 27,0 26,0-53,79 0,-79 26,27-26,-1 0,27 0</inkml:trace>
  <inkml:trace contextRef="#ctx0" brushRef="#br0" timeOffset="125458">23548 17462,'0'53,"0"-26,0-1,0 27,0-27,26 27,-26-26</inkml:trace>
  <inkml:trace contextRef="#ctx0" brushRef="#br0" timeOffset="125676">23892 17515,'26'0,"1"0,26 0,0 0</inkml:trace>
  <inkml:trace contextRef="#ctx0" brushRef="#br0" timeOffset="125818">23998 17674,'0'0,"53"0,0 0,-1 0</inkml:trace>
  <inkml:trace contextRef="#ctx0" brushRef="#br0" timeOffset="126480">24977 17330,'0'-53,"-27"53,-26 0,-26 53,26-27,27 27,-27-26,53-1,-27 54,27-80,27 0,26 0,-1 0,-25 0,26-27,-27 1,-26-1,27 27,-27 27,53 52,-53-53,53 27,-53-26,26-27,-26 53</inkml:trace>
  <inkml:trace contextRef="#ctx0" brushRef="#br0" timeOffset="126740">25321 17594,'26'0,"53"-52,-52 52,26 0,26-27,1 27,-54 0,1 0</inkml:trace>
  <inkml:trace contextRef="#ctx0" brushRef="#br0" timeOffset="126954">25532 17383,'0'0,"-53"26,53 27,0 0,0-26,0 25,0-25,27-1,-1-26</inkml:trace>
  <inkml:trace contextRef="#ctx0" brushRef="#br0" timeOffset="127407">25903 17065,'0'27,"0"26,0 0,0 26,0 0,0 1,0-1,0-26,0-27,0 1,26-27,27-27,-53 1,27-27,-27 27,52-1,-25-26,26 80,-53-1,0 1,0-1,0 27,0-27,0 1,-27-27,27 53,-53-53,27 0,26 26</inkml:trace>
  <inkml:trace contextRef="#ctx0" brushRef="#br0" timeOffset="128269">24977 17409,'0'-26,"-27"26,27 26,0 27,0-26,0 26</inkml:trace>
</inkml:ink>
</file>

<file path=ppt/ink/ink25.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05:27:31.75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10901 12541,'26'0,"-26"26,0 1,0-1,0 27,0 0,27 0,-27 0,0 0,0 26,0 1,0-1,0 0,0 1,0-1,53 1,-53 25,0 28,0-54,0 0,0 1,0 26,0-1,0 1,0-26,0 25,0-25,0-1,26 1,-26-1,0 0,0 1,53-1,-53 53,0-26,0 0,0-27,53 1,-53-1,0 53,0-26,0-26,26-1,-26 0,0 1,0-1,53 1,-53-28,0 1,27-26,-27 26,0-27,53 1,-53 26,26-53,-26 26,0-52</inkml:trace>
  <inkml:trace contextRef="#ctx0" brushRef="#br0" timeOffset="1328">7355 14790,'53'0,"-26"0,26 0,0 0,0 0,-27 0,27 0,0 0,26 0,-26 0,0 0,26 0,1 0,-1 0,1-27,25 27,-25 0,-1 0,1 0,-1 0,27-26,-27 26,27 0,0 0,26 0,-26 0,0 0,26-53,0 53,1 0,-28 0,1 0,0 0,0 0,26 0,-26-53,26 53,1 0,52 0,-53 0,27-53,26 53,0 0,1 0,-1 0,-27 0,1 0,0 0,26 0,0 0,1 0,-28 0,28 0,-1 0,0 0,0 0,-26 0,0 0,-1 0,1 0,0 0,26 0,0 0,1 0,25 0,-26 0,1 0,-1 0,0 0,-53 0,27-53,26 53,-26 0,-27 0,1 0,-28 0,-25 0,-1 0,-26 0,-26 0,-54 0,1 0</inkml:trace>
  <inkml:trace contextRef="#ctx0" brushRef="#br0" timeOffset="3503">7197 13282,'53'0,"-27"0,1 0,25 0,1 0,0 0,0 0,0 0,0 0,26 0,27 0,-79 0,-1 0,1 0,26 0,-27-27,27 27,-27 0,1 0,26 0,26 0,-26 0,0 0,0 0,0 0,0 0,26 0,-26 0,0-53,0 53,26 0,-26 0,-26 0,-1 0,27 0,0 0,0-26,0 26,26 0,-26 0,0 0,0 0,0 0,0 0,26 0,-26 0,0-53,0 53,0 0,26 0,-26 0,0 0,0 0,0 0,26 0,-26 0,0 0,0-26,26 26,1 0,-1 0,27 0,-27 0,1-53,-1 53,0 0,1 0,-1 0,0 0,1 0,-1 0,-26 0,53 0,-53 0,0 0,0 0,26 0,0 0,27 0,-26 0,-1 0,27 0,0 0,0-53,-1 53,28 0,-54 0,0 0,1-53,-1 53,1 0,-28 0,28 0,-27-27,26 27,0 0,1 0,-1 0,1 0,-1 0,27-53,-27 53,1 0,-1 0,0 0,-26 0,0 0,0-26,26 26,-26 0,0 0,0 0,-26 0,26 0,-1 0,-25 0,26 0,26-53,-26 53,-26 0,26 0,-27 0,0 0,27 0,0 0,0 0,0 0,0 0,0 0,26 0,-26 0,0 0,27 0,-1 0,0 0,1 0,-1 0,0 0,1 0,-1 0,-26 0,0 0,-27 0,27 0,-26 0,-1 0,27 0,0 0,0 0,0 0,-27 0,54 0,-27 0,-27 0,-26 0,27 0</inkml:trace>
  <inkml:trace contextRef="#ctx0" brushRef="#br0" timeOffset="5664">7911 16721,'0'-26,"53"26,-27 0,1 0,52 0,-26 0,-26 0,-1 0,27 0,26 0,1 0,-1 0,1 0,-1 0,0 0,1 0,-1 0,0 0,-26 0,27 0,-27 0,0 0,-1 0,1 0,27-27,-27 27,0 0,-1 0,1 0,0 0,-26 0,-1 0,27 0,-26 0,-1 0,27 0,0 0,0 0,0 0,0 0,0 0,26 0,-26 0,0 0,0 0,26 0,0 0,1 0,-1 0,53 0,-26 0,-26-52,-1 52,0 0,27 0,0-53,0 53,-27 0,1 0,-1-27,0 27,1 0,26-53,-27 53,0 0,-26 0,27-53,-1 53,0 0,27 0,-53-26,0 26,0 0,26-53,1 53,-1 0,-26 0,0-27,0 27,26 0,-26 0,27 0,-1-52,-26 52,0 0,53 0,-27 0,27 0,0-53,26 53,-26 0,26 0,27 0,-27 0,0 0,1 0,25-53,1 53,-53 0,0 0,53 0,-27 0,-26 0,26 0,-26 0,0 0,0 0,26 0,-26 0,-1 26,-25-26,52 0,-52 0,-1 53,0-53,27 0,0 0,0 0,0 0,-27 0,27 0,0 0,-27 0,0 0,1 0,-1 0,-26-26,26 26,-26 0,-26 0,-1 0,-26-27,53 27,-53 27,-53-1,0-26</inkml:trace>
  <inkml:trace contextRef="#ctx0" brushRef="#br0" timeOffset="6954">11377 16536,'-26'0,"26"0,0 53,0-26,0-1,0 27,0 0,0 0,0 0,53 26,-53-53,0 1,26 26,-26-27,0 1,0 26,53-27,-53 1,0 26,0-27,0 27,26-53,27-53</inkml:trace>
  <inkml:trace contextRef="#ctx0" brushRef="#br0" timeOffset="8636">17515 14340,'0'-26,"-26"26,0 0,-27 0,53 0,53 0,-27 0,0 0,27 53,0 26,-53-53,0 1,0 52,0-52,-26 26,26 0,0-27,-53-26</inkml:trace>
  <inkml:trace contextRef="#ctx0" brushRef="#br0" timeOffset="8880">18759 14340,'0'27,"-53"25,53-25,-79 26,79-27,-27 27,27-26,0-1,-26-26,26 53,-53-53</inkml:trace>
  <inkml:trace contextRef="#ctx0" brushRef="#br0" timeOffset="9080">18441 14472,'27'0,"52"0,-52 0,-1 0,27 27,-26-27,26 26,-27-26,0 27,27-27,-26 53,26-53</inkml:trace>
  <inkml:trace contextRef="#ctx0" brushRef="#br0" timeOffset="10726">10901 12647,'0'0,"0"-27,0-26,0 0,0 27,0 0,0-54,0 27,0 27,0-1,0-26,0 27,-27 26,27-26,0-27,0 26,0 1,-53 26,53 0,-52 0,52 53,0 0,0-27,-27-26,27 53,0-27,0-79,0 1,0-1,0 0,0 0,0 26,53 27,-27 0,27 53,-26-26,-1-27,27 53,0-53,-26 0</inkml:trace>
  <inkml:trace contextRef="#ctx0" brushRef="#br0" timeOffset="11206">11218 11932,'0'53,"0"-26,0 26,27-27,26 27,-27-53,54 0,-28 0,-25 0,-27-26,53-1,-53-26,0 27,53-1,-53-26,0 27,26 26,27 79,-26-26,-27-26,0 52,53-26,-53 0,0 0,0 0,0 26,-27-26,27-27,-53 27,53-26,-53-27,0 0,0 0,53 0,0-53</inkml:trace>
  <inkml:trace contextRef="#ctx0" brushRef="#br0" timeOffset="12976">12197 13732,'0'-27,"27"27,52 0,-26 0,0 0,0-53,26 53,-26 0,0 0,-26 0,-27 0,0 0</inkml:trace>
  <inkml:trace contextRef="#ctx0" brushRef="#br0" timeOffset="13278">12224 13732,'0'26,"53"27,-27-27,-26 27,0 0,0-26,0-1,0 27,27-53,-27 53,53-53</inkml:trace>
  <inkml:trace contextRef="#ctx0" brushRef="#br0" timeOffset="13545">12779 13811,'0'0,"-26"0,-27 26,27-26,-27 53,26-53,-26 80,53-27,-53-27,53 1,0 25,0 1</inkml:trace>
  <inkml:trace contextRef="#ctx0" brushRef="#br0" timeOffset="14003">12806 13414,'53'0,"-27"0,1 0,26 0,-53 27,0 25,0-25,-27-27,27 26,53-26,-26 53,-1-53,27 0</inkml:trace>
  <inkml:trace contextRef="#ctx0" brushRef="#br0" timeOffset="14565">13414 13758,'0'-26,"-53"26,27 0,0 0,-27 26,26 0,27 27,0 0,27-26,26-27,26 0,27 0,26-27,-53 27,-26-79,-53 52,0 1,-53 26,-26 0,53 0,-1 0,1 0,26-53,0 27,26 26,-26-27,27 27,-27-53,0-26,0 52</inkml:trace>
  <inkml:trace contextRef="#ctx0" brushRef="#br0" timeOffset="14828">13573 13414,'-26'0,"-27"27,53 25,-53 28,53-1,-27 27,27-27,0 1,0-27,0 0,0-27,0 27,53-27,-26-26,26 0</inkml:trace>
  <inkml:trace contextRef="#ctx0" brushRef="#br0" timeOffset="15091">13996 13784,'0'-52,"53"52,0-27,0 27,0 0,27 0,-54 0,0 0,-26 0</inkml:trace>
  <inkml:trace contextRef="#ctx0" brushRef="#br0" timeOffset="15247">14129 13943,'0'0,"0"0,79 0,-52 0,-1 0,1 0,25 0,1 0,0 0</inkml:trace>
  <inkml:trace contextRef="#ctx0" brushRef="#br0" timeOffset="15517">15108 13705,'-27'53,"27"-27,0 1,0 26,0-27,27-26,-1 0,27 0,-26 0,-1-26,-26-1,0-26,0 1,0-1,0-27,0 54,-53 26,27 0,-27 0,26 0</inkml:trace>
  <inkml:trace contextRef="#ctx0" brushRef="#br0" timeOffset="16027">13467 13784,'-53'0,"53"0,-26 0,26 27,-27-27</inkml:trace>
  <inkml:trace contextRef="#ctx0" brushRef="#br0" timeOffset="16651">12832 13679,'-26'0,"-27"79,26-53,-25 1,25-27,27 79,-53-79,53 27,-53-27,53 53,0-27</inkml:trace>
  <inkml:trace contextRef="#ctx0" brushRef="#br0" timeOffset="18937">10557 14975,'0'0,"-53"0,53 0,-53 79,53-26,0 0,0-26,0 26,27-53,52 53,-26-53,0 0,0 0,0-53,-27 0,-26 0,53-53,-53 53,0 0,-53 0,0 53,27-26,-1 26,-52 0,26 53,0 26,53-26,0 26,0-52</inkml:trace>
  <inkml:trace contextRef="#ctx0" brushRef="#br0" timeOffset="19973">13097 16774,'-27'-53,"1"53,-27 53,0 0,-26 53,26-27,53 1,-27-27,27 0,27-27,26-26,26 0,27 0,-27-53,27-26,-53 26,0-27,-53 28,0 25,0 1,0-27,-53 53,0 0,27 0,26 0,-27 0,27 53,0-53,0-27</inkml:trace>
  <inkml:trace contextRef="#ctx0" brushRef="#br0" timeOffset="20339">13123 16563,'0'0,"0"26,0 53,0-26,0 27,0-1,0 0,0 1,0 26,0 0,0-27,0 0,27-52,-27-1,26-26,-26 0,0-26</inkml:trace>
  <inkml:trace contextRef="#ctx0" brushRef="#br0" timeOffset="21443">10186 17198,'0'0,"27"0,26 0,0 0,0 0,0 0,0 0,-1 0</inkml:trace>
  <inkml:trace contextRef="#ctx0" brushRef="#br0" timeOffset="21630">10689 16959,'0'27,"0"-1,0 27,53 0,-53 0,0 0,0 0</inkml:trace>
  <inkml:trace contextRef="#ctx0" brushRef="#br0" timeOffset="22732">9763 12700,'27'0,"-1"0,53 0,-26-53,27 53,-27-27,0 27,-27 0</inkml:trace>
  <inkml:trace contextRef="#ctx0" brushRef="#br0" timeOffset="22964">9948 12435,'-26'0,"26"-26,0 79,0-1,0 1,26 27,-26-27,27 0,-27-27,53-26,-53 53,26-53</inkml:trace>
  <inkml:trace contextRef="#ctx0" brushRef="#br0" timeOffset="23243">10266 12409,'0'-27,"0"27,53 0,-53 80,26-54,-26 27,0 0,0 26,53 1,-53-1,0-53</inkml:trace>
  <inkml:trace contextRef="#ctx0" brushRef="#br0" timeOffset="24568">13653 16959,'0'-26,"26"26,-26-26,79 26,-52 0,26 0</inkml:trace>
  <inkml:trace contextRef="#ctx0" brushRef="#br0" timeOffset="24743">13626 17198,'79'0,"-52"-27,26 27,0 0,0 0</inkml:trace>
  <inkml:trace contextRef="#ctx0" brushRef="#br0" timeOffset="26062">14552 16616,'0'0,"0"26,0-26,0 79,0-52,0-1,0 27,0 0,0 0,0-27,0 1,0 26,0-27,27-26,-27 53,0 0,0-26,0-1,0-26,26 0,-26-26</inkml:trace>
  <inkml:trace contextRef="#ctx0" brushRef="#br0" timeOffset="26535">14843 16854,'0'-27,"0"27,-53 0,27 0,26 27,-27 26,27-1,0 1,0-26,0-1,0-26,0 53,27-26,26-27,-27 0,27 0,26 0,1 0,-1 0,1 0</inkml:trace>
  <inkml:trace contextRef="#ctx0" brushRef="#br0" timeOffset="26805">15531 17065,'0'27,"0"26,27-53,25 26,-25-26,-1 0,27 0,-26-53,-27 0,0 53,-27-26,-26 26,27 0,-1 0,-25 0,25 0</inkml:trace>
  <inkml:trace contextRef="#ctx0" brushRef="#br0" timeOffset="28296">13150 12144,'-80'0,"54"27,-27-1,27 53,-1-52,27-1,0 54,0-80,53 26,26-26,1 0,26-26,-27-1,-26-26,-53 27,53-27,-53 0,-27 53,27-26,-79 26,53-27,-27 27,0 0</inkml:trace>
  <inkml:trace contextRef="#ctx0" brushRef="#br0" timeOffset="28552">13150 11879,'0'-26,"0"52,0 54,0 26,0 0,0 26,0-53,53-26,-53 26,0-52,26-1,-26 27,0-26</inkml:trace>
  <inkml:trace contextRef="#ctx0" brushRef="#br0" timeOffset="28874">13494 12303,'0'-27,"53"27,-53-26,26 26,27 0,-26 0,25 0,-52 0</inkml:trace>
  <inkml:trace contextRef="#ctx0" brushRef="#br0" timeOffset="29032">13653 12541,'79'0,"-79"0,53 0,-27 0</inkml:trace>
  <inkml:trace contextRef="#ctx0" brushRef="#br0" timeOffset="29218">14473 11985</inkml:trace>
  <inkml:trace contextRef="#ctx0" brushRef="#br0" timeOffset="29377">14473 11985,'0'53,"26"27,-26-1,0 0,53 1,-53-27,0-27,0 27,27-53</inkml:trace>
  <inkml:trace contextRef="#ctx0" brushRef="#br0" timeOffset="29526">14817 11985</inkml:trace>
  <inkml:trace contextRef="#ctx0" brushRef="#br0" timeOffset="29775">14817 11985,'0'27,"0"-1,-80 27,80-26,-53 26,53-27,-26-26,26 26,0 1,0 26,53-53,0 26,0-26,-27 0,27 0,-26 0,-1 0,53 0,-52 0</inkml:trace>
  <inkml:trace contextRef="#ctx0" brushRef="#br0" timeOffset="30052">15240 12223,'0'0,"0"27,0 52,0-52,26 26,-26 26,0 0</inkml:trace>
  <inkml:trace contextRef="#ctx0" brushRef="#br1" timeOffset="39272">9340 13282,'0'26,"-53"27,53-26,-27-27,27 79,-52-26,52-27,-27 27,27 0,-53 0,0 53,-26-27,-1 54,-25-1,-1 0,53 0,-26-26,26 27,53-80</inkml:trace>
  <inkml:trace contextRef="#ctx0" brushRef="#br1" timeOffset="39579">10769 13493,'0'0,"-53"0,53 0,-53 0,53 53,-27 0,27-26,-79 26,52 26,-25 0,-1-26,0 53,26-53,-26 0,53 0,-53 0</inkml:trace>
  <inkml:trace contextRef="#ctx0" brushRef="#br1" timeOffset="39804">11060 13917,'-53'0,"-27"53,27 0,-52 79,-1 80,-27-27,1 53,26-79,0-1,27 1,0-27,26-52,53-1,-53-52</inkml:trace>
  <inkml:trace contextRef="#ctx0" brushRef="#br1" timeOffset="39985">10292 15531,'-53'26,"0"27,-52 26,-28 27,-25 0,-1 0,27 26</inkml:trace>
  <inkml:trace contextRef="#ctx0" brushRef="#br1" timeOffset="40150">9340 16351,'0'79,"-27"-52,-52 52,53-79,-1 27,-26-27</inkml:trace>
  <inkml:trace contextRef="#ctx0" brushRef="#br1" timeOffset="40638">8969 15213,'80'-53,"-27"53,-53-53,-27 80,-52 26,-27 26,-26 1,-1 25,28-25,-1-27,26 26,1-26,26 26,0-26,27-53</inkml:trace>
  <inkml:trace contextRef="#ctx0" brushRef="#br1" timeOffset="41051">9763 13996,'0'-53,"106"-26,-80 26,27 26,-53-25,0 104,-79 28,53-1,-27 27,0-27,26-26,27 53,-79-26,79 25,0-25,-27-1,27 1,0-1</inkml:trace>
  <inkml:trace contextRef="#ctx0" brushRef="#br1" timeOffset="41317">8625 14367,'-79'0,"53"105,-54 28,1-1</inkml:trace>
  <inkml:trace contextRef="#ctx0" brushRef="#br1" timeOffset="41634">8043 13970,'-53'0,"-26"0,26 26,-26 27,-1 53,1 0,26-27,0 0,0 54,0-1,53-26,-53 26,53-52,-52-1</inkml:trace>
  <inkml:trace contextRef="#ctx0" brushRef="#br1" timeOffset="42384">12409 15002,'0'52,"0"-25,-53 26,27 26,-54-26,27 27,-26 25,0 1,52-26,-26-1,53 0,0-26</inkml:trace>
  <inkml:trace contextRef="#ctx0" brushRef="#br1" timeOffset="42618">13573 14922,'-53'53,"0"0,-26-27,0 27,26-26,0 26,26-27,-26 27,53-26,-26 26,26-1,0-25</inkml:trace>
  <inkml:trace contextRef="#ctx0" brushRef="#br1" timeOffset="42849">15293 14499,'0'26,"-79"27,-1 53,-52 26,-53 1,26-28,27 1,52-26,-26-27,80 0,26-27</inkml:trace>
  <inkml:trace contextRef="#ctx0" brushRef="#br1" timeOffset="43097">16563 14684,'0'53,"-27"-53,1 26,-27-26,-26 53,26 0,0-26,-26 26,52-27,-26 27,27-27,-27 27,53-26,-53 26,53-27,-27-26,27 53</inkml:trace>
  <inkml:trace contextRef="#ctx0" brushRef="#br1" timeOffset="43317">17013 14896,'0'0,"-53"26,0 1,-26 52,-54 27,1 26,26-52,53-1,0-26,53-27,0 27,0-53,80 0</inkml:trace>
  <inkml:trace contextRef="#ctx0" brushRef="#br1" timeOffset="43464">17277 15266,'-79'53,"26"0,0-27,-26 27,26-26,-27 26,1-53,0 53,26-53,26 0</inkml:trace>
  <inkml:trace contextRef="#ctx0" brushRef="#br1" timeOffset="43801">16828 13255,'-80'0,"54"53,-54-26,27 52,0-26,-26 26,26-26,0 0,27 27,-54-1,28 53,-54 1,0-54</inkml:trace>
  <inkml:trace contextRef="#ctx0" brushRef="#br1" timeOffset="44057">16536 13546,'0'-26,"0"-1,0 27,-52 0,-1 27,0 26,-27 53,-25-1,52-25,0 26,0-27,26-26,-26 26,53-26,-53 0,1 0</inkml:trace>
  <inkml:trace contextRef="#ctx0" brushRef="#br1" timeOffset="44453">15901 13467,'0'-26,"0"-1,0 27,0 0,-52 79,-1-26,0 27,26-1,-26 0</inkml:trace>
  <inkml:trace contextRef="#ctx0" brushRef="#br1" timeOffset="45054">14764 13414,'-53'0,"53"-26,-27 26,-26 0,53 0,-52 26,52 27,-80-27,80 27,-53-26,27 26</inkml:trace>
  <inkml:trace contextRef="#ctx0" brushRef="#br1" timeOffset="45331">14711 13149,'0'-26,"0"-27,0 53,0 53,0-27,-27 27,27-26,-79-1,79 27,-26-26</inkml:trace>
  <inkml:trace contextRef="#ctx0" brushRef="#br1" timeOffset="45978">12330 13388,'-53'0,"-27"0,1 0,52 26,-25 1,25 52,-52 0,26 54,0 25,0-52,0 0</inkml:trace>
  <inkml:trace contextRef="#ctx0" brushRef="#br1" timeOffset="46225">11536 13599,'-53'53,"53"0,-27-26,27 25,0 28,-52-1,52 1,0 25,0-25,0-1</inkml:trace>
  <inkml:trace contextRef="#ctx0" brushRef="#br1" timeOffset="46441">11456 14605,'-26'0,"26"106,-79 26,26 27,0-1,0 28,0 25,53-52,0-53,0-27,0-26</inkml:trace>
  <inkml:trace contextRef="#ctx0" brushRef="#br1" timeOffset="46638">11748 15742,'0'27,"-27"-27,-52 26,52 54,27-54,-53 1,53 26,0-27,0 0</inkml:trace>
  <inkml:trace contextRef="#ctx0" brushRef="#br1" timeOffset="46861">12991 14816,'0'-26,"-53"105,-26 54,-27 25,0 1,0 0,27 52,26-105,53-26,-53-1</inkml:trace>
  <inkml:trace contextRef="#ctx0" brushRef="#br1" timeOffset="47049">13679 15372,'-26'0,"-27"53,0 0,-27 0,-26 26,27-26,0 0</inkml:trace>
  <inkml:trace contextRef="#ctx0" brushRef="#br1" timeOffset="47319">14526 15451,'-27'0,"27"53,27-53,78-79,81 0</inkml:trace>
  <inkml:trace contextRef="#ctx0" brushRef="#br1" timeOffset="47513">16457 14790,'27'0,"-27"26,0-26,-27 80,-52-27,26-27,0 27,-53 26,0 1,0-1,1-26,25 26,-26 1,1-27,78 0</inkml:trace>
  <inkml:trace contextRef="#ctx0" brushRef="#br1" timeOffset="47641">17224 14975,'53'0,"-26"0,-27 27,0-1,0 0</inkml:trace>
  <inkml:trace contextRef="#ctx0" brushRef="#br1" timeOffset="47747">16589 15557,'27'0,"52"-53,1-26</inkml:trace>
  <inkml:trace contextRef="#ctx0" brushRef="#br1" timeOffset="47949">17621 15160,'-132'80,"26"-1,-53 0,1 1,25-27,1 26,0 0,26 1,-26-27,-1 26,54-26,0-26</inkml:trace>
  <inkml:trace contextRef="#ctx0" brushRef="#br1" timeOffset="48215">16960 13811,'-27'0,"-26"0,27 26,-27 27,-26 53,-27-26,0 52,27-26,-27-1,26-25,54 26,-27-106</inkml:trace>
  <inkml:trace contextRef="#ctx0" brushRef="#br1" timeOffset="48443">16563 14472,'-106'133,"-53"25,-79 28,-53 25,53 27,-27-26,27 0,106-80,79-53,53-26,0 0,0-53</inkml:trace>
  <inkml:trace contextRef="#ctx0" brushRef="#br1" timeOffset="48632">15558 15716,'0'0,"-80"26,27 1,-26 26,-53 26,-1 1,27-28,1 28,25-27,1-27,52 27,27-79,53-27</inkml:trace>
  <inkml:trace contextRef="#ctx0" brushRef="#br1" timeOffset="48781">15293 15266,'-79'53,"26"-26,-53 52</inkml:trace>
  <inkml:trace contextRef="#ctx0" brushRef="#br1" timeOffset="49037">15505 14843,'-106'106,"-27"-1,-52 28,-53 26,-26-27,-1 27,27-54,53-25,26-1,0-79</inkml:trace>
  <inkml:trace contextRef="#ctx0" brushRef="#br1" timeOffset="49261">14155 15637,'-211'132,"25"-26,-52 0,79-27,27 0,53-26,26-26,0-27</inkml:trace>
  <inkml:trace contextRef="#ctx0" brushRef="#br1" timeOffset="49471">13626 15187,'-132'106,"-1"-27,1 27,26-27,80-26,-1-53</inkml:trace>
  <inkml:trace contextRef="#ctx0" brushRef="#br1" timeOffset="49665">13891 15028,'-80'53,"-52"0,26 0,-26 26,0-26,26 0,0 0,53-27,27-26</inkml:trace>
  <inkml:trace contextRef="#ctx0" brushRef="#br1" timeOffset="49839">13653 14975,'-80'53,"-52"26,-27 54,0-1,-26 0,26-26</inkml:trace>
  <inkml:trace contextRef="#ctx0" brushRef="#br1" timeOffset="50197">12012 14922,'0'0,"0"27,0-1,0 53,-26 1,-27-1,26 27,-26-27,0 27,27-53,-27 0,27 0</inkml:trace>
  <inkml:trace contextRef="#ctx0" brushRef="#br1" timeOffset="50423">11986 15213,'-53'133,"0"-1,0-26,0 26,53-26,-79 0,79-53,0-1,0-25,26-27</inkml:trace>
  <inkml:trace contextRef="#ctx0" brushRef="#br1" timeOffset="50618">12171 16113,'-27'26,"1"27,-27 0,0 0,53 26,-53 1,53-54</inkml:trace>
  <inkml:trace contextRef="#ctx0" brushRef="#br1" timeOffset="51045">11245 15981,'-80'79,"54"-53,-27 27,0 0,0 0,-53 0,-26 26,26 1,-26 26,53-53,26-1,26-52</inkml:trace>
  <inkml:trace contextRef="#ctx0" brushRef="#br1" timeOffset="51264">10636 16377,'-79'80,"0"-27,-27 26,0 27,26-53,1 26,26-52,27-27,26 26,-53-26</inkml:trace>
  <inkml:trace contextRef="#ctx0" brushRef="#br1" timeOffset="51488">10398 15954,'-53'0,"0"27,0-27,-26 52,26 1,0-26,0 26,0-27,0 27,27-26</inkml:trace>
  <inkml:trace contextRef="#ctx0" brushRef="#br1" timeOffset="51675">10266 15822,'-80'26,"54"-26,-27 27,0-27,-53 106,27-80,-53 53,-1 1,-25-1</inkml:trace>
  <inkml:trace contextRef="#ctx0" brushRef="#br1" timeOffset="52051">9128 15610,'0'0,"-53"0,-26 79,-53 27,-54 0,28 0,-1 26,27-26,26 0,26-27,27-52</inkml:trace>
  <inkml:trace contextRef="#ctx0" brushRef="#br1" timeOffset="52223">8758 16060,'0'0,"-53"26,0 27,-26-26,26 52,-53-26,26 26,27-26,-26-53</inkml:trace>
  <inkml:trace contextRef="#ctx0" brushRef="#br1" timeOffset="52545">9393 13361,'-27'0,"27"27,-79 26,26-27,27 27,26 0,-53 0,0 26,26-26</inkml:trace>
  <inkml:trace contextRef="#ctx0" brushRef="#br1" timeOffset="52762">9710 13758,'-26'0,"-1"79,-52-26,26 53,-53 0,53 26,53-79,-26 0</inkml:trace>
  <inkml:trace contextRef="#ctx0" brushRef="#br1" timeOffset="52997">9710 13970,'-26'0,"26"0,-106 0,79 79,-25-52,25-1,1 27,-27-27,26 27,-26-26,27 26,26 0,-106-1,80 28,26-54,-53 27,53-26,-53-27,53 26</inkml:trace>
  <inkml:trace contextRef="#ctx0" brushRef="#br1" timeOffset="53161">9340 14393,'0'0,"-106"0,53 79,0-26,-26 0,26 27,-27-27,28-1</inkml:trace>
  <inkml:trace contextRef="#ctx0" brushRef="#br1" timeOffset="53401">8625 13546,'-26'0,"26"0,-79 53,52-26,-26 26,0 52,-26 28,26-27,0-1,0-25</inkml:trace>
  <inkml:trace contextRef="#ctx0" brushRef="#br1" timeOffset="53619">7911 13837,'-53'106,"-53"27,27-28,26 28,27-54,-27 27,53-27</inkml:trace>
  <inkml:trace contextRef="#ctx0" brushRef="#br1" timeOffset="53842">7699 14128,'-79'133,"0"25,-27 1,0-26,53-28,0-52,27 0,26 0,0-26,0-1</inkml:trace>
  <inkml:trace contextRef="#ctx0" brushRef="#br1" timeOffset="54112">8387 15610,'0'27,"-79"25,52 1,-52 0,26 27,-53-27,53 26,27-26,26-27,-79 27</inkml:trace>
  <inkml:trace contextRef="#ctx0" brushRef="#br1" timeOffset="54331">8281 15028,'-52'53,"-28"26,-26 54,1 52,-28 53,-26-53,54-26,25 26,27-106</inkml:trace>
  <inkml:trace contextRef="#ctx0" brushRef="#br1" timeOffset="54549">8123 14896,'-106'26,"27"54,-107 52,28 27,25-27,1 27,26-27,27-53,26 1,53-54</inkml:trace>
  <inkml:trace contextRef="#ctx0" brushRef="#br1" timeOffset="54759">7250 15716,'-53'53,"-27"0,27 26,-26-26,79 26,-53 1,53-27</inkml:trace>
  <inkml:trace contextRef="#ctx0" brushRef="#br1" timeOffset="55004">9287 14790,'0'53,"0"26,-27-26,1 26,-27-26,27 27,-27-27,26-27,-26 27</inkml:trace>
  <inkml:trace contextRef="#ctx0" brushRef="#br1" timeOffset="55365">9763 15689,'-132'133,"0"26,-1-27,27-26,54-1,52-78</inkml:trace>
  <inkml:trace contextRef="#ctx0" brushRef="#br1" timeOffset="59060">2037 12567,'-26'-53,"26"27,-27 26,27-53,0 27,0-1,0 1,27 26,26-53,0 53,0 0,26 0,-26 0,-27 53,27 0,-26 0,-27-1,0 1,53 27,-53-27,0 0,0-27,0 27,-80 0,27 0,27-53,-27 0,27 0,26-27,0-52,0 53,0-1,0-26,79 53,-53-53,27 27,0-54,0 27,26-52,27-28,-53 80</inkml:trace>
  <inkml:trace contextRef="#ctx0" brushRef="#br1" timeOffset="59522">2619 12065,'0'-27,"27"27,-1 0,1 0,26 0,0 0,-53 0,0 80,0-27,0-1,0-25,53-27,-1 0,1 0,27 0,-27 0,0 0</inkml:trace>
  <inkml:trace contextRef="#ctx0" brushRef="#br1" timeOffset="60228">3413 12303,'0'-27,"-53"54,27-1,-27 54,26-27,-26-1,53 1,0-26,0 26,53-53,27 0,26-27,-27-26,27-52,-27 25,-52-26,-27 53,0 1,0-1,0 26,-27 27,1-53,-27 53,53-26,-53 26,26-53,-52 26,53-52,26 53,-53 26,53 52,0-25,26 52,-26-26,27 0,-27 0,53 26,-53-26,52 0,-52 0,0 0,27 0,-27 0,0 26,0 27,-27 26,27-26</inkml:trace>
  <inkml:trace contextRef="#ctx0" brushRef="#br1" timeOffset="60828">2249 13705,'0'-53,"106"0,0 0,52-26,54-27,0 0,26-26,0 53,-53 26,-79 53,-27 0,-26 0,0 106,-53-80</inkml:trace>
  <inkml:trace contextRef="#ctx0" brushRef="#br1" timeOffset="61824">2646 13811,'0'-27,"0"-25,53 25,-27-26,1 53,26-26,-27 26,27 0,-27 0,1 0,-27 53,0 26,0 27,-53 0,0-53,27-27,-27 27,53-79,26-27,27 0,0-27,-27-26,27 80,0 26,0 0,-53 26,53 27,-53 0,27 0,-27-26,26-27,-26 26,53-26,-27-26,-26-1,53-26,-53-53,27 54,-27 25,53-26,-53 0,26 53,-26-26,27 26,-27-27,0 54,0-1,0 27,0 53,53 53,-1-27,-52-26,80 26,-80-26,53 26,-53-52,0-27,0-27,0-26,0 0,-53-26,53-54,0-26</inkml:trace>
  <inkml:trace contextRef="#ctx0" brushRef="#br1" timeOffset="62140">3731 13441,'53'-53,"-1"53,1 0,-26 0,-27 26,0 1,0 25,0-25,0-27,0 26,26-26,27 0,27 0,52-53,27-26,-27-27</inkml:trace>
  <inkml:trace contextRef="#ctx0" brushRef="#br1" timeOffset="62432">4842 12488,'0'-26,"53"26,0 0,-27 0,27 0</inkml:trace>
  <inkml:trace contextRef="#ctx0" brushRef="#br1" timeOffset="62582">4868 12832,'53'0,"0"-53,-26 53,-1-26,27 26,-27 0,27-80</inkml:trace>
  <inkml:trace contextRef="#ctx0" brushRef="#br1" timeOffset="62860">5768 12171,'-27'26,"27"0,0 27,0 0,27-53,26 0,-27 0,1 0,26 0,-53-26,0-27,-27 26,1 27,-27-52,26 52,-26 0,1 0</inkml:trace>
  <inkml:trace contextRef="#ctx0" brushRef="#br1" timeOffset="64759">1058 15822,'-26'0,"26"-53,-53 53,0 53,0 26,53 53,-79-26,79 27,0-54,0-26,0-27,53-26,0 53,26-53,-26-26,26-27,-26-27,27 1,-54-27,-26 27,0 0,0 26,0 0,-26 0,-27-27,26 54,-26-27,27 53,26-26,-27 26,-26 52,53 1,0 27,0-27,-26 26,26 0,0 1,0-1,26 1,1-28,26 1,0 27,0-27,0 0,52 0,-25-53</inkml:trace>
  <inkml:trace contextRef="#ctx0" brushRef="#br1" timeOffset="64982">1667 16219,'106'-80,"-80"80,27-53,26 53,-26-79,0 79,-26 0</inkml:trace>
  <inkml:trace contextRef="#ctx0" brushRef="#br1" timeOffset="65124">1958 16404,'79'0,"-26"-53,-26 53,52-79,-26 79,-27-27</inkml:trace>
  <inkml:trace contextRef="#ctx0" brushRef="#br1" timeOffset="65934">2672 15663,'-53'-79,"0"52,27 27,-27 0,0 0,53 0,-53 53,53 0,-53 0,53 0,0 0,27-27,-1-26,27 53,0-53,0 0,-27 0,-26 0,80 0,-80-53,0 0,26 53,-26-53,0 0,0 27,0 26,27 0,-27 26,53-26,-53 53,53-53,-53 27,79-27,-53 53</inkml:trace>
  <inkml:trace contextRef="#ctx0" brushRef="#br1" timeOffset="66362">3016 15557,'27'27,"-27"26,79-53,-79 26,27-26,25 0,-25 0,26-26,-53-27,0 0,0-27,0 1,0 53,0-1,0 54,0 25,0 1,0 27,53-27,-53 52,53-25,-53-1,0 1,53-1,-53-26,0 26,0-52,0-1,-27-26</inkml:trace>
  <inkml:trace contextRef="#ctx0" brushRef="#br1" timeOffset="66677">3731 15689,'0'-52,"26"52,-26-53,79 53,-26-53,27 53,26-80,-53 80,-27-26</inkml:trace>
  <inkml:trace contextRef="#ctx0" brushRef="#br1" timeOffset="66923">3916 15425,'0'-53,"0"79,0 1,0 26,53 0,-53-27,26 27,-26-26,53-1,-53 27,53-53</inkml:trace>
  <inkml:trace contextRef="#ctx0" brushRef="#br1" timeOffset="67433">4498 14684,'0'0,"26"53,-26 0,53 26,-53 1,53 25,-53-52,53 0,-53 0,53 0,-26-79,-27-1,0 1,52-54,-52 54,27-1,26-25,0 52,-53 26,26-26,-26 79,0-52,0 26,0-27,0 54,-26-27,-1-27,-26-26,27 53,-27-53,27 0,-27 0,53 0</inkml:trace>
  <inkml:trace contextRef="#ctx0" brushRef="#br1" timeOffset="67613">5609 14869,'0'53,"0"-26</inkml:trace>
  <inkml:trace contextRef="#ctx0" brushRef="#br1" timeOffset="68379">3175 17092,'79'-53,"-26"0,27 0,52-26,27-27,52-53,-25 27,131-27,-26 0,-26 1,-1 25,-52 27,-106 53,-27 53,-52-26,-27 26,0 53,0-27</inkml:trace>
  <inkml:trace contextRef="#ctx0" brushRef="#br1" timeOffset="80976">7567 13784,'0'0,"27"0,25 0,28 0,-54 0,27 0,27-26,-27 26,-1 0,28-53,-1 53,1 0,-28 0,1 0,-26 0,26 0,-27 0,1 0,26-26,-27 26,1 0,25-53,-25 53,-1 0,-26-27,80 27,-1 0,-79-26,53 26,-27 0,1 0,26 0,-27 0,1 0,-27-53,53 53,0 0,-27-27,27 27,-27 0,27-52</inkml:trace>
  <inkml:trace contextRef="#ctx0" brushRef="#br1" timeOffset="81251">9975 13282,'26'0,"1"0,26 0,-53-27,53 27,-27 0,0 0,27 0,0 0,0 0,-26 0,52 0,-52 0,-1 0,27 0,-27 0,1 0,-1 0,54 0,-27 0</inkml:trace>
  <inkml:trace contextRef="#ctx0" brushRef="#br1" timeOffset="81417">11589 13255,'53'0,"-27"0</inkml:trace>
  <inkml:trace contextRef="#ctx0" brushRef="#br1" timeOffset="82099">10927 13679,'27'0,"26"-27,-27 27,27 0,26-53,-26 53,0 0,0-26,0 26,0 0,-27-53,27 53,-26-53,-1 53,27 0,-53-26,27 26,-1 0,54 0,-1 0,-53 0,1 0,26 0,26-53</inkml:trace>
  <inkml:trace contextRef="#ctx0" brushRef="#br1" timeOffset="82468">12330 13361,'79'-53,"0"53,27 0,-26-53,-1 53,0 0,1 0,-1-26,0 26,1 0,26 0,-1 0,-25 0,-1 0,27 0,0-53,-27 53,27 0,-27 0,27 0,-26-53,-1 53,0 0,1 0,-1 0,1 0,-1 0,0 0,27 0,-26 0,-1 0,0 0,27 0,0 0,-27-53,1 53,26 0,-27 0,0 0,1-26,-1 26,0 0,27 0,-26 0</inkml:trace>
  <inkml:trace contextRef="#ctx0" brushRef="#br1" timeOffset="82601">17251 13070,'132'0,"-26"0,-27 0,-26-26,0 26,0 0,-26 0</inkml:trace>
  <inkml:trace contextRef="#ctx0" brushRef="#br1" timeOffset="83675">7805 14605,'53'-53,"-26"53,26 0,-27 0,27-27,-27 27,1 0,26 0,-27 0,1 0,26 0,-27 0,0 0,27 0,27 0,-27-53,0 53,0 0,26 0,-26 0,0 0,0 0,0 0,-1 0,28 0,-54 0</inkml:trace>
  <inkml:trace contextRef="#ctx0" brushRef="#br1" timeOffset="84035">9763 14314,'80'0,"-28"0,1-27,0 27,0 0,27 0,-28 0,1 0,27-53,-27 53,53 0,-27-26,0 26,27-53,-27 53,27-53,-26 53,-1 0,0 0,1-26,-1 26,1 0,-1 0,0 0,1 0,-1 0,0 0,27-53,-26 53,-1 0,0-53,1 53,-1 0,1 0</inkml:trace>
  <inkml:trace contextRef="#ctx0" brushRef="#br1" timeOffset="84446">14923 13943,'158'0,"-52"0,53-53,26 53,-26 0,0-53,-27 53,53-53,-26 53,-27 0,27 0,-27 0,27 0,-53 0,52 0,-25 0,26 0,-27 0,0 0,-26 0,0 0,-27 0,1-52,-54 52,0 0,1 0,-27 26</inkml:trace>
  <inkml:trace contextRef="#ctx0" brushRef="#br1" timeOffset="85676">7646 15398,'0'0,"53"0,0 0,-26 0,-1 0,27 0,27 0,-28 0,28-26,-1 26,1 0,-28 0,28 0,-27-26,-27 26,27 0,0 0</inkml:trace>
  <inkml:trace contextRef="#ctx0" brushRef="#br1" timeOffset="85950">8811 15346,'26'0,"27"0,0 0,0 0,-27 0,1 0,26 0,-27 0,1 0,52 0,-26 0,26-53,1 53,-1 0,0 0,1 0,-1 0,27-53,-27 53,1 0,-27 0,0 0,-1 0,28 0</inkml:trace>
  <inkml:trace contextRef="#ctx0" brushRef="#br1" timeOffset="86247">10874 15213,'53'0,"0"-53,0 53,27 0,-28-26,1 26,0 0,0 0,27 0,-28 0,1 0,27 0,-1 0,27 0,-27 0,1 0,26 0,26 0,-26 0,26-53,-26 53,0 0,-27-53,53 53,-26 0,-26 0,-1-26,27 26,52 0,-52 0,27-53</inkml:trace>
  <inkml:trace contextRef="#ctx0" brushRef="#br1" timeOffset="86584">14314 14896,'79'-53,"27"53,26 0,-52 0,-1-27,27 27,0 0,26 0,-26-53,26 53,-26 0,0-52,26 52,-26 0,0 0,0 0,0 0,-1 0,-25 0,-1 0,1 0,-1 0,27 0,-27 0,1 0,-28 0,1 0,27 0,-27 0,-27 0,1 0,52 0,-53 0,-26 0</inkml:trace>
  <inkml:trace contextRef="#ctx0" brushRef="#br1" timeOffset="87447">7699 16351,'27'-27,"26"-25,26 52,-26-27,-26 27,-1 0,27 0,-27 0,27 0,0 0,27 0,-1 0,0 0,1 0</inkml:trace>
  <inkml:trace contextRef="#ctx0" brushRef="#br1" timeOffset="87761">9313 16245,'53'0,"-26"0,26 0,0 0,26 0,-26-53,0 53,0 0,0 0,26 0,0-26,-26 26,27 0,25 0,1 0,27 0,-54 0,27-53,0 53,-1 0,28-53,-54 53,1 0,-1 0,0 0</inkml:trace>
  <inkml:trace contextRef="#ctx0" brushRef="#br1" timeOffset="88428">13547 15795,'106'-53,"26"53,-26-53,-1 53,28 0,-27-52,26 52,-26 0,0 0,-1 0,-25 0,26 0,26-27,-26 27,0 0,26 0,-26-53,52 53,-52 0,27-53,-28 53,1 0,27-53,-54 53,0 0,-26 0,27 0,-1 0,0 0,1 0,-1 0,0 0,27 0,-26 0,-1 0,0 0,1 0,-1 0,1 0,-1 0,0 0,1 0,-1 0,-26 0,26 0,-26 0,0 0,0 0,0 0,0 0,0 0,-27 0,1 0</inkml:trace>
  <inkml:trace contextRef="#ctx0" brushRef="#br1" timeOffset="89564">8070 13308,'53'0,"-53"0,0 27,0 26,0-27,0 27,0 0,0 0,0 26,0-52</inkml:trace>
  <inkml:trace contextRef="#ctx0" brushRef="#br1" timeOffset="89666">8123 14076,'0'26,"26"27,-26-27,0 1,53 26,-53-27</inkml:trace>
  <inkml:trace contextRef="#ctx0" brushRef="#br1" timeOffset="90216">8202 14525,'27'27,"-27"26,0-27,0 1,0 26,0-1,52 1,-52-26,0 26,0 0,0 0,27-1,-27 28,0-27,53 0,-53 0,26 26,-26-26,53 0,-53 0,0 0,27 26,-27-26,0 0,0 0,0 0,0 0,0-27,0 1,0 25,0-25,0-1,0 27,0-26,0-1,53 27,-53-26,26-1,-26 27,53 0,-53 0,0 0,0 0,0-27,0 1,0-27</inkml:trace>
  <inkml:trace contextRef="#ctx0" brushRef="#br1" timeOffset="90957">9313 13255,'0'27,"0"26,0-27,0 1,53-27,-53 79,0-53,0 1,27 26,-27 26,0-26,0 0</inkml:trace>
  <inkml:trace contextRef="#ctx0" brushRef="#br1" timeOffset="91571">9525 14684,'26'27,"-26"25,0 1,27-53,-27 80,0-54,0 27,0-26,53 78,-53-78,0-1,0 27,0 27,0-27,53-1,-53 1,0 27,26-27,-26 0,0-1,53 1,-53 27,0-27,0 0,27 0,-27 26,0-53,53 1,-53 26,0-27,26 1,-26 26,0-27,26-26,-26 53,53 0,-53-27,0 1,27-54,-27 1</inkml:trace>
  <inkml:trace contextRef="#ctx0" brushRef="#br1" timeOffset="92397">10398 12991,'27'-27,"-27"54,53 26,-53-27,0 27,0 0,0 0,0 26,0-26,0 0,26-26,-26 25,0-25,0 26,53 26,-53-26,0 0,0 26,0 27,0-26</inkml:trace>
  <inkml:trace contextRef="#ctx0" brushRef="#br1" timeOffset="92966">10557 14472,'0'53,"0"0,0-26,26-1,-26 54,27-54,-27 27,79 53,-79-80,27 1,-27 26,53-27,-53 27,0 0,26-27,-26 27,0 27,0-27,0-27,0 0,0 27,0-26,0-1,0 27,53-26,-53-1,0 27,26-27,-26 1,53-27,-53 79,27-79,-27 53,0 0,0 0,26 26,-26-26,0-26,53-27,-53 26,27 27,-27 0,0-26,53 25,-53-25,26 26,-26 26,53 1,-53-27,53-1,-53 28,53-80</inkml:trace>
  <inkml:trace contextRef="#ctx0" brushRef="#br1" timeOffset="94272">10345 13097,'53'0,"-26"26,-27 0,0 27,0 0,0 27,0-27,0 26,0-26,0 26,0-26,0 0,0 26</inkml:trace>
  <inkml:trace contextRef="#ctx0" brushRef="#br1" timeOffset="94744">10478 14102,'0'53,"0"0,0 26,0-26,0 0,0 0,0 0,0 26,0 1,0-1,0 0,-27 1,27-1,0 0,0 1,0 26,0-27,0 0,0 1,0 52,0-26,0-27,0 1,0-1,27 0,-27 1,0-1,26 1,-26-28,0 1,53-26,-53 26,0-27,0 1,26 26,-26-27,0 1,0 25,53-25,-53 26,0-27,27 1,-27 26,26-53,27-27,-53 1,0-1</inkml:trace>
  <inkml:trace contextRef="#ctx0" brushRef="#br1" timeOffset="96132">11800 13202,'27'0,"-27"53,0-26,0 52,0-26,0 26,0 27,0 0,0 0,0-27,0 1,0-1,0 0,0 1,0-27,0 0,53 26,-53-26,0 0,0 0,0 0,26-27,-26 1,0 26,0-1,53-25,-53 26,0-27,0 1,0 26,27-27,-27 27,0-27,53 27,-53-26,0 26,0 0,26 0,-26 0,0-1,53 28,-53-27,0 0,0-27,26 27,-26-27,0 1,0 26,0-27,0 1,0 26,27-53,-27 53,0 0,53-1,-53-25,0 26,0-27,26 27,-26-26,53-27,-53 0</inkml:trace>
  <inkml:trace contextRef="#ctx0" brushRef="#br1" timeOffset="96874">13229 12885,'53'0,"-53"26,27-26,-27 53,0 27,26-54,-26 27,0 26,0 1,0-1,0 1,53 25,-53-25,0 26,0-27,53 53,-53 1,0-28,0-25</inkml:trace>
  <inkml:trace contextRef="#ctx0" brushRef="#br1" timeOffset="97316">13467 14711,'0'26,"0"0,0 27,0-26,53-27,-53 53,27 0,-27 26,53-79,-53 53,0-27,26 27,-26-26,0-1,27 27,-27-26,0-1,52 53,-52-26,0-26,27 26,-27-27,0 27,53-53,-53 27,0 25,26-25,-26-1,53 27,-53-26,27-27,-27 53,26-27</inkml:trace>
  <inkml:trace contextRef="#ctx0" brushRef="#br1" timeOffset="98322">14764 13123,'0'-53,"53"53,-53-26,26 26,-26 26,0 27,0 0,0 0,53 26,-53 27,0 53,0-53</inkml:trace>
  <inkml:trace contextRef="#ctx0" brushRef="#br1" timeOffset="99025">14975 14790,'0'53,"0"26,0-26,0 0,0-27,0 27,27-53,-27 80,0-54,26-26,-26 53,0 0,53 0,-53-27,0 1,0 52,0-26,27-26,-27 26,0-27,0 27,53-53,-53 26,0 27,0-26,0-1,0 27,26-26,27-1,-53 27,26-53,-26 26,27-26,-27 27,0 26,0-27,26-26</inkml:trace>
  <inkml:trace contextRef="#ctx0" brushRef="#br1" timeOffset="100143">16378 12806,'53'0,"-53"26,0 53,0-52,0 26,26 0,-26 26,0-26,53 0,-53 26,0 1,26 25,-26-25,0 26,0-1,0 1,0 0,0 26,0-26,0 27,0 25,0-52,0-26,0-1,0 0,0 1,53-1,-53-26,0-27,53 27,-53 0,27-26,-27 26,0-27,53 27,-53 0,0 26,26-26,-26 0,53 0,-53 0,0-27,27 1,-27 26,0-27,0 1,0 26,0 0,0-27,0 0,26-26</inkml:trace>
  <inkml:trace contextRef="#ctx0" brushRef="#br1" timeOffset="101471">14870 12938,'0'26,"0"27,0-26,0-1,0 27,53-27,-53 1,0 26,0-27,26 1,-26 26,0-27,0 1,0 26,53-1,-53 1,0-26,0 26,26-27,-26 27,0-26,0-1,0 27,0-27,0 1,0-1,0 27,0-26,0-1,27 27,-27-26,0-1,0 27,0-27,0 27,0 0,0 27,0-28,0 1,0-26,0 26,0-27,0 27,0 0,0 26,0-52,0-1,0 27,0-26,0-1,0 27,0-26,0-1,0 0,0 27,0-26,0-1,0 54,0-54,0-26,0 27</inkml:trace>
  <inkml:trace contextRef="#ctx0" brushRef="#br1" timeOffset="108742">3254 2619,'0'-53,"53"106,-53-26,0 25,27 1,-27 27,53 26,-53-54,53 28,-53-1,26-26,-26 27,53-1,-53 0,26 1,-26-27,53 26,-53-26,27-27,-27 54,0-54,53 1,-53 26,0-27,26-26,-26 53,0 0,53 0,-53 26,0-52,0-1,0 27,0-27,0 1,27 26,-27-27,0 1,0 26,0 0,0-27,26-26,-26 53,0 26,0-52,0-1,53-26,-53 0,0-53</inkml:trace>
  <inkml:trace contextRef="#ctx0" brushRef="#br1" timeOffset="110025">2064 4101,'0'0,"53"0,0 0,-27 0,27 0,0-27,26 27,-26 0,0 0,0-53,0 53,26 0,-26 0,0 0,27 0,-1 0,-26 0,26-26,-26 26,0 0,0 0,0-53,26 53,-26 0,0 0,-26-26,25 26,-25 0,26 0,0 0,0-53,-27 53,27 0,26 0,-26 0,0 0,0 0,0-27,26 27,27 0,-26 0,-1 0,0 0,1 0,26-53,-27 53,0 0,1 0,-1 0,0 0,1 0,26 0,-27 0,-26 0,0 0,26-53,27 53,0 0,-27 0,1 0,-1 0,0 0,1 0,-1 0,1 0,-28 0,1 0,27 0,-54 0,1 0,-1 0,54 0,-54 0,-26 27,0-27</inkml:trace>
  <inkml:trace contextRef="#ctx0" brushRef="#br1" timeOffset="112777">2090 5318,'0'-27,"27"27,-27-26,26-1,-26-25,53 52,-53-27,27 27,-27-26,26 26,-26-80,53 80,-53-26,79 26,-79-27,53 27,-53-26,53 26,-53-53,53 53,-53-27,26 27,-26-26,53 26,-53-53,27 53,-27-26,26 26,-26-27,53 27,-53-53,53 53,-26-26,26-27,-27 26,27 27,-53-26,26-27,1 27,26-27,-27 53,-26-53,53 53,-26-27,-1-26,27 27,-53-27,26 53,27-26,-26 26,-27-27,53 27,-53-53,53 53,-53-26,79 26,-79-27,26 27,-26-53,27 27,-27-1,53 27,-27 0,-26-52,53 52,0-27,26-26,-26 27,0-54,0 27,-26 27,79-53,-54 52,-25-26,26 53,-53-26,26 26,27-53,0 26,0-52,53 53,-53-27,-27 53,27-27,-26 27,-1-53,27 53,-27-26,1 26,-27-27,79 27,-79-53,53 53,-53-26,53 26,0-53,-27 53,1-53,26 53,-27-53,1 53,26-53,0 27,26-27,-53 53,1-27,52-25,-52 52,-27-27,26 27,-26-26,0-27,53 53,-53 26,-26-26</inkml:trace>
  <inkml:trace contextRef="#ctx0" brushRef="#br1" timeOffset="114882">1561 4868,'0'0,"0"-53,27 53,-27-26,52 26,-52-27,53 27,0-79,-26 79,-1-53,27 53,-26-53,25 53,-25-53,-1 53,-26-79,80 79,-80-27,53 27,-53-26,53 26,-53-53,53 53,-1-53,-25 53,26-53,-27 53,27-79,-26 26,-1 26,27-26,-27 27,27-27,-26 53,-27-53,26 53,-26-26,53 26,-53-53,27 53,-27-27,53 1,0-27,-1 0,-25 53,-27-53,79 53,-79-79,53 79,-53-27,27 27,26-26,-27 26,-26-53,53 53,-53-27,53 27,26-53,-26 1,0 52,-53-27,27 27,-27-26,52 26,-25-53,26 26,-27 27,-26-53,27 53,-27-26,53 26,-53-27,26 27,-26-53,53 53,-53-26,53 26,0-26,-27 26,-26-53,53 53,-53-27,53 27,-53-26,27 26,-27-53,26 53,27-27,0 27,-53-53,53 53,-27-52,27 52,-53-27,53 27,-26-26,25 26,-25-80,26 54,0-54,0 54,-53-1,26 27,1-52,26 52,-27-27,0 27,27-53,-26 53,26-26,0-27,-27 53,-26 26</inkml:trace>
  <inkml:trace contextRef="#ctx0" brushRef="#br1" timeOffset="115679">4842 2407,'26'0,"-26"27,53-27,-53 53,53-53,-26 26,52 27,-26-53</inkml:trace>
  <inkml:trace contextRef="#ctx0" brushRef="#br1" timeOffset="116017">4577 2672,'0'-26,"53"26,-26 26,-27 0,53 27,-53-26,79 26,-79-27,26-26,-26 27</inkml:trace>
  <inkml:trace contextRef="#ctx0" brushRef="#br1" timeOffset="116317">4313 2857,'26'27,"1"26,52 26,-79-53,79-26,-79 53,53-53</inkml:trace>
  <inkml:trace contextRef="#ctx0" brushRef="#br1" timeOffset="116593">4075 3095,'26'27,"-26"-1,27-26,-27 53,52-53,-52 80,53-80</inkml:trace>
  <inkml:trace contextRef="#ctx0" brushRef="#br1" timeOffset="116909">3810 3175,'0'53,"0"-27,26 1,-26 25,27-25,-27 26,53-53,-53 53,79-53</inkml:trace>
  <inkml:trace contextRef="#ctx0" brushRef="#br1" timeOffset="117193">3731 3307,'0'0,"26"53,27 53,-53-80,53 27,-53-26,53-27</inkml:trace>
  <inkml:trace contextRef="#ctx0" brushRef="#br1" timeOffset="117509">3201 3598,'0'-26,"0"52,0 27,53-27,-53 1,0 26,27-27,-27 1,53-27</inkml:trace>
  <inkml:trace contextRef="#ctx0" brushRef="#br1" timeOffset="117787">2937 3810,'26'0,"1"79,-27-52,53 25,-53-25,53 26,0 0,-53 0,26-53</inkml:trace>
  <inkml:trace contextRef="#ctx0" brushRef="#br1" timeOffset="118054">2805 4048,'0'26,"0"27,0-26,0 26,53-27,-53 0,0 27,26-53,-26 27</inkml:trace>
  <inkml:trace contextRef="#ctx0" brushRef="#br1" timeOffset="118340">2593 4259,'0'27,"0"-1,0 27,0-26,53-1,-53 27,26 0</inkml:trace>
  <inkml:trace contextRef="#ctx0" brushRef="#br1" timeOffset="118627">2328 4471,'0'0,"27"27,-27 26,53-53,-53 52,26 28,-26-54</inkml:trace>
  <inkml:trace contextRef="#ctx0" brushRef="#br1" timeOffset="118880">2170 4656,'0'27,"0"-1,0 1,0 26,0-27,0 1,0 25,0-25,0-1</inkml:trace>
  <inkml:trace contextRef="#ctx0" brushRef="#br1" timeOffset="119170">1667 4842,'0'0,"26"52,27 28,-53-54,27 27,-27-26,53-1,0 27</inkml:trace>
  <inkml:trace contextRef="#ctx0" brushRef="#br1" timeOffset="119407">1482 4894,'26'0,"-26"0,0 53,53-26,-53-1,27 27,-27-26,26-27</inkml:trace>
  <inkml:trace contextRef="#ctx0" brushRef="#br1" timeOffset="120974">5318 2116,'-26'0,"26"27,0 26,26-27,-26 1,27 26,-27-27,53 27,-53-27</inkml:trace>
  <inkml:trace contextRef="#ctx0" brushRef="#br1" timeOffset="121198">5503 2407,'0'27,"0"26,27-53,-27 26,26 1,27-27</inkml:trace>
  <inkml:trace contextRef="#ctx0" brushRef="#br1" timeOffset="121550">4419 2857,'0'27,"26"-27,-26 79,53-26</inkml:trace>
  <inkml:trace contextRef="#ctx0" brushRef="#br1" timeOffset="121747">4233 2989,'27'0,"-27"27,0-1</inkml:trace>
  <inkml:trace contextRef="#ctx0" brushRef="#br1" timeOffset="123372">5821 2593,'0'26,"0"1,53-27,-53 52,26-52,-26 53,27-53,-27 27,26-27,27 0,-53-27,0-26,0 1,53 78,-53 0,53 27,-53 0,53 0,-53 0,26 26,-26 1,0-1,0-26,0-26,0 26,-26-53,-1 0,1 0,-27-27,27 1,-27-27,53 26,-27 27,27-26</inkml:trace>
  <inkml:trace contextRef="#ctx0" brushRef="#br1" timeOffset="123688">6350 2804,'0'0,"53"0,-53-26,26 26,1 0,26-53,-27 53,1 26</inkml:trace>
  <inkml:trace contextRef="#ctx0" brushRef="#br1" timeOffset="123846">6429 2963,'53'0,"0"-53,0 53,-26 0,-1 0</inkml:trace>
  <inkml:trace contextRef="#ctx0" brushRef="#br1" timeOffset="124139">7064 2513,'0'-26,"0"26,0 26,-26 27,26 0,0 0,0 0,0 26,-27-26,27-26,0-1,-26-26</inkml:trace>
  <inkml:trace contextRef="#ctx0" brushRef="#br1" timeOffset="124356">6826 2566,'0'0,"27"0,26 27,-27-27,27 26,-27-26,27 53,0-53,27 0</inkml:trace>
  <inkml:trace contextRef="#ctx0" brushRef="#br1" timeOffset="127040">1402 2513,'0'-53,"-26"27,26-27,26 79,-26 1,53 52,0-26,-26 0,52 0,-26 26,0-26,53 0,-1 0,28-53,-27 79,-27-79,27 27,-27-27,-26 53,0-53,0 26,-27-26,-26 53,53-53,0 53,-26-53,-1 0,-26-26,53-27,-53 26,0 1,0-27,-26 53</inkml:trace>
  <inkml:trace contextRef="#ctx0" brushRef="#br1" timeOffset="127266">2725 2963,'27'26,"-27"1,53 26,-53-27,0 1,26 52,-26-26,0 0,0 0,0 0,0-27,-26-26,26 27</inkml:trace>
  <inkml:trace contextRef="#ctx0" brushRef="#br1" timeOffset="128591">529 1640,'0'0,"0"53,27-27,-27 1,53 26,26 0,-53-53,1 0,-27-27,53 1,-53-27,0 26,0 1,0 52,26 1,-26 26,53-27,-53 27,0-26,27 26,-27 0,0-1,0 1,0-26,0-1,0-26,-53 0,0 0</inkml:trace>
  <inkml:trace contextRef="#ctx0" brushRef="#br1" timeOffset="128832">1005 1719,'27'0,"-27"-26,26 26,27 0,0 0,0 0</inkml:trace>
  <inkml:trace contextRef="#ctx0" brushRef="#br1" timeOffset="128990">1164 1905,'0'0,"27"0,-27-53,26 53,27 0</inkml:trace>
  <inkml:trace contextRef="#ctx0" brushRef="#br1" timeOffset="129268">1614 1190,'0'0,"0"27,0 52,-26-26,26 0,0 0,0 26,-27-52,27-1,0 27</inkml:trace>
  <inkml:trace contextRef="#ctx0" brushRef="#br1" timeOffset="129507">1402 1376,'0'0,"53"0,27 0,-54 0,27 0,26 26,-52-26,-1 0,1 0,26 0</inkml:trace>
  <inkml:trace contextRef="#ctx0" brushRef="#br1" timeOffset="129867">1905 1270,'53'0,"-53"-27,79 27,-52 0,26-53,26 53,-52-53,25 53</inkml:trace>
  <inkml:trace contextRef="#ctx0" brushRef="#br1" timeOffset="130144">2117 1111,'-27'-27,"27"54,0-27,0 79,0-26,0 0,0-26,0 52,27-53</inkml:trace>
  <inkml:trace contextRef="#ctx0" brushRef="#br1" timeOffset="130408">2249 767,'0'53,"0"0,53 26,-53-26,26 0,-26 0,0 26,0-26</inkml:trace>
  <inkml:trace contextRef="#ctx0" brushRef="#br1" timeOffset="131629">5159 3042,'0'-53,"-26"53,26 27,0 26,0 26,0-26,0 0,0 0,0 26,0-26,26-26,-26 26,27-53</inkml:trace>
  <inkml:trace contextRef="#ctx0" brushRef="#br1" timeOffset="131982">5345 3148,'0'0,"-27"53,27-26,0-1,-26-26,26 53,0 0,0-27,0 1,0 52,0-52,0-1,0-26,53 0</inkml:trace>
  <inkml:trace contextRef="#ctx0" brushRef="#br1" timeOffset="132289">5689 3492,'52'0,"-52"27,53 26,0-1,-26-52,26 53,0-53,-53-26,26 26,-26-79,0 52,0 1,0-27,-26 53,26-27,-53 27,26 0,27 27</inkml:trace>
  <inkml:trace contextRef="#ctx0" brushRef="#br1" timeOffset="133173">3519 2090,'0'0,"0"53,0-27,0 1,0 26,0-27,53 27,-53 0,26-53,-26 53,0 0</inkml:trace>
  <inkml:trace contextRef="#ctx0" brushRef="#br1" timeOffset="133528">3704 2143,'0'53,"0"0,0-53,0 53,-53-27,53 27,0-27,27-26,-27 27,26 26,27-27,26-26,-79 0</inkml:trace>
  <inkml:trace contextRef="#ctx0" brushRef="#br1" timeOffset="133768">4048 2222,'0'0,"0"27,0 26,0-27,0 0,0 27,53-26,-53-1</inkml:trace>
  <inkml:trace contextRef="#ctx0" brushRef="#br1" timeOffset="135191">5106 3095,'0'-26,"0"-1,0 80,0 0,0 0,0 27,27-1,-27 0,0 1,0-54,0 1,53 25</inkml:trace>
  <inkml:trace contextRef="#ctx0" brushRef="#br1" timeOffset="135597">5398 3175,'0'26,"0"-26,0 80,-53-28,53-25,-27-27,27 53,0-27,0 1,0-1,0-26,80 53,-54-53,0 0,27 0,-26 0,26 0,0 0,0 0,-53 0</inkml:trace>
  <inkml:trace contextRef="#ctx0" brushRef="#br1" timeOffset="136179">5980 3545,'0'0,"0"0,0 53,-27 0,27-27</inkml:trace>
  <inkml:trace contextRef="#ctx0" brushRef="#br1" timeOffset="140413">10742 4048,'0'-27,"27"80,-27 27,79 52,-26-26,-27 26,27 27,0 26,0-26,0-27,0-53,0 1,-27-1,-26-26,80-26,-80 25</inkml:trace>
  <inkml:trace contextRef="#ctx0" brushRef="#br1" timeOffset="141269">9948 5186,'27'0,"-1"0,1 0,26 0,0-27,-1 27,28 0,52-53,-26 53,26 0,27-53,0 53,26 0,27-53,-27 53,0-53,0 53,0-53,-26 53,-53-52,26 52,-52 0,-27-53,-27 53,27 0,-27 0</inkml:trace>
  <inkml:trace contextRef="#ctx0" brushRef="#br1" timeOffset="144599">10028 4259,'53'0,"-53"27,26 79,-26-80,0 1,53 26,-53-27,26 1,-26 25,53-25,-53 26,27-27,-27 1,53 26,-53-27,26 27,-26-27,0 1,27-27,-27 26,0 27,53-53,-53 27,0-1,26-26,-26 53,27-26,-27 26,52-53,-52 79,27-53,26 1,-53 26,26-53,-26 26,27-26,-27 27,0 26,53-53,-53 26,0 0,0-26,0-26,0-27</inkml:trace>
  <inkml:trace contextRef="#ctx0" brushRef="#br1" timeOffset="145139">10504 4233,'0'0,"0"26,0 54,-53-27,53-27,-26 27,26-26,0 26</inkml:trace>
  <inkml:trace contextRef="#ctx0" brushRef="#br1" timeOffset="145354">10636 4498,'27'26,"-27"1,0-1,0 27,0-27,0 1,0 26</inkml:trace>
  <inkml:trace contextRef="#ctx0" brushRef="#br1" timeOffset="145543">10769 4842,'0'52,"0"-25,0-1,0 27,0-26</inkml:trace>
  <inkml:trace contextRef="#ctx0" brushRef="#br1" timeOffset="145739">10901 5133,'0'53,"-53"-1,26 1,-25 0,25 53,-26-27,0 1,27-1</inkml:trace>
  <inkml:trace contextRef="#ctx0" brushRef="#br1" timeOffset="147268">10874 4762,'0'-53,"-26"53,26 0,26 0,27-26,0 26,-26 0,-1 0,54 0,-54 0,0 0,27 0,-26-53,-1 26,-26 1</inkml:trace>
  <inkml:trace contextRef="#ctx0" brushRef="#br1" timeOffset="147492">11218 4577,'0'-53,"27"53,-1 0,-26 27,53-1,-53 53,0-52,0 26,0-27,0 1</inkml:trace>
  <inkml:trace contextRef="#ctx0" brushRef="#br1" timeOffset="148828">15187 4074,'53'27,"-53"26,26-27,-26 27,53-27,-53 54,106-1,-106 27,106 26,-53-52,-27 26,27-27,-53 0,53 1,-53-27,53-27,-53 27,27-53,-27 26,0 1,26-27,-26 53</inkml:trace>
  <inkml:trace contextRef="#ctx0" brushRef="#br1" timeOffset="149502">14208 5212,'53'0,"26"0,1-26,52 26,0 0,54-53,-1 53,26 0,28-80,-28 80,54-53,-1 53,-52-79,0 79,-1-106,-78 106,-1-26,-53 26,-26 0,-26 0</inkml:trace>
  <inkml:trace contextRef="#ctx0" brushRef="#br1" timeOffset="150591">14658 4259,'0'0,"53"53,-53 0,26-26,-26 26,53-27,0 27,-26-26,26-1,-53 27,52-27,-52 27,53-26,-53-1,53 27,-53-26,27 25,-27-25,53-27,-53 53,26-53,-26 53,27-53,-27 53,52-27,-52 1,27-27,-27 53,0-27,53 27,-53 26,26-79,-26 27,27-27,-27 26,0-26,0-53</inkml:trace>
  <inkml:trace contextRef="#ctx0" brushRef="#br1" timeOffset="151932">15875 4074,'0'27,"26"-1,-26 27,0-26,27 25,-27-25,53-1,-53 27,53-26,-53-1,53 27,0-26,-53 52,53-26,-53 0,52 0,-52 26,53-26,-53 0,0 0,27 26,-27-52,0-1,0 27,53-26,-53-1</inkml:trace>
</inkml:ink>
</file>

<file path=ppt/ink/ink26.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06:19:21.795"/>
    </inkml:context>
    <inkml:brush xml:id="br0">
      <inkml:brushProperty name="width" value="0.05292" units="cm"/>
      <inkml:brushProperty name="height" value="0.05292" units="cm"/>
      <inkml:brushProperty name="color" value="#FF0000"/>
    </inkml:brush>
  </inkml:definitions>
  <inkml:trace contextRef="#ctx0" brushRef="#br0">28893 2460,'0'0,"52"27,-52 26,0-27,0 27,27 0,-27-27,0 1,0 26,53 0,-53-27,26-26</inkml:trace>
  <inkml:trace contextRef="#ctx0" brushRef="#br0" timeOffset="353">29210 2407,'-26'0,"26"27,-53-27,53 53,-53-53,53 53,-27-53,27 53,0-27,0 1,27-27,-27 52,53-52,0 0,26 27,-26-27,-27 0</inkml:trace>
  <inkml:trace contextRef="#ctx0" brushRef="#br0" timeOffset="691">29528 2646,'0'26,"0"27,0 0,0 0,0 0,0 0,0-27,0 0,26-26</inkml:trace>
  <inkml:trace contextRef="#ctx0" brushRef="#br0" timeOffset="968">29686 2646,'53'0,"-26"0,26 0,-1 0,1 0</inkml:trace>
  <inkml:trace contextRef="#ctx0" brushRef="#br0" timeOffset="1260">30083 2249,'0'53,"0"-27,0 53,0-26,0 0,0-26,0 26,0-27,53 1,-26 25</inkml:trace>
  <inkml:trace contextRef="#ctx0" brushRef="#br0" timeOffset="1621">30295 2275,'0'53,"-27"-27,-26 27,53-26,-26-1,26 27,0-26,0-1,0-26,53 0,0 0,-53 53,53-53,-27 0</inkml:trace>
  <inkml:trace contextRef="#ctx0" brushRef="#br0" timeOffset="1883">30639 2513,'0'27,"0"26,0 0,26-53,27 0,-26 0,-27-27,0 1,0-27,-27 0,1 53,-27 26</inkml:trace>
  <inkml:trace contextRef="#ctx0" brushRef="#br0" timeOffset="2610">29554 3148,'26'0,"-26"-26,53 26,-26-53,52 53,1-27,25 27,1-53,-26 53,-27 0,-27-52,27 52,-27 0</inkml:trace>
  <inkml:trace contextRef="#ctx0" brushRef="#br0" timeOffset="2940">29977 3360,'27'0,"-1"0,27 0,-53 26,0 27,0-26,0-1,53-26,-26 0,25 0,28 0,-1 0,1 0,25-53,-78 27</inkml:trace>
  <inkml:trace contextRef="#ctx0" brushRef="#br0" timeOffset="4575">31194 2460,'-26'0,"26"0,0 27,0 26,26-27,1-26,-1 0,27-26,-53-27,0 0,0 106,0-27,0 1,0 26,0-27,0 27,27 0,-27 0,0 26,0 1,0 25,0-25,0-27,0 0,-53-27,26-26,-26-26,0-27,53 26,0 1,27-27,-27-27</inkml:trace>
  <inkml:trace contextRef="#ctx0" brushRef="#br0" timeOffset="4965">31644 2566,'53'0,"-26"-53,-1 53,27 0,-27 0</inkml:trace>
  <inkml:trace contextRef="#ctx0" brushRef="#br0" timeOffset="5122">31618 2857,'0'0,"53"-26,0 26,-1 0,-25 0</inkml:trace>
  <inkml:trace contextRef="#ctx0" brushRef="#br0" timeOffset="5587">32544 2090,'0'-27,"-27"27,-52 0,52 0,-25 106,52-79,0 26,0 0,26 26,-26-26,53-27,0 27,0-26,0-27,0 0</inkml:trace>
  <inkml:trace contextRef="#ctx0" brushRef="#br0" timeOffset="5872">32994 2381,'26'0,"-26"0,0 53,0 26,0-52,0-1,79-26,-26 0,27 0,-1 0,-26 0,-53 0</inkml:trace>
  <inkml:trace contextRef="#ctx0" brushRef="#br0" timeOffset="7080">30057 4207,'0'52,"0"1,79-26,-52 52,25-79,-25 0,-27-26,0-27,26 26,-26-26,0 27,0-27,0 53,0 53,0 0,0 79,0-52,0-1,0 0,53-26,-53 0,0 0,0 26,-26-26,26-26,-80 26,28-27,25-26,27-26</inkml:trace>
  <inkml:trace contextRef="#ctx0" brushRef="#br0" timeOffset="7369">30401 4551,'53'0,"-53"-27,26 27,0 0,27 0,-26 0,-1 0,-26 27</inkml:trace>
  <inkml:trace contextRef="#ctx0" brushRef="#br0" timeOffset="7508">30533 4815,'79'0,"-52"0,26 0,0 0,0 0</inkml:trace>
  <inkml:trace contextRef="#ctx0" brushRef="#br0" timeOffset="8910">31300 3757,'0'-27,"53"27,0 0,0 0,-53 27,0-1,0 1,0 26,0-27,0 1,0 25,0-25,0-1,26-26,27 0,0 0,0 0,0 0,0-79</inkml:trace>
  <inkml:trace contextRef="#ctx0" brushRef="#br0" timeOffset="9210">32068 3519,'0'-27,"-27"27,1 0,-1 27,-26-27,53 53,-26-27,26 27,0-27,0 27,0-26,0 26,53-27,26-26,0 0,1 0</inkml:trace>
  <inkml:trace contextRef="#ctx0" brushRef="#br0" timeOffset="9464">32385 3651,'53'0,"-53"0,26 0,-26 53,0-27,0 27,0-26,80-27,-27 0,26 0,27 0,-53-80,-27 80</inkml:trace>
  <inkml:trace contextRef="#ctx0" brushRef="#br0" timeOffset="10411">31433 4312,'0'-26,"0"26,26 0,53 0,1-27,52 27,80-52,-54 52,1 0,-53 0,26-53,-52 53,-27 0,-27 0,-26-27,79 27,-26-53,0 53</inkml:trace>
  <inkml:trace contextRef="#ctx0" brushRef="#br0" timeOffset="10889">31697 4339,'0'26,"0"27,0 0,0 0,0 26,0 1,27-1,-27-26,0-26,26 25</inkml:trace>
  <inkml:trace contextRef="#ctx0" brushRef="#br0" timeOffset="11228">31935 4498,'0'26,"-26"-26,-27 106,53-80,-53 27,53-26,-53 26,53 0,26-53,1 0,26 0,26 26,-52-26,-1 0</inkml:trace>
  <inkml:trace contextRef="#ctx0" brushRef="#br0" timeOffset="11459">32147 4683,'0'0,"0"53,0-27,0 27,0 0,0 0,0-27</inkml:trace>
  <inkml:trace contextRef="#ctx0" brushRef="#br0" timeOffset="11661">32385 4789,'0'-27,"26"27,27 0,0-53,-26 53</inkml:trace>
  <inkml:trace contextRef="#ctx0" brushRef="#br0" timeOffset="11915">32623 4471,'0'27,"0"-1,27 27,-27-27,0 1,0 26,0-27,26-26,-26 53,53-53</inkml:trace>
  <inkml:trace contextRef="#ctx0" brushRef="#br0" timeOffset="12232">32888 4392,'-27'53,"-26"-27,27 27,-1-26,27-1,-79-26,79 53,0-27,27-26,52 0,-53 0,27 0,27 0,-54 0,1 0,52-79</inkml:trace>
  <inkml:trace contextRef="#ctx0" brushRef="#br0" timeOffset="12493">33285 4498,'0'26,"0"1,26 25,27-52,0 0,-27 0,-26-26,0-53,0 79,-53-53,27 53,0 0,-80 0</inkml:trace>
  <inkml:trace contextRef="#ctx0" brushRef="#br0" timeOffset="14406">30427 6085,'0'53,"0"-27,0 27,0-26,0-1,27-26,-27 53,26-53,-26 53,26-53,27 0,-53-26,27 26,-27-80,0 54,0-1,0-26,0 133,0-27,0 26,0 1,53 25,-53-25,26 26,-26-54,0 1,0-26,0 26,-26-27,-27-26,0 0,26 0,1 0,26-26,-53 26,53-53,0-27</inkml:trace>
  <inkml:trace contextRef="#ctx0" brushRef="#br0" timeOffset="14639">30956 6482,'0'0,"27"0,26 0,-27 0,27 0,0 0,-27 0</inkml:trace>
  <inkml:trace contextRef="#ctx0" brushRef="#br0" timeOffset="14765">31089 6641,'26'0,"27"0,-27 0,1 0,26 0</inkml:trace>
  <inkml:trace contextRef="#ctx0" brushRef="#br0" timeOffset="15456">31962 6085,'-27'0,"27"-26,-53 26,27 0,-1 0,-26 26,27 1,-27 25,53 1,-26 27,26-27,0 0,0 0,26 26,27-53,0 27,26-53,-26 0,0 0</inkml:trace>
  <inkml:trace contextRef="#ctx0" brushRef="#br0" timeOffset="15810">32253 6270,'26'0,"1"0,-27 53,53-53,-53 53,0 0,0-26,26-27,0 0,27 0,-26 0,-1 0,27 0,-53 52,0-25,-26-1,-27 27,0-26,-26 26,26 0,0-27,-27-26</inkml:trace>
  <inkml:trace contextRef="#ctx0" brushRef="#br0" timeOffset="17226">30030 5609,'27'0,"52"0,0 0,-26 0,27 0,26-53,52 53,-25 0,25-53,1 53,-53 0,0 0,0 0,-27 0,27 0,0 0,-1 0,-25 0,-1 0,-26 0,27 0,-28 0,28 0,-27 0,0 0,-27-26,27 26,0 0,-27-53,27 53,-26 0,-27 26,26 1,-26-1,53 53,-53 1,0-27,0 0,0 0,53 26,-53-26,0 0,0 0,27 0,-27-1,0 1,52 0,-52 0,27 0,-27-26,53 52,-53-53,0 1,26-27,-26 26,0 27,0-79</inkml:trace>
  <inkml:trace contextRef="#ctx0" brushRef="#br0" timeOffset="19325">30030 5635,'27'27,"-27"-1,0 1,0 26,53 0,-53 26,0 27,0-27,0 0,0 1,0-27,0 26,26 27,-26-27,0 1,0-1,53-26,-53 0,0 26,0-26,26 0,-26 0,0 0,0-27,53-26,-53 27,27-27,-27 26,0 27,0-26,26-27,54 0,-54 0,1 0,25 0,-25 0,-1 0,27 0,27 0,-27 0,0 0,26 0,-26 0,0 0,26 0,27 0,-27 0,1-53,-1 53,0 0,-26 0,27-53,26 53,-54 0,1 0,0 0,0 0,0 0,27-27,-28 27,1 0,27-52,-1 52,-26-27,0 27,0-53,26 53,1-26,-27 26,-1 0,1-53,-26 53,-1 0,27 0,0 0,-53-27,0-26,0 27,-26-1,26-52,0 53,0-1,0 1,0-54,0 54,-27 26,27-27,-26 27,26-52,0 52</inkml:trace>
  <inkml:trace contextRef="#ctx0" brushRef="#br0" timeOffset="20113">32306 6323,'-53'0,"53"-26,-27 26,1 0,26 0,-53 53,26-27,27 1,-52 26,52-27</inkml:trace>
  <inkml:trace contextRef="#ctx0" brushRef="#br0" timeOffset="21533">32438 8069,'0'0,"-27"0,27-26,0-27,-26 0,26 27,-53-27,53 0,-26 0,26 27,0-27,0 26,-53 1,53-27,0 26,-27 1,27-27,-53 26,53-25,-26 52,26-53,-53 106,53-1,-26-25,26 26,-27 0,27-80,0-26,0 27,0-1,0-25,27 25,52 27,-26 0,0 53,0-53,-27 26,1-26,-27 53,52-53</inkml:trace>
  <inkml:trace contextRef="#ctx0" brushRef="#br0" timeOffset="24926">30374 7964,'0'0,"0"26,0 27,0 0,0 26,27-26,-27 0,0 27,53-28,-53 1,52 0,1-53</inkml:trace>
  <inkml:trace contextRef="#ctx0" brushRef="#br0" timeOffset="25167">30692 7964,'0'0,"0"53,0-27,26 0,-26 54,53-27,-53 0,0 26,53 0,-53 1,0-1,0-52</inkml:trace>
  <inkml:trace contextRef="#ctx0" brushRef="#br0" timeOffset="25401">30506 8413,'0'-26,"0"26,53 0,-26 0,26 0,0 0,0 0,0 0,26-53</inkml:trace>
  <inkml:trace contextRef="#ctx0" brushRef="#br0" timeOffset="25791">31115 8202,'0'0,"-53"0,-26 26,52 27,27 0,0 0,80-53,-54 0,1 0,-1 0,27-26,-53 26,0 52,0-52,0 0,0-26,53 0,26-54,-52 54,26 26,0 0</inkml:trace>
  <inkml:trace contextRef="#ctx0" brushRef="#br0" timeOffset="26001">31485 8149,'0'0,"0"53,0-27,0 1,0 26,0-27,0 1,0 25,53-52,-53 27,53-27</inkml:trace>
  <inkml:trace contextRef="#ctx0" brushRef="#br0" timeOffset="26180">31538 7858,'27'0</inkml:trace>
  <inkml:trace contextRef="#ctx0" brushRef="#br0" timeOffset="26816">31618 8122,'0'-53,"26"53,1 0,26 0,-1 0,1 0,-26 53,-27 27,0-54,0 1,0 26,0 26,0-53,53 27,26 27,-26-27,0 0,-27 52,-26-25,0-1,0-26,0-26,-26-27,0 52,-27-52,-27 0,27-26,0 0,0-54,27 27,26 0,-53 0,53 27,0-1,0-25,27 52,-27-27,79 27,-26 0,-27 0,1 0,26 0</inkml:trace>
  <inkml:trace contextRef="#ctx0" brushRef="#br0" timeOffset="27357">32094 8413,'0'-52,"-26"52,-27 0,53 52,0 1,26-53,1 0,-1 0,27-26,-27 26,27 0,-26 53,-27 0,26-53,-26-27,53-52,-53 52,0-25,27 52,25 0,1 26,0 27,0-53,-26 0,-27-27</inkml:trace>
  <inkml:trace contextRef="#ctx0" brushRef="#br0" timeOffset="27590">32755 7831,'0'27,"0"-1,0 1,0 26,0 26,0-26,53 0,-53-27,53 27,-53-26,0-1</inkml:trace>
  <inkml:trace contextRef="#ctx0" brushRef="#br0" timeOffset="28281">32597 8281,'0'-26,"26"26,1 0,26-53,26 53,0 0,1 0,52-53,-53 53,1 0,-54-27,-26 1,0 26,-26 0,-27 0,53 0,0 26,26-26,27 0,0 0,0 0,0 0,-27 0,27 0,27-79,-80 53,26-1,-26-52,0 26,0 0,0 0,0 0,0-26,-79 52,52-26,-26 133,53-54,0 27,0 26,0 1,0-1,27 27,-27-27,0 1,0-1,0 1,0-1,0-53</inkml:trace>
  <inkml:trace contextRef="#ctx0" brushRef="#br0" timeOffset="29203">32464 9154,'0'0,"27"-53,-27 0,53 27,-53-27,0-26,0-1,0 1,0 0,0 26,0 26,-27 1,1 26,26 0,-53 53,53 26,0 0,0 1,0-1,0 1,26-1,-26-26,27-27,26 54,0-54,-27-26,54 0,-28 0</inkml:trace>
  <inkml:trace contextRef="#ctx0" brushRef="#br0" timeOffset="29420">32835 9101,'0'27,"0"26,0-27,0-26,0 80,0-54,53-26</inkml:trace>
  <inkml:trace contextRef="#ctx0" brushRef="#br0" timeOffset="29593">32861 8916,'0'0,"0"53,27 0,-27 26</inkml:trace>
  <inkml:trace contextRef="#ctx0" brushRef="#br0" timeOffset="30116">32994 9287,'0'-53,"26"53,53 0,-26 0,-26 0,-1 0,27 0,-26-27,-27-26,53 27,-53-1,0-26,26 27,-52 26,-27 0,53 26,-53-26,53 53,0 0,0-26,53-1,-27-26,1 0,25 53,-25-53,26 27</inkml:trace>
  <inkml:trace contextRef="#ctx0" brushRef="#br0" timeOffset="30463">33576 8996,'0'0,"-27"0,-26 0,53 26,-26-26,26 53,0-27,26-26,27 27,0-27,-26 0,25 53,-25-53,-27 26,0 1,0-27</inkml:trace>
  <inkml:trace contextRef="#ctx0" brushRef="#br0" timeOffset="30613">33840 9128,'0'0,"0"0</inkml:trace>
  <inkml:trace contextRef="#ctx0" brushRef="#br0" timeOffset="30874">32861 9657,'27'0,"-1"0,54 0,-28 0,28-53,-1 53,-26 0,27-53</inkml:trace>
  <inkml:trace contextRef="#ctx0" brushRef="#br0" timeOffset="31251">32491 9154,'-53'0,"53"27,-27-27,-25 26,25-26,-52 53</inkml:trace>
  <inkml:trace contextRef="#ctx0" brushRef="#br0" timeOffset="63886">20505 16536,'27'80,"-27"-54,0 53,53 1,-53-1,53 53,-53-26,0 53,52-27,-52 1,0-28,53 28,-53-27,0-1,27-25,-27-1,0 0,0 1,53-27,-53 0,0-27,0 54,0-54,26-26,-26 26,0 27,27-53,-27 27</inkml:trace>
  <inkml:trace contextRef="#ctx0" brushRef="#br0" timeOffset="65348">18865 17833,'53'0,"0"0,-27 0,1 0,25 0,28 0,-27 0,0 0,0 0,0 0,-1 0,28 0,-27 0,26 0,0 0,-26 0,0 0,27 0,-27 0,0 0,-1 0,-25 0,26 0,-27 0,1 0,26 0,26 0,-26 0,0 0,0 0,0 0,26 0,27 0,-27 0,1 0,-1-27,0 27,1 0,-27 0,0 0,26 0,-26 0,0 0,-27 0,27 0,-26 0,26 0,-27 0,27 0,-27 0,1 0,26 0,-27 0,1 0,26 0,26 0,-53 0,-26 27,0-27</inkml:trace>
  <inkml:trace contextRef="#ctx0" brushRef="#br0" timeOffset="66625">18918 17092,'26'0,"1"0,26 0,26 0,-26 0,-27 0,27 0,0 0,27 0,-28 0,1 0,27-53,-1 53,0 0,1 0,-1 0,1 0,-27-27,-1 27,1 0,27 0,-27 0,0 0,-1 0,-25 0,26 0,-27 0,1 0,26 0,-27 0,1 0,26 0,-27 0,0 0,27 0,-26-53,26 53,0 0,0 0,-27 0,0 0,27 0,-26 0,-1 0,27 0,0 0,-26 0,-1 27,53-27,-26 0,-26 0,-1 0,54 0,-54 0,1 0,-27 26,0 1</inkml:trace>
  <inkml:trace contextRef="#ctx0" brushRef="#br0" timeOffset="67914">19711 18573,'27'0,"-1"0,54 0,-54 0,1 0,26 0,0 0,-1 0,1 0,0 0,27 0,-27 0,-1-52,1 52,0 0,27 0,-27 0,0 0,-1 0,1 0,0 0,-26 0,-1 0,27 0,-26 0,-1 0,27 0,26 0,-52 0,26 0,-27 0,54 0,-28 0,1 0,27 0,-1 0,0 0,1 0,-1 0,-26 0,27-53,-28 53,1 0,0 0,0 0,0 0,-26 0,-1 0,27 0,-27 0,27 0,0 0</inkml:trace>
  <inkml:trace contextRef="#ctx0" brushRef="#br0" timeOffset="69084">21087 18759,'27'0,"-1"0,27 0,-26 0,26 0,-27 0</inkml:trace>
  <inkml:trace contextRef="#ctx0" brushRef="#br0" timeOffset="69278">21431 18653,'0'26,"0"1,0-1,0 27,0-26,0-1,0 27</inkml:trace>
  <inkml:trace contextRef="#ctx0" brushRef="#br0" timeOffset="70493">20770 16483,'26'0,"54"-53,-54 53,1 0,25 0,-25 0,-1 0,27 0,0 0</inkml:trace>
  <inkml:trace contextRef="#ctx0" brushRef="#br0" timeOffset="70756">20981 16324,'0'0,"0"53,0-26,0-1,0 27,0 27,0-54,27 1</inkml:trace>
  <inkml:trace contextRef="#ctx0" brushRef="#br0" timeOffset="70988">21220 16139,'26'27,"-26"52,0-26,0 26,0-26</inkml:trace>
  <inkml:trace contextRef="#ctx0" brushRef="#br0" timeOffset="72413">20135 18653,'0'26,"0"1,0-1,0 27,0 0,0-27,0 27,0 0</inkml:trace>
  <inkml:trace contextRef="#ctx0" brushRef="#br0" timeOffset="72762">20267 18785,'0'0,"0"0,0 27,-53-27,53 52,0-25,0-1,27-26,52 0,-53 0</inkml:trace>
  <inkml:trace contextRef="#ctx0" brushRef="#br0" timeOffset="73029">20585 18917,'0'0,"0"53,79-53,-53 0,-26-26,0-1,-26-26,-27 53,53-26</inkml:trace>
  <inkml:trace contextRef="#ctx0" brushRef="#br0" timeOffset="74099">19606 16166,'26'0,"-26"26,0 1,0 26,0 26,0-26,0 0,0-27,0 27,27 0</inkml:trace>
  <inkml:trace contextRef="#ctx0" brushRef="#br0" timeOffset="74416">19817 16245,'0'0,"0"0,0 53,-53-27,53 1,0 26,0-27,0-26,0 27,53-27,0 0,-53 0</inkml:trace>
  <inkml:trace contextRef="#ctx0" brushRef="#br0" timeOffset="74632">20055 16245,'0'27,"0"-1,0 27,0 0,0 0,0 0,0 0</inkml:trace>
  <inkml:trace contextRef="#ctx0" brushRef="#br0" timeOffset="75630">20055 17198,'-26'26,"-27"27,0 53,-26-27,26 27,-53-27,27 27,26-53,0 27,53-28,-27-25</inkml:trace>
  <inkml:trace contextRef="#ctx0" brushRef="#br0" timeOffset="75877">20796 17436,'0'53,"-53"0,0 26,-52 0,52-26,0 0,-27 27,54-54,-1-26,27 53,-52-53</inkml:trace>
  <inkml:trace contextRef="#ctx0" brushRef="#br0" timeOffset="76096">21696 17489,'-106'79,"27"-26,-54 26,1 1,26-1,0-26,53 26,1-52</inkml:trace>
  <inkml:trace contextRef="#ctx0" brushRef="#br0" timeOffset="76282">21378 18124,'-79'0,"26"53,0-1</inkml:trace>
  <inkml:trace contextRef="#ctx0" brushRef="#br0" timeOffset="76469">21537 18441,'-212'159,"-26"-53,53-27,26 0,27-26,79-53,0 53</inkml:trace>
  <inkml:trace contextRef="#ctx0" brushRef="#br0" timeOffset="76725">20452 17965,'0'0,"0"0</inkml:trace>
  <inkml:trace contextRef="#ctx0" brushRef="#br0" timeOffset="77032">20929 17462,'0'-26,"-27"26,1 26,26 1,-53 26,53-27,-27 27</inkml:trace>
  <inkml:trace contextRef="#ctx0" brushRef="#br0" timeOffset="77260">21378 17224,'0'-79,"0"52,-53 27,1 0,-1 53,0 0,-27 26,-26 1,27 26,0-53,26-1,26-52</inkml:trace>
  <inkml:trace contextRef="#ctx0" brushRef="#br0" timeOffset="77468">21114 17303,'-53'53,"-27"0,1-26,-27 26,-52 0,-1-1,0 1,27 0,79-53,0 53</inkml:trace>
  <inkml:trace contextRef="#ctx0" brushRef="#br0" timeOffset="77678">19764 17727,'-211'79,"26"1,26-1,26 0,28-26,-1-26,79-27,27 53,0-53,80-27</inkml:trace>
  <inkml:trace contextRef="#ctx0" brushRef="#br0" timeOffset="77865">19844 17409,'-53'80,"-27"-54,1 27,0 0,-27-27,79-26,27 53,-26-53,26 27</inkml:trace>
  <inkml:trace contextRef="#ctx0" brushRef="#br0" timeOffset="78059">20135 17938,'-80'53,"1"-53,26 53,27-53,-27 53,53 0,0 0</inkml:trace>
  <inkml:trace contextRef="#ctx0" brushRef="#br0" timeOffset="78239">20558 18044,'-159'80,"-26"-1,26 0,27-26,53 0,-27-26,79-27</inkml:trace>
  <inkml:trace contextRef="#ctx0" brushRef="#br0" timeOffset="78450">19156 18229,'-53'0,"26"0,27 0</inkml:trace>
  <inkml:trace contextRef="#ctx0" brushRef="#br0" timeOffset="78621">19632 17489,'-79'79,"26"0,-27-26,1 0,26 0,-26 0,26-26,26-27</inkml:trace>
  <inkml:trace contextRef="#ctx0" brushRef="#br0" timeOffset="78891">19632 17462,'-132'53,"26"-53,27 0,26 53,0-53,0 26,26 27,27 0,0 0,0-53</inkml:trace>
  <inkml:trace contextRef="#ctx0" brushRef="#br0" timeOffset="79139">20294 17568,'-53'0,"0"0,0 79,26-52,27-1,-53-26,53 80,0-54</inkml:trace>
  <inkml:trace contextRef="#ctx0" brushRef="#br0" timeOffset="79366">20399 17409,'-79'53,"53"-53,-27 53,26-53,27 27,0-27</inkml:trace>
  <inkml:trace contextRef="#ctx0" brushRef="#br0" timeOffset="79545">20717 17330,'-53'0,"-53"0,-53 0,54 53,-28-53,27 79,1-26,25-26,27 25,53-25,0-1,53-26</inkml:trace>
  <inkml:trace contextRef="#ctx0" brushRef="#br0" timeOffset="79739">20108 17594,'-132'80,"53"-27,-54 0,54-27,26 27,0-26,53 25,0-25,0-1,27-26,52 0</inkml:trace>
  <inkml:trace contextRef="#ctx0" brushRef="#br0" timeOffset="79935">21749 17489,'-53'0,"0"0,26 0,-25 53,-1-27,0 53,-27-26,27 53,1-53,52 0</inkml:trace>
  <inkml:trace contextRef="#ctx0" brushRef="#br0" timeOffset="80385">20823 18229,'-159'53,"53"-53,0 80,27-80,0 79,26-79,26 53,-26-26</inkml:trace>
  <inkml:trace contextRef="#ctx0" brushRef="#br0" timeOffset="80632">20796 17780,'-53'0,"53"26,27-26,-1 0,54-26</inkml:trace>
  <inkml:trace contextRef="#ctx0" brushRef="#br0" timeOffset="80820">21405 17436,'-27'0,"-52"53,0-27,-1 53,-26 1,53-54,-26 27,26-53,53 53,-26-53,26-26,53 26</inkml:trace>
  <inkml:trace contextRef="#ctx0" brushRef="#br0" timeOffset="81037">21299 17568,'-132'79,"-1"-26,1-53,-53 106,26-106,53 80,27-80,0 26,26-26,0 53,26-53</inkml:trace>
  <inkml:trace contextRef="#ctx0" brushRef="#br0" timeOffset="81278">19711 17806,'-79'53,"26"-53,0 27,27-27,-54 52,80-52,27-52,-1 52,27-53,-26 0</inkml:trace>
  <inkml:trace contextRef="#ctx0" brushRef="#br0" timeOffset="81449">19368 17674,'-106'0,"-53"79,27-79,52 80,27-80,0 53,53-1</inkml:trace>
  <inkml:trace contextRef="#ctx0" brushRef="#br0" timeOffset="81675">19288 18203,'0'53,"-53"-53,53 26,0 1</inkml:trace>
  <inkml:trace contextRef="#ctx0" brushRef="#br0" timeOffset="81961">19182 18388,'53'0,"0"-26,0 26,0 0,0-53,26 53,-26 0,27 0,-1 0,-26 0,0 0</inkml:trace>
  <inkml:trace contextRef="#ctx0" brushRef="#br0" timeOffset="82042">19976 18229,'-53'0,"27"0,-27 0</inkml:trace>
  <inkml:trace contextRef="#ctx0" brushRef="#br0" timeOffset="82185">19791 18282,'79'0,"-52"0,-1 0,27 0,53-53,0 53,26-52,-26 52,26 0,0 0</inkml:trace>
  <inkml:trace contextRef="#ctx0" brushRef="#br0" timeOffset="82365">20743 18177,'80'0,"-54"-27,54 27,-28-53,1 53,-26 0,-27-26</inkml:trace>
  <inkml:trace contextRef="#ctx0" brushRef="#br0" timeOffset="82597">19738 17409,'-27'0,"1"0,-27 0,27 27,-1-27</inkml:trace>
  <inkml:trace contextRef="#ctx0" brushRef="#br0" timeOffset="82791">19447 17436,'-53'0,"27"0,26-27,-53 27,0 0,-27 27,54 26,-27 26,0-53,53-26</inkml:trace>
  <inkml:trace contextRef="#ctx0" brushRef="#br0" timeOffset="83025">19103 17383,'-27'26,"27"1,-105 52,78-26,27 0,-53 0,53-27</inkml:trace>
  <inkml:trace contextRef="#ctx0" brushRef="#br0" timeOffset="83180">19129 17568,'0'26,"-53"-26,27 80,-27-27</inkml:trace>
  <inkml:trace contextRef="#ctx0" brushRef="#br0" timeOffset="85477">17674 17118,'27'0,"26"0,-1 0,1 0,-26 0,26 0,-27 0,27 0,-26 0,-1 0,27 0,-27-53,1 53,52 0,-52 0,-1 0,1 0,26 0,-27 0,27 0,26-26,-52 26,26 0,0 0,0 0,-27 0,0 0,-26 0,53 0,0 0,-26 0,-1 0,27 0,-26 0,-27 0</inkml:trace>
  <inkml:trace contextRef="#ctx0" brushRef="#br0" timeOffset="87186">17489 18494,'0'0,"53"0,-27 0,27 0,0 0,0 0,-26 0,25 0,1 0,0 0,-26 0,-1 0,27 0,-26-26,-1 26,27 0,0 0,-27 0,1 0,52 0,-26 0,-26 0,52 0,-26-53,0 53,0 0,-27 0,27 0,0 0,0 0,0 0,0 0,0 0,-27 0,1 0,52 0,-53 0,-26 26,53-26,0 0,0 0,0 0,-26 0,-1 0,27 0,-27 0,27 0,0 0,0 0,-26 0,-1 27,27-27,-53 53,26-53,27 0,0 0</inkml:trace>
  <inkml:trace contextRef="#ctx0" brushRef="#br0" timeOffset="88508">17145 17542,'26'0,"54"0,-1-53,1 53,-1-27,-26 27,0 0,-53-53,53 53,-53 27</inkml:trace>
  <inkml:trace contextRef="#ctx0" brushRef="#br0" timeOffset="88866">17198 17594,'0'0,"0"53,0-53,0 53,0-26,0-1,0 27,0-26,26-1</inkml:trace>
  <inkml:trace contextRef="#ctx0" brushRef="#br0" timeOffset="89136">17542 17568,'-27'0,"1"53,-27 0,27 0,-27 26,53-52,-53 26,53-27,-27-26,27 53,0-27,0 27</inkml:trace>
  <inkml:trace contextRef="#ctx0" brushRef="#br0" timeOffset="89819">17674 17356,'27'-26,"26"26,-27 0,27 0,-53 79,0-52,-53-1,53 27,-26-53,26 53,0-27,0 27,52-53,-25 0,-1 0,-26-26</inkml:trace>
  <inkml:trace contextRef="#ctx0" brushRef="#br0" timeOffset="90282">17912 17674,'-53'0,"53"53,-53-53,53 53,0-27,0-26,80 0,-27 0,26 0,1-26,-1-54,-26 54,-53-27,0 26,0 1,0-27,-27 53,-26 0,27 0,0 0,-27 27,26-27,27 26,0-26</inkml:trace>
  <inkml:trace contextRef="#ctx0" brushRef="#br0" timeOffset="90576">18045 17356,'0'-53,"0"53,0 53,0 27,0-1,0-26,0 0,0 0,0 0,0-27,-27 1,27 26,0-27,0 1,-53 25,53-25,-26 26</inkml:trace>
  <inkml:trace contextRef="#ctx0" brushRef="#br0" timeOffset="90906">18177 17727,'0'0,"106"-27,-80 27,27 0</inkml:trace>
  <inkml:trace contextRef="#ctx0" brushRef="#br0" timeOffset="91057">18230 17886,'0'0,"79"0,-52 0,-27-27,53 27</inkml:trace>
  <inkml:trace contextRef="#ctx0" brushRef="#br0" timeOffset="91333">18547 17700,'0'0,"0"80,0-27,53-27,-26-26,-27 27,53-27,0 0,-53 0,0-27,0-26,0 27,0-1,0-26,-53 53,26-26,1 26,-27 0,26 0,1 0</inkml:trace>
  <inkml:trace contextRef="#ctx0" brushRef="#br0" timeOffset="101397">291 10927,'-26'0,"-27"0,53 53,-27-27,27 27,-53-26,53-1,0 27,0-26,53-27,27 0,-27 0,-1 0,1-27,0 27,-53-26,0-1,-53 27,27 0,-1 0,1 0,-27-53,53 27,0-1</inkml:trace>
  <inkml:trace contextRef="#ctx0" brushRef="#br0" timeOffset="101728">265 10768,'-53'0,"53"53,0 0,0 26,26 27,-26-26,0-1,53-26,-53 0,0 26,0-26,0 27,0-54,0 0,27 27,25 0</inkml:trace>
  <inkml:trace contextRef="#ctx0" brushRef="#br0" timeOffset="102515">503 10953,'0'-26,"0"26,79 0,-52 0,-1 0,27 0,-27 0,1 0,26 0,-27 0</inkml:trace>
  <inkml:trace contextRef="#ctx0" brushRef="#br0" timeOffset="102719">556 11350,'26'0,"-26"-26,53 26,-53-27,79 27,1-53,-54 53,-26-26,80 26</inkml:trace>
  <inkml:trace contextRef="#ctx0" brushRef="#br0" timeOffset="103121">714 10927,'0'79,"0"-26,27 27,-27-1,0-26,0 0,26 26,-26-52,0-1,27-26,-27 53,53-53,-53 27</inkml:trace>
  <inkml:trace contextRef="#ctx0" brushRef="#br0" timeOffset="105025">741 10609,'0'0,"0"0,0 27,0 26,0-27,0 1,0-1,0 27,0-26,0 26,0-1</inkml:trace>
  <inkml:trace contextRef="#ctx0" brushRef="#br0" timeOffset="105679">979 11006,'-53'27,"53"26,0-27,0 1,27 26,52-1,-26-52,26 0,-26 0,0 0,0-52,-53 25,26-26,-26 27,0-1,0-26,-53 53,27-53,-27 53,0 0,27 0</inkml:trace>
  <inkml:trace contextRef="#ctx0" brushRef="#br0" timeOffset="106009">1111 10583,'-53'0,"53"-26,-26 26,26 26,0 27,0 26,0 54,0-28,53 28,0-27,-53-1,53 1,-53-26,79-27,-79-1,26-25,-26-1,27-26</inkml:trace>
  <inkml:trace contextRef="#ctx0" brushRef="#br0" timeOffset="106760">1561 10795,'0'0,"0"26,-53 80,53-27,0 1,0-27,0 0,0-1,0 1,0-26,0-27,0 53,53-53,-26 53,25-53,28 0</inkml:trace>
  <inkml:trace contextRef="#ctx0" brushRef="#br0" timeOffset="107005">1773 11033,'0'26,"-53"1,53 26,0-27,-27 1,27 25,0-25,-26-27</inkml:trace>
  <inkml:trace contextRef="#ctx0" brushRef="#br0" timeOffset="107187">1614 11165,'26'0,"27"0,-26 0,-1 0,27 0,-26 0,-1 0,-26-26</inkml:trace>
  <inkml:trace contextRef="#ctx0" brushRef="#br0" timeOffset="107396">1852 10953,'0'53,"0"0,27 27,-27-27,0-1,0 1,0 0,0 27,-27-54</inkml:trace>
  <inkml:trace contextRef="#ctx0" brushRef="#br0" timeOffset="107605">2090 11218,'0'0,"0"26</inkml:trace>
  <inkml:trace contextRef="#ctx0" brushRef="#br0" timeOffset="107995">1270 11562,'0'0,"26"0,27 0,27 0,-1 0,1-53,-1 53,27-79,-27 79,-26-53,-27 53</inkml:trace>
  <inkml:trace contextRef="#ctx0" brushRef="#br0" timeOffset="113091">397 15610,'53'0,"-27"0,1 0,26 0,-27 0,27-53,0 53,-27 0,1-53,52 53,-52-26,-1 26,27-53,-26 53,25 0,-25-27,-1 27,27 0,-26-52,-1 52,27 0,0-27,0 27,0 0,53-53,-53 53,0 0,-1-26,28 26,26-53,-27 53,-26-53,0 53,0-27,26 27,-26-53,0 53,0-26,0 26,-27-53,1 53,52-26,-52 26,-1 0,27 0,0-53,-27 53,54 0,-27-27,0 27,-1-53,1 53,27-53,-1 53,0-79,1 79,-1-53,-26 53,0-53,0 53,26-26,-26 26,0-53,27 53,-1-53,-26 53,0-53,0 53,26-26,-52 26,-1-53,27 26,-27 1,27 26,27 0,-27 0,-1-53,1 53,27-27,-27 27,0-53,0 53,-1-26,-25 26,-1 0,27 0,-53-53,53 53,-26 0,-1 0,-26 27,0-1,53 0,-27 54,54-1,-80-52,53 26,-53-27,79 27,-79-27,53 1,-53 26,27-27,-27 27,52-26,-52-1,27 27,-27-27,53 27,-53 27,26-54,-26 1,53 52,-53-53,27 1,-27 26,53-27,-53 27,26 0,-26-26,0-1,0 27</inkml:trace>
  <inkml:trace contextRef="#ctx0" brushRef="#br0" timeOffset="114195">661 15928,'0'26,"0"53,0-52,0-1,27-26,-27 80,0-54,53 1,-27 52,-26-53,53 27,-53 0,27 53,-27-53,53 0,-53 0,26-27,-26 1,53 26,-27-53,-26 26,53 54,-53-28,0-25,27-1,-27 27,0-26,53 26,-53 0,26-27,27 27,-26-53</inkml:trace>
  <inkml:trace contextRef="#ctx0" brushRef="#br0" timeOffset="114303">1323 17277,'0'0,"26"0,1 0</inkml:trace>
  <inkml:trace contextRef="#ctx0" brushRef="#br0" timeOffset="114530">1852 17224,'132'0,"27"-79,0 26,26 0,27 0,-27 0,0 0,-26 53,0-79,-53 79,-27-53,0 53,1 0,-1-27,-26 27,-27 0,27-53,0 27,-53 0</inkml:trace>
  <inkml:trace contextRef="#ctx0" brushRef="#br0" timeOffset="135479">14658 12250,'-27'0,"27"0,-52 0,52 26</inkml:trace>
  <inkml:trace contextRef="#ctx0" brushRef="#br0" timeOffset="176054">5001 3783,'0'0,"0"-26,0-1,0-26,0 27,0 26,0-27,-53-25,53 25,-27 27,27-26,-26 26,26-53,-53 53,53-27,-27 27,1 0,26-26,-53 26,27 0,-1-53,-26 53,53-27,-26 27,-1 0,54 0</inkml:trace>
  <inkml:trace contextRef="#ctx0" brushRef="#br0" timeOffset="176553">4763 3095,'0'0,"-53"0,53 53,-27 0,-26 0,53-26,-26-27,26 79,-27-79,27 26,-26-26,-27 27,26-27,27 53,-52-53,52 53,-53-53,53 26,53 27,-27-53,27 0,0 0,0 0,26 0,-52 0</inkml:trace>
  <inkml:trace contextRef="#ctx0" brushRef="#br0" timeOffset="181026">10716 3995,'0'0,"0"26,26-26,-26 53,0 0,27-26,-27-1,0 27,0-27,52-26,-52 27,0 26,27-53,-27 26,26 1,-26 26,53-27,-53 27,0-26,27-27,-27 26,53 27,-53-27,26-26,-26 27,27-27,-27 53,0-27,53-26,-53 27,0-1,26 53,-26-52,26-27,-26 53,53 26,-53-26,27-53,-27 27,0-1,53-26,-53 79,0-52,0-1,26 27,-26-26,0-1,53 27,-53-26,27-1,-27 27,26-27,-26 27,53-53</inkml:trace>
  <inkml:trace contextRef="#ctx0" brushRef="#br0" timeOffset="185288">10081 4259,'0'-26,"0"26,0 26,0-26,0 53,26 0,-26-26,53 52,-53-26,26-26,-26 25,53-25,-53-1,27 27,-27-26,53 26,-53-27,26 1,-26 25,53-52,-53 27,27-1,-27 27,26-53,-26 27,53 26,-53-27,26-26,-26 27,27-27,-27 26,53-26,-53 53,26-27,-26 27,27-53,-27 27,53 26,-53-27,26 27,-26-26,0 25,0-25,53-27,-53 26,0 1,0 26,0 0,0-27,26 27,-26-79,0-27</inkml:trace>
  <inkml:trace contextRef="#ctx0" brushRef="#br0" timeOffset="187859">5715 4207,'0'0,"53"0,-53 52,26-52,-26 27,27-27,-27 26,79-26,-79 53,27-53,-27 27,53-27,-27 26,27-26,-27 53,27-53,27 53,-1-53,0 79,27-52,-26-27,-1 79,0-79,1 53,52-53,-26 53,26-53,-52 53,-1-53,0 53,1-53,-1 0,27 26,-27-26,1 0,-1 0,0 0,27 0,-26 0,25 0,54 0,-26 0,-1-26,-53 26,1 0,-1 0,-26 0,0 0,-27 0,1 0,-1 0,54 0,-28 0,1 0,0 0,0 0,27-27,-1 27,-26 0,0 0,-27 0,-26 0</inkml:trace>
  <inkml:trace contextRef="#ctx0" brushRef="#br0" timeOffset="188069">9578 4683,'53'26,"-27"1,27 52,-53-52,0-1,-26 80,-1-80,-26 27,27-26,-1-27</inkml:trace>
  <inkml:trace contextRef="#ctx0" brushRef="#br0" timeOffset="190508">6668 4048,'0'-27,"0"27,52 0,28 53,-1-26,-52-27,-27 79,53-79,-53 53,52-53,-52 53,0-27,27-26,-27 53,0-26,0-1,0-26,-53 0,53-53,-26 0,26 0,0-26,0 26,0 27,0-1,0-26,52 53,-52-26,80 26,-54 0,1 0,26 0,-27 106,54-80,-28 27,1 26,-26-52,-1 26,27-27,-26-26,26 53,-27-53,-26-26,-53-54,27 27,-1 53,-26-26,27 26,-27 0,53-53,0 53,53-79,-27 52,27-26,27-26,-54 26,53 0,-52 0,-1 53,-26-26,0 26,0 53,0 0,0-27,53 27,-53 0,0 26,53-26,-53 0,80 26,-54-26,-26 0,79 0,-79 0,53-26,-53 26,27-53,-27 52,0-25,0 26,-53-53,26 0,1-27,-27 1,27 26,26-53,-27 53,54 0,-1 0,27 0,26 0,1 0,52-26,-26 26,-27-53,-26 53,0-53,-53 0,-26 26,-54 27,27 0,27 0,-1 0,27 27,-53-27,53 26,0 27,0-53,0 27,27-27,26 0,0 0,-27 0,1 0,78 26,-78-26,-1 0,1 0,26 0</inkml:trace>
  <inkml:trace contextRef="#ctx0" brushRef="#br0" timeOffset="190867">8837 3968,'0'-26,"0"52,0 27,0 27,0 26,27-27,-27 27,52-53,1 0,-26 0,26-53,-27 26,27-26,-26 0,-1 0,27-53,-53 27,26 26,-26-27,0 27,-52 0,52 27,0 26,0-27,0 0,26 27,0-53,27 27,27-27,26 0,-27-27,-26-52</inkml:trace>
  <inkml:trace contextRef="#ctx0" brushRef="#br0" timeOffset="191159">8652 4207,'0'0,"53"0,-27 0,27 0,27 0,-1-53,0 53,27 0,0 0</inkml:trace>
  <inkml:trace contextRef="#ctx0" brushRef="#br0" timeOffset="191693">9128 4498,'53'0,"0"0,-27-27,27 27,-53-53,53 53,-53-26,0-27,0 26,-26 27,-1 0,1 0,-1 0,-25 0,-1 80,53-27,0-27,0 1,53-27,-53 53</inkml:trace>
  <inkml:trace contextRef="#ctx0" brushRef="#br0" timeOffset="193707">12303 5238,'0'0,"80"0,-54 0,0 0,27 0,0 0,0 0,53 0,0 0,0 0,26 0,-26-52,-27 52,1 0,-1 0,0 0,-26 0,0 0,0 0,0 0,26 0,-26 0,0 0,0-27,0 27,26 0,1-53,-1 53,1 0,-28-26,1 26,-26 0,-1 0,-52-53</inkml:trace>
  <inkml:trace contextRef="#ctx0" brushRef="#br0" timeOffset="193965">14235 4789,'79'0,"-26"53,0-1,-53 1,0 0,-27 27,-26-80,-52 53,52-53,0 53</inkml:trace>
  <inkml:trace contextRef="#ctx0" brushRef="#br0" timeOffset="194916">12065 3942,'0'26,"0"54,0-27,26 26,27 0,-53 27,106-26,-79-27,26 0,-53-27,26-26,-26 0</inkml:trace>
  <inkml:trace contextRef="#ctx0" brushRef="#br0" timeOffset="195193">12383 4418,'0'-53,"52"53,28 0,-80 27,26 26,-26-27,0 1,27-27,-27 53,0-80,0-26,53 0,0 0,-1 53,-25 0,-1 0,27 0,0 0</inkml:trace>
  <inkml:trace contextRef="#ctx0" brushRef="#br0" timeOffset="195471">11880 4233,'26'0,"54"0,-27-53,26 53,0 0,1 0,-27 0,0 0</inkml:trace>
  <inkml:trace contextRef="#ctx0" brushRef="#br0" timeOffset="196407">13097 4259,'-53'0,"27"0,-27 0,26 0,-26 27,53 26,-26-27,26 27,0 0,0-53,53 0,0 0,0-53,-53 27,52 52,1 27,-26-26,-27-27,0-53,0 26,53 27,-53 27,79-27,-79 26,53-26,-53 27,53-27</inkml:trace>
  <inkml:trace contextRef="#ctx0" brushRef="#br0" timeOffset="196745">13388 4233,'-53'0,"53"26,53 27,0 0,-53 0,26-53,-26 53,0-26,0-27,0 26,-26-26,-1 0</inkml:trace>
  <inkml:trace contextRef="#ctx0" brushRef="#br0" timeOffset="197135">13520 4524,'0'-26,"27"-27,26 0,-27 26,53-52,-26 26,0 0,0-26,-53 26,27 26,-27-26,0 53,-53 0,26 0,-52 27,79-1,-27 27,27 0,0 0,0 0,0 0,0 26,0-52,0-1,0-26,0 53,0 0</inkml:trace>
  <inkml:trace contextRef="#ctx0" brushRef="#br0" timeOffset="197451">13917 4392,'0'-27,"-26"27,-1 0,27 0,0 53,0-26,0-27,53 0,-26 0,-1 0,27 0,-27 0,1 0</inkml:trace>
  <inkml:trace contextRef="#ctx0" brushRef="#br0" timeOffset="197811">14129 3889,'0'-26,"0"79,0 26,0 0,0 27,0 0,26 0,-26-53,80 0,-54 0,27-53,26 0,-52-53,-27 0,53 0,-53 0,0 0,0 79,-27 27,27 0,0 0,0 27,27-54,-27 0,53-26,0 0,-1-52</inkml:trace>
  <inkml:trace contextRef="#ctx0" brushRef="#br0" timeOffset="198057">13944 4233,'26'0,"27"-53,0 53,0 0,0 0,26 0,-26 0,-27 0</inkml:trace>
  <inkml:trace contextRef="#ctx0" brushRef="#br0" timeOffset="199400">15584 4021,'0'0,"-53"0,-53 0,0 106,-26 0,26 0,53-27,-26 27,79-53,-26-53</inkml:trace>
  <inkml:trace contextRef="#ctx0" brushRef="#br0" timeOffset="199649">15531 4603,'0'27,"-79"-27,52 26,-26-26,53 53,-26-53,26 27,0 26,0 26,0-26</inkml:trace>
  <inkml:trace contextRef="#ctx0" brushRef="#br0" timeOffset="199873">15716 4842,'0'26,"-26"0,-27 27,-53 0,80-53,26 53,-53-53,53 27</inkml:trace>
  <inkml:trace contextRef="#ctx0" brushRef="#br0" timeOffset="200159">15690 5186,'-27'0,"-26"0,53 26,27-26,26 0,0 0,26-53,27 53,-27-26,-26 26,0 0,-26 0,-27 0,-80 132,1-106,-53 27,26 27,26-54,1-26,0 79</inkml:trace>
  <inkml:trace contextRef="#ctx0" brushRef="#br0" timeOffset="201914">28416 6244,'0'-27,"-26"27,-1 0,-26 0,-26 0,0 0,-1 53,-26 27,54-27,-28 0,54-1,-1-52</inkml:trace>
  <inkml:trace contextRef="#ctx0" brushRef="#br0" timeOffset="207329">13018 4286,'-27'0,"1"0,26 0,0 53,0 0,-53-27,53 54,0-54</inkml:trace>
  <inkml:trace contextRef="#ctx0" brushRef="#br0" timeOffset="218764">14288 4815,'0'-26,"0"-27,0 79,26-26,27 53,0 0,0 0,0-27,-53 27,26-53,-26 27,0-1,0 1,0 26,0 0,-53-53,53 26,-26 53,-27-52,26 26</inkml:trace>
  <inkml:trace contextRef="#ctx0" brushRef="#br0" timeOffset="219402">14314 4815,'0'-53,"-26"53,-1 0,-26 0,53 53,27-53,-27 27</inkml:trace>
</inkml:ink>
</file>

<file path=ppt/ink/ink27.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10:28:26.100"/>
    </inkml:context>
    <inkml:brush xml:id="br0">
      <inkml:brushProperty name="width" value="0.05292" units="cm"/>
      <inkml:brushProperty name="height" value="0.05292" units="cm"/>
      <inkml:brushProperty name="color" value="#FF0000"/>
    </inkml:brush>
  </inkml:definitions>
  <inkml:trace contextRef="#ctx0" brushRef="#br0">26141 688,'0'-53,"0"53,0-27,-53 27,26 0,-25 0,52 27,-80 52,80 0,-53 1,53-1,-53 1,53 52,0-26,0 0,0-1,0-25,0-1,0 0,0-26,0-26,0 26</inkml:trace>
  <inkml:trace contextRef="#ctx0" brushRef="#br0" timeOffset="232">25638 1402,'53'-26,"-26"26,52-53,-26 53,-27 0,1-27,26 27,26 0,-53 0</inkml:trace>
  <inkml:trace contextRef="#ctx0" brushRef="#br0" timeOffset="540">26353 873,'0'79,"-80"1,54 25,-27-25,0 26,53-27,-27 0,27-26,0 0,0 0,53-53,0 27,27-27,-1 0</inkml:trace>
  <inkml:trace contextRef="#ctx0" brushRef="#br0" timeOffset="870">26458 926,'27'-27,"26"27,26-53,-52 53,25 27,-52-1,0 27,0 27,0 25,-52-52,25 0,27 0,-79 0,79 0,26 0,1-53,26 0,26 0,27-27,-53 27</inkml:trace>
  <inkml:trace contextRef="#ctx0" brushRef="#br0" timeOffset="1124">26538 1217,'26'0,"54"0,-28 0,28 0,-1-80,54 54,-54-27,27-26</inkml:trace>
  <inkml:trace contextRef="#ctx0" brushRef="#br0" timeOffset="1334">27358 793,'0'27,"53"-27,-53 79,53-52,-53 26,26 0,-26-1,0 28,-26 26,-1-27,-52 0,26 1,-26-27,79 0,-27-53</inkml:trace>
  <inkml:trace contextRef="#ctx0" brushRef="#br0" timeOffset="1555">27649 1164,'53'-53,"0"53,-27-79,27 79,27-27,-28 27,-25 0,26 53,-53 0,-53 26</inkml:trace>
  <inkml:trace contextRef="#ctx0" brushRef="#br0" timeOffset="1656">27808 1376,'26'0,"1"0,26 0,-1-27,28 27,52-53</inkml:trace>
  <inkml:trace contextRef="#ctx0" brushRef="#br0" timeOffset="2369">29316 529,'0'-27,"0"1,26 26,27 0,0 0,0 0,-53 53,0 0,0 26,0 1,0-1,-53 0,27 1,26 25,-80-52,80 0,0-26,53-27,0 0,27 0,-1 0,-26 0,0 0</inkml:trace>
  <inkml:trace contextRef="#ctx0" brushRef="#br0" timeOffset="2604">29316 846,'79'0,"-52"0,26 0,26-26,53 26,-26 0,0 0</inkml:trace>
  <inkml:trace contextRef="#ctx0" brushRef="#br0" timeOffset="3397">28152 2011,'79'-53,"-26"53,-27 0,1 0,26 26,-53 27</inkml:trace>
  <inkml:trace contextRef="#ctx0" brushRef="#br0" timeOffset="3545">28258 2381,'26'-53,"27"53,-27 0,27-26</inkml:trace>
  <inkml:trace contextRef="#ctx0" brushRef="#br0" timeOffset="3845">28972 1614,'0'26,"0"1,0-1,0 27,-79 26,52 1,-26 26,53-27,-79 0,79-26,0 0</inkml:trace>
  <inkml:trace contextRef="#ctx0" brushRef="#br0" timeOffset="4086">28575 1931,'53'-53,"-27"53,27 0,0 53,-26-53,26 53,-27-26,1 25,25-25,1 26,0-53,27 0</inkml:trace>
  <inkml:trace contextRef="#ctx0" brushRef="#br0" timeOffset="4341">29448 1958,'0'-27,"53"27,-26-53,-1 53,27 0,0 0,0-26,0 26,-27 0</inkml:trace>
  <inkml:trace contextRef="#ctx0" brushRef="#br0" timeOffset="4569">29633 1772,'0'-26,"0"26,0 79,0-52,0 26,0-27,0 27,0 0,0 0</inkml:trace>
  <inkml:trace contextRef="#ctx0" brushRef="#br0" timeOffset="4846">30348 1481,'-27'53,"27"-26,-26-1,26 27,-53-26,53 25,0 1,53-53,0 0,26 0,0 0,-26-53</inkml:trace>
  <inkml:trace contextRef="#ctx0" brushRef="#br0" timeOffset="5009">30480 1270,'0'-53,"26"53,1 26</inkml:trace>
  <inkml:trace contextRef="#ctx0" brushRef="#br0" timeOffset="5552">30824 1587,'0'53,"26"0,-26-27,0 1,53-27,-26 0,26 0,-53-27,53 1,-53-27,79 0,-79 0,26-26,-26 52,0 27,53 53,-53 0,0 0,53 53,-53-27,0 27,0-26,0 25,0-52,0 0,0 0,-53-53,0 27,1-27,52 0,-27 0,27-53,0 0,0 0,0 26,0-25,27 52,25-53,-25 53,-27-27,53 27,0 0</inkml:trace>
  <inkml:trace contextRef="#ctx0" brushRef="#br0" timeOffset="6914">26723 3519,'-53'0,"0"53,53 26,-106 0,106 1,-53-1,53-52,0-1,53 27,0-53,53-27,0-25,0-1,-27-53,-52-27,25 54,-52 0,0 26,0 0,0-26,-52 52,25-26,-26 53,27-26,-27 26,53 26,0 27,0-26,0 25,0 1,0 27,0-1,0 0,0 1,0-1,0 1,53-27,-53-1,53 1,-27-53,27 27</inkml:trace>
  <inkml:trace contextRef="#ctx0" brushRef="#br0" timeOffset="7506">27411 3360,'-53'79,"53"1,-79 25,79-25,-27 26,27-27,0 0,0-26,0 0,0-26,79-27,-26 0,0 0,0 0,-26 0</inkml:trace>
  <inkml:trace contextRef="#ctx0" brushRef="#br0" timeOffset="7881">27728 3413,'0'26,"0"54,0 25,-53 1,1-26,25-1,27 0,-79 1,79-54</inkml:trace>
  <inkml:trace contextRef="#ctx0" brushRef="#br0" timeOffset="8118">27490 3730,'0'-26,"27"26,26 0,-27 26,27 1,-27 26,27-27,-26 27,26-26,0-27,-27 0</inkml:trace>
  <inkml:trace contextRef="#ctx0" brushRef="#br0" timeOffset="8318">28099 3783,'0'0,"0"53,0 0,0 26,0-26,0-53,0 27</inkml:trace>
  <inkml:trace contextRef="#ctx0" brushRef="#br0" timeOffset="8706">28205 3730,'0'53,"0"-26,53-27,26 0,0 0,-79-27,0-52,0 52,0 27,27 80,-27-54,0 27,0 0,0 26,0-26,0 0,0 0,-53 27,26-54,-52 27</inkml:trace>
  <inkml:trace contextRef="#ctx0" brushRef="#br0" timeOffset="8939">28681 3254,'0'53,"0"0,53-27,-53 27,26 0,-26 27,0 25,0 1,0 53,0-53,-53 0,0-53</inkml:trace>
  <inkml:trace contextRef="#ctx0" brushRef="#br0" timeOffset="9180">29131 3519,'53'0,"-1"-53,-25 53,-1-27,27 27,-26 0,-1 0,-26 53,0 0</inkml:trace>
  <inkml:trace contextRef="#ctx0" brushRef="#br0" timeOffset="9305">29157 3942,'53'0,"26"-79,-26 26,0 53,0-27,27 27</inkml:trace>
  <inkml:trace contextRef="#ctx0" brushRef="#br0" timeOffset="10191">30506 2831,'53'53,"-53"26,0-53,0 1,27-27,-27 53,26-53,54 0,-54 0,1-27,26 27,-27-53,-26 27,53-27,-53 27,53-54,-53 54,0 79,53 0,-53 79,0-26,26 53,-26-54,0 28,0-1,0-79,0 0,-26-53,26 26,-53-26,0 0,53-26,-53-54,53 27,-53 1,53-1,0-27,0 54,27-1,25-52,-25 79,26-26,-27 26,1 0,26 0,-27 0,-26 0,53 0</inkml:trace>
  <inkml:trace contextRef="#ctx0" brushRef="#br0" timeOffset="11954">26061 4656,'-26'0,"26"27,-53 52,53-26,-53 0,53-27,0 27,0-26,80-27,-28 53,28-53,-1-27,27-26,-53 27,-27-27,-26 0,53 0,-53 0,0-26,-53 26,27 0,-27 0,27 53,26-53,-53 53,53 53,0-26,0 52,0-26,0 0,0 0,0 26,-53 27,53-27,0 1,0-1,0 0,26-26,1 0,52-26,-26-27</inkml:trace>
  <inkml:trace contextRef="#ctx0" brushRef="#br0" timeOffset="12204">26723 5027,'0'-53,"53"53,-53-53,53 53,-27-27,27 27,-26 0,-27 27,0-1</inkml:trace>
  <inkml:trace contextRef="#ctx0" brushRef="#br0" timeOffset="12337">26749 5318,'80'-27,"-27"27,26-26,-26 26,-27-53</inkml:trace>
  <inkml:trace contextRef="#ctx0" brushRef="#br0" timeOffset="12959">28310 4630,'-26'-53,"-27"0,27 53,-27 0,0 53,26 26,27-26,-79 0,79-26,0 26,0-27,0 0,26-26,27 0,-26 0,-1 0,27-26,-26 26,-27-53,53 53,-53-79,52 79,-52-27,0 27,27 53,26 0,0-53</inkml:trace>
  <inkml:trace contextRef="#ctx0" brushRef="#br0" timeOffset="13402">28575 4656,'0'27,"26"-1,1 27,-1-53,27 0,-26 0,26-53,-53-26,26 26,-26 0,0 27,0 105,53-26,-53 26,0 27,53 26,-53-52,0 26,0-27,0-26,-26 0,-1-53,-52 0,26-27,26-26,27 1,0-28,0 54,0-1</inkml:trace>
  <inkml:trace contextRef="#ctx0" brushRef="#br0" timeOffset="13746">29739 4789,'0'-27,"53"27,-26 0,25 0,1 0,27 0,-1 0,1 0,-1-53,-53 53</inkml:trace>
  <inkml:trace contextRef="#ctx0" brushRef="#br0" timeOffset="13986">29977 4603,'0'-26,"0"26,0 53,0-27,0 1,0 26,0-27,53 1,-53 26,27-53,-27 52,53-52</inkml:trace>
  <inkml:trace contextRef="#ctx0" brushRef="#br0" timeOffset="14457">30692 4101,'0'-53,"0"106,0 26,0 0,0 27,0 0,0-26,0-28,0-25,0-1,53-26,-53-26,26-27,27 0,0 53,-27 0,-26 0,53 53,-53 0,-26-53,-1 53,-26-53,27 53,0-53,-54 26,80-26</inkml:trace>
  <inkml:trace contextRef="#ctx0" brushRef="#br0" timeOffset="15531">20003 344,'0'132,"52"27,-52 26,0-26,80-1,-80-25,79 25,-79-25,80-27,-80-1,52-25,-52-27,80 0,-54-27,-26-79,0 0</inkml:trace>
  <inkml:trace contextRef="#ctx0" brushRef="#br0" timeOffset="16115">18574 1719,'79'0,"53"0,107 0,-1 0,79 0,80 0,0 0,0 0,-27-52,-52 52,-54-80,27 80,-53-106,-52 106,-28-53,-78 53,-27 0,-53 27,0 26,-27-53</inkml:trace>
  <inkml:trace contextRef="#ctx0" brushRef="#br0" timeOffset="16970">18441 952,'53'0,"0"-26,0 26,27 0,25 0,54 0,53 0,52-53,27 53,133-132,79 26,-1 0,-78 0,-80 0,-53 53,-80 53</inkml:trace>
  <inkml:trace contextRef="#ctx0" brushRef="#br0" timeOffset="17067">22410 264,'27'0,"-27"0,0 80,0-27</inkml:trace>
  <inkml:trace contextRef="#ctx0" brushRef="#br0" timeOffset="18497">20320 1667,'0'0,"0"26,0 27,26 26,-26-26,0 0,53 0,-53 26,0-52,27-1,-27 54,0-54,53-26,-53 27,0 26,0-27</inkml:trace>
  <inkml:trace contextRef="#ctx0" brushRef="#br0" timeOffset="19946">18336 2381,'53'0,"-27"0,0 0,27 0,-26 0,-1 0,27 0,53 0,-27 0,27 0,0 0,26-53,-26 53,0 0,-27-53,1 53,-1 0,1-26,-28 26,1 0,0 0,27 0,-27-53,0 53,-1 0,1 0,0 0,0 0,0 0,0 0,0 0,26 0,-26 0,0 0,0 0,0 0,26 0,-26 0,0 0,0-27,0 27,0 0,0 0,-27 0,27 0,-26 0,26 0,-27 0,53 0,-26 0,0 0,0 0,0 0,0 0,53 0,-27-53,1 53,-27 0,-1 0,1 0,0-53,-26 53,-1 0,54 0,-54 0,0 0,-26 27</inkml:trace>
</inkml:ink>
</file>

<file path=ppt/ink/ink28.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10:29:07.456"/>
    </inkml:context>
    <inkml:brush xml:id="br0">
      <inkml:brushProperty name="width" value="0.05292" units="cm"/>
      <inkml:brushProperty name="height" value="0.05292" units="cm"/>
      <inkml:brushProperty name="color" value="#FF0000"/>
    </inkml:brush>
  </inkml:definitions>
  <inkml:trace contextRef="#ctx0" brushRef="#br0">27014 6032,'0'0,"0"0,0 27,26 26,-26 26,0 0,53 1,-53-27,0 26,27 27,-27-27,0 1,0 25,53 1,-53 27,0-28,0 1,0 0,53 26,-53-52,0-1,53 27,-53 26,0-52,26-1,-26 0,0 1,53-1,-53 0,0 1,53 26,-53-27,0 27,53-27,-53 54,0-28,79 54,-79-80,0 1,80-1,-80 1,52 25,-52-52,0 0,27 0,-27-26,0-1</inkml:trace>
  <inkml:trace contextRef="#ctx0" brushRef="#br0" timeOffset="1379">25585 8810,'27'0,"26"0,-27 0,1 0,25 0,1 0,0 0,0 0,27 0,-1 0,27-53,-27 53,1 0,-1 0,0 0,1 0,-27 0,-1 0,28 0,-1 0,27 0,-27 0,1 0,-1 0,1-26,-1 26,0 0,-26 0,27 0,-1 0,-26 0,26 0,1 0,25 0,1 0,0 0,26 0,1 0,25 0,28 0,-54 0,53 0,0 0,-26-53,26 53,27 0,-27 0,0 0,1 0,-1-53,-53 53,27 0,-53 0,0 0,26 0,-26-53,-27 53,27 0,26 0,-26 0,-27 0,1 0,-1 0,27 0,-27 0,1 0,-1 0,-26 0,0 0,-27 0,1 0,-27-53,-27 53</inkml:trace>
  <inkml:trace contextRef="#ctx0" brushRef="#br0" timeOffset="1591">32544 8387,'26'53,"-26"-27,0 54,0-27,0 0,0-27,-79 27,52 0,1-53</inkml:trace>
  <inkml:trace contextRef="#ctx0" brushRef="#br0" timeOffset="1824">32888 8678,'0'26,"0"27,0-26,0-1,-80 27,54-26,-27 26,27-53,-1 26</inkml:trace>
  <inkml:trace contextRef="#ctx0" brushRef="#br0" timeOffset="2017">32703 8810,'52'0,"-25"0,-27 0,53 0,0 0,-27 53,27-53,26 0,-52 0</inkml:trace>
  <inkml:trace contextRef="#ctx0" brushRef="#br0" timeOffset="3075">26829 5953,'0'0,"0"26,0 27,0-26,0-1,-27-26,-26 53,0 0,1-53</inkml:trace>
  <inkml:trace contextRef="#ctx0" brushRef="#br0" timeOffset="3277">26882 5873,'26'0,"27"27,0-27,-27 26,1-26,26 0,-27 53,27-53,-26 0,-1 0,27 0</inkml:trace>
  <inkml:trace contextRef="#ctx0" brushRef="#br0" timeOffset="3886">26405 5238,'0'53,"0"-26,0-1,0 27,0-26,0-1,0 1,27-27,26 0,-53-27,53 27,-53-79,53 52,-53-26,0 27,0-27,-27 53,27 79,-26 1,26 26,0-1,0-25,0-1,0-26,0 0,0-27,-53-26,0 80,26-80,-25 0,25 0,1-27</inkml:trace>
  <inkml:trace contextRef="#ctx0" brushRef="#br0" timeOffset="6007">29051 5873,'0'0,"0"27,27-27,-27 79,0-52,0-1,53 27,-53 26,0 1,53-1,-53-26,0 0,26 26,-26-52,0-1,0 27,53 27,-53-27,0-1,0 1,0 27,26-54,-26 27,0 0,0 26,0-26,53 0,-53 0,0 0,27 26,-27 1,0-1,53 1,-53-1,0 0,26 1,-26 26,0-27,53 0,-53 1,0-27,53 0,-53 26,0-26,0 0,0 0,26 0,-26 26,0-26,0 0,0 0,0 0,0 26,0 0,0-26,53 0,-53 0,0 26,0-26,27 0,-27 0,0-26,0 26,0-27,53 27,-53-27,0 1,0 26,26-53,-26 53,0-27</inkml:trace>
  <inkml:trace contextRef="#ctx0" brushRef="#br0" timeOffset="6959">28337 6085,'-53'53,"0"0,0 26,-26-26,26 0,0 27,53-28,-53-25,53 26</inkml:trace>
  <inkml:trace contextRef="#ctx0" brushRef="#br0" timeOffset="7177">28549 6879,'-80'53,"1"0,-27 0,27 0,-1-1,54 1</inkml:trace>
  <inkml:trace contextRef="#ctx0" brushRef="#br0" timeOffset="7401">28522 7461,'-106'26,"27"27,0 0,-1 0,27 0,53-26,-26-27,26 26,0-26</inkml:trace>
  <inkml:trace contextRef="#ctx0" brushRef="#br0" timeOffset="7611">28178 7964,'-53'79,"27"-79,26 53,-53-53,53 26,53 27,-27-53,27 0</inkml:trace>
  <inkml:trace contextRef="#ctx0" brushRef="#br0" timeOffset="7831">28258 8493,'-53'26,"106"27,-27-53,27 0,0 0,0 0</inkml:trace>
  <inkml:trace contextRef="#ctx0" brushRef="#br0" timeOffset="8055">29025 8890,'-27'26,"-26"-26,1 0,-28 53,27-53,-26 53,26 0,26-27,-25 27,52 0,0-26,26-27,0 0</inkml:trace>
  <inkml:trace contextRef="#ctx0" brushRef="#br0" timeOffset="8279">29104 9075,'-26'53,"-27"-53,26 79,-52-52,-27 26,53-1,27-52,-27 53,26-53,27 27,-26-27,26 53,26-53</inkml:trace>
  <inkml:trace contextRef="#ctx0" brushRef="#br0" timeOffset="8458">29289 9472,'-53'26,"1"-26,-28 0,-52 53,26-53,-26 53,26-53,27 79,-54-79,80 27,27-27</inkml:trace>
  <inkml:trace contextRef="#ctx0" brushRef="#br0" timeOffset="8736">28945 7514,'0'26,"-26"-26,26 53,-26-53,26 80,-80-54,80 1,-53-27,53 79,-26-79,26 26</inkml:trace>
  <inkml:trace contextRef="#ctx0" brushRef="#br0" timeOffset="8930">29025 7434,'-80'0,"28"53,-28 0,1-26,-1 26,-25 0,25-27,1 27,-1-53,54 53,0-53</inkml:trace>
  <inkml:trace contextRef="#ctx0" brushRef="#br0" timeOffset="9148">28469 6852,'0'-53,"-53"80,-79 52,-27 1,0 26,-26 26,79-79,-26 26,79-26</inkml:trace>
  <inkml:trace contextRef="#ctx0" brushRef="#br0" timeOffset="9351">28443 6403,'-27'0,"-26"0,-79 0,-27 79,1 27,-1 26,27-53,26 27,53-26,26-27,27-27,0 27,0-53,53 0,0 0</inkml:trace>
  <inkml:trace contextRef="#ctx0" brushRef="#br0" timeOffset="9560">27861 6826,'-53'0,"53"79,0-52,0-1,0 1,0 26,0-27,0 1,0 52</inkml:trace>
  <inkml:trace contextRef="#ctx0" brushRef="#br0" timeOffset="9729">27834 6905,'-79'27,"79"26,-27 26,27-26,-53 0,53 0,-26 26,26-26,-53-53</inkml:trace>
  <inkml:trace contextRef="#ctx0" brushRef="#br0" timeOffset="11211">25718 7382,'-27'0,"27"0,-79 52,26 1,26 0,27 53,-53-53,53-26,0-1,0-26,53 0,0 0,0 0,27-53,-54 0,27-26,-53 26,26-27,-26 1,0 0,0 26,0 0,-53 26,27 27,0 0,26 0,0 27,0 52,0-26,0 0,0 0,0 0,0 26,0-26,-53 0,53 0,0 0,0 26,0-26,-27 0,27 0</inkml:trace>
  <inkml:trace contextRef="#ctx0" brushRef="#br0" timeOffset="11556">25876 7699,'0'-26,"27"26,-27-27,53 27,0 0,-1 0,1 0,-53 0</inkml:trace>
  <inkml:trace contextRef="#ctx0" brushRef="#br0" timeOffset="11699">25956 7937,'105'0,"-78"0,-1-26,27 26,-26-27,26-26</inkml:trace>
  <inkml:trace contextRef="#ctx0" brushRef="#br0" timeOffset="12028">26273 7329,'-26'0,"26"53,-27-1,27-25,0 52,27-26,26-53,-27 53,1-53,25 53,-25 26,-27-26,0-53,-27 27,-52-27,26 0,27 0,-1 0</inkml:trace>
  <inkml:trace contextRef="#ctx0" brushRef="#br0" timeOffset="12239">26247 7355,'0'-26,"26"-27,27 53,26-27,-52 27,-1 0,27 0,-26 0,26 0</inkml:trace>
  <inkml:trace contextRef="#ctx0" brushRef="#br0" timeOffset="12464">26644 7752,'0'26,"26"27,27-53,26 0,-79 0,0-79,0 53,0-1,-53 27,27-79,-27 79</inkml:trace>
  <inkml:trace contextRef="#ctx0" brushRef="#br0" timeOffset="13710">30004 6799,'-27'53,"-26"0,53-26,-79 26,79-27,0 54,26-80,27 0,27 0,26 0,-1 0,1-80,-26 27,-27 27,-53-27,0 26,0 1,0-27,-27 53,-26-26,0 26,0 0,0 0,1 0,25 0,27 52,0-25,0-27,0 26</inkml:trace>
  <inkml:trace contextRef="#ctx0" brushRef="#br0" timeOffset="14115">30268 6535,'0'-27,"0"1,-53 26,53-53,-26 53,26 79,0 27,0 0,0 0,0 26,0 27,0-27,0 27,0-53,0 26,0-52,0-54,0 0,0-26,0-26,0-27,0 27,26-27,-26 26,0 1</inkml:trace>
  <inkml:trace contextRef="#ctx0" brushRef="#br0" timeOffset="14556">30745 7038,'53'-27,"-27"27,0 0,54 0,-80 0</inkml:trace>
  <inkml:trace contextRef="#ctx0" brushRef="#br0" timeOffset="14714">30798 7355,'79'0,"-53"-26,27 26,-26 0</inkml:trace>
  <inkml:trace contextRef="#ctx0" brushRef="#br0" timeOffset="15659">31724 6747,'0'26,"0"27,0 0,-53 26,53-52,0 26,0-27,0 27,53-53,-27 26,0-26,27 0,0 0,-26 0,-27-79,53 26,-53 27,0-1,0-26,-53 27,53-27,-53 53,53-27,-53 27,26 0,-25 27,52-1,0 1</inkml:trace>
  <inkml:trace contextRef="#ctx0" brushRef="#br0" timeOffset="16544">30136 6879,'0'0,"-53"0,53 0,-26 26,26 27</inkml:trace>
  <inkml:trace contextRef="#ctx0" brushRef="#br0" timeOffset="18217">26723 7620,'0'-27,"0"27,0 27,0 26,-27-27,27 1</inkml:trace>
  <inkml:trace contextRef="#ctx0" brushRef="#br0" timeOffset="19490">28893 7964,'-106'26,"53"-26,0 79,0-79,0 53,27 0,26 27,0-54,0 1,0 26,0-1</inkml:trace>
  <inkml:trace contextRef="#ctx0" brushRef="#br0" timeOffset="19692">28919 8546,'-53'26,"27"27,-54-26,27 25,-53 28,54-27,25 26,-26-52,53 26</inkml:trace>
  <inkml:trace contextRef="#ctx0" brushRef="#br0" timeOffset="19874">29157 8890,'-53'79,"0"-26,-53-27,27 54,-53-1,26 1,53-54,27 27</inkml:trace>
  <inkml:trace contextRef="#ctx0" brushRef="#br0" timeOffset="20046">29289 8996,'-105'79,"-1"0,0 1,-53-1,27-53,52-26,28 53</inkml:trace>
  <inkml:trace contextRef="#ctx0" brushRef="#br0" timeOffset="20249">28893 8546,'-80'0,"1"53,-27 0,27-1,-1-52,27 53,80-53</inkml:trace>
  <inkml:trace contextRef="#ctx0" brushRef="#br0" timeOffset="20458">28654 7593,'0'27,"-53"105,-79 27,-27-1,1-25,52-1,-26-26,-1 0,1-27,79-79</inkml:trace>
  <inkml:trace contextRef="#ctx0" brushRef="#br0" timeOffset="20691">28734 6932,'0'-27,"0"27,-53 0,-53 80,0 26,-79 26,26 0,27 0,0-26,26-26,53-54,26-26,27 0,80-53,-1-53,27 0,-27 1</inkml:trace>
  <inkml:trace contextRef="#ctx0" brushRef="#br0" timeOffset="20893">27966 6482,'0'26,"0"27,0 0,-26 0,26 0,0 0,-53-27,53 1,-26 26,26-27,0 27</inkml:trace>
  <inkml:trace contextRef="#ctx0" brushRef="#br0" timeOffset="21096">28099 5979,'-27'0,"27"80,-106-27,54-27,25 27,-26-27,27 1,-27 52</inkml:trace>
  <inkml:trace contextRef="#ctx0" brushRef="#br0" timeOffset="21291">27755 6059,'-27'0,"1"0,26 26,-79-26,79 53,-53 0,53-27,-27 27,27 0,0-26</inkml:trace>
  <inkml:trace contextRef="#ctx0" brushRef="#br0" timeOffset="21508">27543 6244,'0'53,"0"26,0-26,0 0,0 0,0 0,0 0,0-27,-53 27,53-26,-26-27</inkml:trace>
  <inkml:trace contextRef="#ctx0" brushRef="#br0" timeOffset="21697">28019 6720,'0'53,"0"26,-79-52,53 26,-27-27,0 27,26-26,-26 26,27-27,-27 0</inkml:trace>
  <inkml:trace contextRef="#ctx0" brushRef="#br0" timeOffset="21897">28443 7064,'-80'27,"54"52,-53 0,-54 54,1-1,26 0,27 0,-1-26,54 0,26-79</inkml:trace>
  <inkml:trace contextRef="#ctx0" brushRef="#br0" timeOffset="22100">28919 7355,'-79'132,"26"-79,-27 0,27 27,-52-27,25-1,27 1,0-53,53 53,0-26</inkml:trace>
  <inkml:trace contextRef="#ctx0" brushRef="#br0" timeOffset="22295">28628 7805,'-27'53,"27"-27,-79 54,-27-1,0 27,27 26,26-52,0 25,53-52,-53-26</inkml:trace>
  <inkml:trace contextRef="#ctx0" brushRef="#br0" timeOffset="22550">28337 8757,'-79'53,"52"-53,27 27,-26-27,26 53,0-27,0-26,53 53,-1-53,28 0,-1 53,1-53,-28 0,1 0</inkml:trace>
  <inkml:trace contextRef="#ctx0" brushRef="#br0" timeOffset="22723">28734 8996,'0'26,"-53"0,26 27,-26-26,53-1,-52-26,78-53,0 0,54-52,-27 25,53-52,-1-27</inkml:trace>
  <inkml:trace contextRef="#ctx0" brushRef="#br0" timeOffset="22927">29184 7964,'-27'26,"27"1,0-1,0 27,0-27,-53 27,53 0,-26 0,26-26,-53 26,106-80</inkml:trace>
  <inkml:trace contextRef="#ctx0" brushRef="#br0" timeOffset="23128">29263 8149,'0'53,"-27"0,27 0,-105 26,78-26,-52 0,-1 26,-25 1,25-54,-26 53,53-52,1-27,-28 79,54-79</inkml:trace>
  <inkml:trace contextRef="#ctx0" brushRef="#br0" timeOffset="23352">28443 8969,'-133'79,"54"-26,-53 0,26 0,-26 0,79-53,0 27,106-27,-27 0,1 0,26 0,26-80</inkml:trace>
  <inkml:trace contextRef="#ctx0" brushRef="#br0" timeOffset="23518">27808 9260,'-53'79,"0"-26,-26-26,52-27,27 26,0-26</inkml:trace>
  <inkml:trace contextRef="#ctx0" brushRef="#br0" timeOffset="24672">23469 10795,'-53'-53,"26"53,27-27,-53 27,27 27,-54 26,1 79,-27 53,27 0,26-52,53-54,0 0,0-52,0-27,79 0,27 0,0-27,26-78,-26-28,0-25,-27-1,-26 0,-53 27,0 26,0 0,-79 0,26 53,0 53,27 0,-1 0,-26 0,53 27,-26 26,26 26,0 0,0 27,0 27,0-1,0-26,0-27,0 0,0 1,0-27,0 0,0 0,0 0,53-1,-27-52,27 27</inkml:trace>
  <inkml:trace contextRef="#ctx0" brushRef="#br0" timeOffset="24958">24262 10477,'-26'53,"26"26,-80-26,28 27,-1 52,26-53,27 27,-53-26,53-27,0-1,0 1,0 0,27-26,26-27,0 0,-1 0</inkml:trace>
  <inkml:trace contextRef="#ctx0" brushRef="#br0" timeOffset="25222">24739 10848,'0'53,"-27"-27,-26 53,27-26,-27 0,26 0,27 0,-79-27,53 27,26-79,0-1,0 1</inkml:trace>
  <inkml:trace contextRef="#ctx0" brushRef="#br0" timeOffset="25422">24500 11033,'27'26,"26"27,0-53,-27 27,27-27,-26 53,-1-53,27 0,-27 0,1 0</inkml:trace>
  <inkml:trace contextRef="#ctx0" brushRef="#br0" timeOffset="25632">25162 11059,'0'53,"53"-26,-53 26,0-1,0 1,-53-26,0-27,27 0,-27 0,53-27</inkml:trace>
  <inkml:trace contextRef="#ctx0" brushRef="#br0" timeOffset="25992">25268 11086,'26'26,"-26"27,0 0,80-53,-54 0,-26-26,26-27,-26 26,53-26,-53 27,0-1,0 27,0 27,0 26,0 26,27-26,-27 0,0 0,0 0,0-27,0-26,-27 53,-26-53,27 53,-27-53,27 27</inkml:trace>
  <inkml:trace contextRef="#ctx0" brushRef="#br0" timeOffset="26240">25850 10742,'26'0,"-26"79,0 1,53 52,-53-26,0 79,0 0,-26-26,26-27,-53 0,53-79,-53-26,26-27,-25-27</inkml:trace>
  <inkml:trace contextRef="#ctx0" brushRef="#br0" timeOffset="26472">26353 11297,'52'-26,"1"26,0 0,-26 0,-27 26,0 1,0 26,-27 0,-26 0</inkml:trace>
  <inkml:trace contextRef="#ctx0" brushRef="#br0" timeOffset="26577">26353 11562,'52'-26,"28"-27,-1 53,-26-27,0 27,-27 0</inkml:trace>
  <inkml:trace contextRef="#ctx0" brushRef="#br0" timeOffset="27455">27490 10636,'0'53,"-53"53,27-27,-27 53,0-52,53-1,-53-26,53 26,0-52,0-80,0 0,0-26,0 26,79-27,-79 1,80-53,-54 26,27 0,0 53,-26 27,26-27,-1 53,-25 0,26 53,-53 0,53-1,-53 28,0-1,53 1,-53-1,0 0,26-26,-26 0,0-26</inkml:trace>
  <inkml:trace contextRef="#ctx0" brushRef="#br0" timeOffset="27655">27464 11006,'53'0,"-27"0,27-53,26 53,54-52,-1 52,27-53,-53 53,-1-27</inkml:trace>
  <inkml:trace contextRef="#ctx0" brushRef="#br0" timeOffset="28266">28363 10689,'80'53,"-27"26,0-26,-1 53,-52-53,53 0,-53 0,0 0,0-27,0-26,0 0,0-53,0 27,0-27,0-27,0 1,53-27,-26 27,26 26,-53 0,26 53,-26 53,0 0,0-27,0 1,0 26,0-27,0 1,53-27,0 0,0 52,0-52,0 0</inkml:trace>
  <inkml:trace contextRef="#ctx0" brushRef="#br0" timeOffset="28738">29395 10742,'106'-27,"-27"27,1 0,26-53,52 53,1-53,-27 53,27-79,-53 79,-27-26,-52 26,-27 0</inkml:trace>
  <inkml:trace contextRef="#ctx0" brushRef="#br0" timeOffset="28969">30030 10345,'53'-53,"-53"79,0 54,0-27,0 26,0 0,0 1,0-27,0 26,0-52,0-1,27-26</inkml:trace>
  <inkml:trace contextRef="#ctx0" brushRef="#br0" timeOffset="29312">30798 10318,'0'27,"0"26,0 26,0 1,0-1,0 0,0 27,0-26,0-54,0 0,0 27,0-79,0-1,0 1,0-53,0-54</inkml:trace>
  <inkml:trace contextRef="#ctx0" brushRef="#br0" timeOffset="29727">30930 10054,'79'0,"-26"0,0-53,26 53,-26 0,-26 26,-27 54,0-27,-27 0,-26 26,-52-26,-1 26,53-52,26-27,27 79,-53-79,53 27,80-27,-27 0,26 52,27-52,0 80,-53-80,0 53,-53 0,0-27,0 1,-53-27,0 79,-27-79,-25 0,25 26,-26-26,53 0,27 0,0 0</inkml:trace>
  <inkml:trace contextRef="#ctx0" brushRef="#br0" timeOffset="29990">32253 10768,'26'0,"-26"27,-53-27</inkml:trace>
  <inkml:trace contextRef="#ctx0" brushRef="#br0" timeOffset="30508">27623 12673,'132'0,"27"-79,26 26,79 0,54 0,-27 0,79-26,-52 26,-27 53,-53-79,-106 79,-26-53,-159 53,-26 26,26-26,0 0</inkml:trace>
</inkml:ink>
</file>

<file path=ppt/ink/ink29.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05:34:04.284"/>
    </inkml:context>
    <inkml:brush xml:id="br0">
      <inkml:brushProperty name="width" value="0.05292" units="cm"/>
      <inkml:brushProperty name="height" value="0.05292" units="cm"/>
      <inkml:brushProperty name="color" value="#FF0000"/>
    </inkml:brush>
  </inkml:definitions>
  <inkml:trace contextRef="#ctx0" brushRef="#br0">4180 4180,'53'0,"-26"0,-1 0,-26 27,53-27,-26 0,-1 0,-26 52,53-52,0 0,26 0,-52 0,-1 0,27 0,-26 0,-1 0,27 0,-27 0,1 0,26 0,-27 0,1 0,26 0,-27 0,1 0,25 0,28 0,-1 0,-26-26,-26 26,26 0,26-26,-26 26,0 0,-27 0,27 0,-26 0,-1-53,27 53,-27 0,27 0,-53-27,53 27,0 0,-26 0,26-53,-1 53,-25 0,-1 0,54-26,-54 26,1 0,-27-27,53 27,-27-53,0 53,-26-26,80 26,-27-53,0 53,-53-26,53 26,0-27,-53-26,26 53,-26-26,26 26,-26-27,53-26,-53 27,27 26,-27-27,0-25,0 25,0 1,0-27,0 26,0 1,0-27,0 26,0 1,0-27,0 27,0-1,0 27,0-26,-53 26,53-53,-27 53,1 0,26-27,-26 27,-27 0,0 0,0 0,0 0,0 0,26 0,1 0,-27 0,27 0,-1 0,-26 0,27 0,-54 0,1 0,53 0,-27 0,26 0,1 0,-27 0,26 0,1 53,-27-53,27 0,-27 27,26-27,1 53,-27-53,0 26,26-26,-25 0,25 53,1-53,-27 0,26 0,1 0,-27 0,26 26,1-26,-27 0,27 0,-1 0,-26 0,0 0,27 0,-1 0,-26 0,27 53,-27-53,0 0,27 0,-1 0,-26 0,27 0,-1 0,1 0,-27 0,27-26,26-1,-53 27,53-26,0 26</inkml:trace>
  <inkml:trace contextRef="#ctx0" brushRef="#br0" timeOffset="1380">5080 3201,'-53'0,"27"0,26-53,-27 53,-26 0,53-26,-26 26,-27-53,0 53,27 0,-1-27,-26 27,27 0,-1 0,-26 0,0 0,0 0,27 0,-27 0,27 0,-1 0,27 53,-53-53,27 27,-27 26,0-27,53 27,-26-53,26 27,0-1,-53 27,53 0,0-27,0 1,0 26,-27 0,27-27,0 27,0-27,0 1,-53 26,53 0,0-27,0 27,0 0,0-27,0 1,27 26,-27-27,53-26,-53 53,26-53,-26 53,53-53,-53 79,79-79,-79 53,53-53,-26 27,26-27,0 0,-27 0,27-27,-27 1,1-27,52 0,-79 0</inkml:trace>
  <inkml:trace contextRef="#ctx0" brushRef="#br0" timeOffset="3081">9790 555,'0'-53,"0"27,53 26,26 0,-53 0,1 0,26 0,-53 53,26-27,-26 27,0 27,0-27,0-1,0 1,0 0,0 0,0-26,0-1,27-26,26 0,-1 0,28 0,-27 0,26 0,-79 0</inkml:trace>
  <inkml:trace contextRef="#ctx0" brushRef="#br0" timeOffset="3344">9790 846,'53'-26,"26"26,27-79,26 26,0 0,-26 53,-26-53,-28 0</inkml:trace>
  <inkml:trace contextRef="#ctx0" brushRef="#br0" timeOffset="3644">10557 291,'26'0,"1"53,-27-27,0 1,0 25,0-25,0-1,0 1,0-27,0 53,0-53,26 0,54-27,-27 27,-1-26,28 26,-1-53</inkml:trace>
  <inkml:trace contextRef="#ctx0" brushRef="#br0" timeOffset="3955">11165 608,'0'-26,"27"-27,-1 53,1 0,26 0,-27 26,-26 1</inkml:trace>
  <inkml:trace contextRef="#ctx0" brushRef="#br0" timeOffset="4087">11271 873,'27'-27,"26"27,26-26,-26 26,0 0</inkml:trace>
  <inkml:trace contextRef="#ctx0" brushRef="#br0" timeOffset="4753">12912 344,'0'26,"0"1,0 25,-27 28,27-27,-53 0,53-27,-79 27,79-26,-27-27,27 52,-26-52</inkml:trace>
  <inkml:trace contextRef="#ctx0" brushRef="#br0" timeOffset="5010">12621 502,'0'-26,"53"-1,-1 27,-25 27,26-1,-53 27,53-26,-53 26,53-27,0 27,-27-53,27 53,-27-53</inkml:trace>
  <inkml:trace contextRef="#ctx0" brushRef="#br0" timeOffset="5294">13335 661,'53'0,"-27"0,27-53,0 53,0 0,0-26,0 26,0-53</inkml:trace>
  <inkml:trace contextRef="#ctx0" brushRef="#br0" timeOffset="5541">13573 502,'0'-53,"-53"53,53-52,0 104,0 28,0-27,0-27,0 1,0 26,27-27,-1 27</inkml:trace>
  <inkml:trace contextRef="#ctx0" brushRef="#br0" timeOffset="5992">13917 529,'0'0,"53"0,-53 26,26 27,1-53,26 0,-27-26,-26-27,0 26,53-26,-53 27,0 52,0 27,0 0,0 0,0 0,0 0,0 0,0 26,0-52,0-1,0 27,-26-53,-1 0,27-53</inkml:trace>
  <inkml:trace contextRef="#ctx0" brushRef="#br0" timeOffset="6218">14393 397,'0'26,"0"0,0 54,0-27,0 26,0-26,0 0,0 0,0 26,0-26,0-26,0-1,-26 27,-1-53,-52 26</inkml:trace>
  <inkml:trace contextRef="#ctx0" brushRef="#br0" timeOffset="6998">12303 397,'0'26,"-26"27,26 0,-27 0,27 26,0 1,0-1,0-26,0 0,0 0,80 0,-1-27,27-26,0 0,-27 0</inkml:trace>
  <inkml:trace contextRef="#ctx0" brushRef="#br0" timeOffset="7687">13758 529,'0'26,"0"1,0-1,-26 27,26-26,0-1,0 27,0-27,0 27,26-53,1 0</inkml:trace>
  <inkml:trace contextRef="#ctx0" brushRef="#br0" timeOffset="7889">13758 344,'0'0</inkml:trace>
  <inkml:trace contextRef="#ctx0" brushRef="#br0" timeOffset="8206">14526 106,'26'0,"1"0,52 0,-79 0,53 0,-27 52,-26-25,0 26,0-27,53 1,0-27,-26 0,26 0,26 0,0-27</inkml:trace>
  <inkml:trace contextRef="#ctx0" brushRef="#br0" timeOffset="9120">9287 793,'53'0,"-27"-26,27 26,0 0,-26 0</inkml:trace>
  <inkml:trace contextRef="#ctx0" brushRef="#br0" timeOffset="9269">9313 1032,'80'-27,"-27"27,-27 0</inkml:trace>
  <inkml:trace contextRef="#ctx0" brushRef="#br0" timeOffset="10371">7699 767,'80'0,"-54"0,1 0,-27-53,26 53,-26-26,0-27,0 53,-26 0,-27 0,-27 0,54 26,26 1,0 26,0 26,0 0,0 27,0 26,26 27,-26-79,53-1,-53-26,53 0,-53 26,0-52</inkml:trace>
  <inkml:trace contextRef="#ctx0" brushRef="#br0" timeOffset="10579">7488 1349,'0'-53,"53"53,-27-53,27 27,26 26,27-80,-53 80,0-26,0 26</inkml:trace>
  <inkml:trace contextRef="#ctx0" brushRef="#br0" timeOffset="10814">8123 661,'0'53,"0"0,0 26,0 1,-53-1,53 0,0 1,0 26,0-27,26-26,27-27</inkml:trace>
  <inkml:trace contextRef="#ctx0" brushRef="#br0" timeOffset="11229">8255 846,'0'-26,"0"26,26 0,27 0,-26 0,-1 0,27 26,-53 27,0 0,0 0,0 0,0 0,0 26,-26-52,26-1,0 54,26-80,1 26,26-26,0 0,-1 0,-25 0</inkml:trace>
  <inkml:trace contextRef="#ctx0" brushRef="#br0" timeOffset="11429">8255 1137,'0'-26,"26"26,1-27,52 27,-26-52,0 52,27-53,-1 53,-53 0,-26-27</inkml:trace>
  <inkml:trace contextRef="#ctx0" brushRef="#br0" timeOffset="11593">8705 793,'0'53,"0"-26,79 26,-52-27,26 27,-53 26,52-26,-52 27,0 26,0-27,0-79</inkml:trace>
  <inkml:trace contextRef="#ctx0" brushRef="#br0" timeOffset="12682">15637 661,'53'0,"-27"0,1 0,26 0</inkml:trace>
  <inkml:trace contextRef="#ctx0" brushRef="#br0" timeOffset="12839">15769 1005,'53'0,"0"-79,0 79,-27 0,1 0</inkml:trace>
  <inkml:trace contextRef="#ctx0" brushRef="#br0" timeOffset="13671">17701 502,'0'-26,"0"26,0 79,-53 27,0 0,53 0,-53-27,53-26,0-26</inkml:trace>
  <inkml:trace contextRef="#ctx0" brushRef="#br0" timeOffset="13895">17542 688,'0'26,"26"-26,27 27,-26-27,26 79,0-79,-1 53,-25-53,-27 26,53-26</inkml:trace>
  <inkml:trace contextRef="#ctx0" brushRef="#br0" timeOffset="14233">18018 370,'27'0,"26"0,-1 53,-52 0,0-27,0 27,0 0,0-53,0 53,0-53,27 0,52 0,-26 0</inkml:trace>
  <inkml:trace contextRef="#ctx0" brushRef="#br0" timeOffset="14429">18521 979,'79'0,"-26"-27,27 27,-1-53,-26 53,0 0,-27 0</inkml:trace>
  <inkml:trace contextRef="#ctx0" brushRef="#br0" timeOffset="14978">19182 582,'0'0,"0"53,0-27,0 1,0 26,53-1,0-52,0 0,0-26,26-27,-79 27,0-27,0 26,0 1,0 26,0 53,0 0,0 26,0 0,0-26,0 0,0-26,27 26,-27-1,-27-52,1 0,-27 0,27 0,-1 0</inkml:trace>
  <inkml:trace contextRef="#ctx0" brushRef="#br0" timeOffset="15254">19579 317,'53'0,"-26"0,25 0,-52 53,53-26,-53 25,0-25,0-1,0 1,0 52,80-79,-54 0,54 0,25 0,1-79</inkml:trace>
  <inkml:trace contextRef="#ctx0" brushRef="#br0" timeOffset="15450">20558 211,'0'80,"0"-27,53 0,-53-1,53 1,-53 53,0-26,0 25,0 1,-26 27,-27-54,-53 27,26-106</inkml:trace>
  <inkml:trace contextRef="#ctx0" brushRef="#br0" timeOffset="16117">17251 291,'0'53,"0"26,0 53,0-26,0 0,0 53,26-1,27-52,53 0,-27-53,27-53,-26 0</inkml:trace>
  <inkml:trace contextRef="#ctx0" brushRef="#br0" timeOffset="16798">21220 661,'53'0,"-1"0,1 0,27 0,26 0,-27 0,27 0,-53 0,-27 0,-26 0</inkml:trace>
  <inkml:trace contextRef="#ctx0" brushRef="#br0" timeOffset="17014">21511 449,'0'0,"0"53,0 27,0-27,0 26,0 0,0-26,0 0,53-26</inkml:trace>
  <inkml:trace contextRef="#ctx0" brushRef="#br0" timeOffset="17410">22304 476,'0'0,"0"53,0-27,0 1,0 26,-53 0,53-27,0 27,0-27,27-26,-1 53,1-53,26 0,-27 0</inkml:trace>
  <inkml:trace contextRef="#ctx0" brushRef="#br0" timeOffset="17578">22437 158,'0'53</inkml:trace>
  <inkml:trace contextRef="#ctx0" brushRef="#br0" timeOffset="17876">23336 238,'0'26,"0"1,0 26,-53-27,53 1,0 25,-26 1,26-26,0 52,0-52,0 52,53-26,0 26,0-26,26 27,0-80,27 26</inkml:trace>
  <inkml:trace contextRef="#ctx0" brushRef="#br0" timeOffset="18621">23945 291,'0'-27,"26"27,27 0,-26 0,26 0,-1 53,-52 0,0-26,0 25,0 1,-26 27,26-54,-53-26,53 53,0 0,27-53,-1 0,0 0,54 0,-1 0,54-26</inkml:trace>
  <inkml:trace contextRef="#ctx0" brushRef="#br0" timeOffset="18831">24924 370,'-53'27,"53"-1,-27 27,27-27,0 1,-26 26,26-27,-53-26</inkml:trace>
  <inkml:trace contextRef="#ctx0" brushRef="#br0" timeOffset="19059">24606 502,'0'-26,"0"26,53 0,0 0,-26 0,25 0,-25 53,26-53,-27 53,1-53,26 26,0-26,-27 0</inkml:trace>
  <inkml:trace contextRef="#ctx0" brushRef="#br0" timeOffset="19509">25321 397,'26'26,"27"0,-53 27,26-53,-26 27,27-27,26 0,-27-27,-26-26,0 27,27 26,-27-53,53 53,-53 53,0 0,0 0,26 0,-26 26,0-26,0 0,0-27,0 27,0-26,-26-27,-1 0,-26 0,53-27</inkml:trace>
  <inkml:trace contextRef="#ctx0" brushRef="#br0" timeOffset="19738">26061 264,'0'53,"53"27,-53-1,0-26,0 0,27 0,-27 26,0-26,0-27,0 1,0-27,-27 79,-52-79</inkml:trace>
  <inkml:trace contextRef="#ctx0" brushRef="#br0" timeOffset="19924">26458 688,'0'0</inkml:trace>
  <inkml:trace contextRef="#ctx0" brushRef="#br0" timeOffset="23741">3889 7408,'0'-26,"27"26,26 0,0 0,-27 0,1 0,26 0,26-53,-26 53,-27 0,27 0,-26 0,-1 0,27 0,0 0,-27 0,-26 26,27-26,26 0,-53 27</inkml:trace>
  <inkml:trace contextRef="#ctx0" brushRef="#br0" timeOffset="24924">7461 10848,'27'0,"-1"0,27 0,0 0,-27 0,1 0,26 0,0 0,-27 0,1 0,26 0,-27 0,1 0,25 0,28 0,-54 0,1 0,26 0,-27 0,1 0,25 0,-25-53,-1 53</inkml:trace>
  <inkml:trace contextRef="#ctx0" brushRef="#br0" timeOffset="37624">9128 15425,'53'0,"-26"0,-1 0,27 0,-27 0,1 0,26 0,-27 0,27 0,-26 0,25 0,-25 0,-1 0,27 0,-26 0,26 0,0 0,0-53,-27 53,0 0,27 0,-26-26,-1 26,27 0,-26 0,-27-53,53 53,-1 0,-25 0,-1 0,1 0,52 0,-26 0,-53-27,53 27,-26 0,25 0,-25 0,-1-26,27 26,-26 0,-1 0,27 0,0 0,0 0,-27 0,27 0,-26 0,-1-53,27 53,-26 0,26 0,-1 0,-25 0,26 0,0 0,0 0,26 0,-26-27,-27 27,27 0,-26 0,-1 0,1 0,26 0,-27-53,27 53,-27 0,1 0,-1 0,54 0,-27 0,26 0,-53 0,27 0,-26 0,-1 0,1 0,26 0,-27 0,1 0,26-26,-27 26,0 0,27 0,-26 0,26 0,0 0,0 0,-1 0,1-53,0 53,27 0,-27 0,0 0,-1 0,1-26,-26 26,-1 0,27 0,27 0,-28 0,1 0,-26 0,26-53,-27 53,1 0,26 0,-27 0,1 0,25 0,-25 0,-1 0,27 0,-26 0,-1 0,27 0,26 0,-26 0,0 0,0 0,0 0,27 0,-54 0,0 0,1 0,26 0,0 0,-27 0,27 0,26 0,-26 0,-26 0,-1 0,27 0,-26 26,26-26,-27 0,1 0,-1 0,27 27,-27-27,27 0,-26 0,-1 0,1 0,26 0,-27 0,0 0,54 0,-54 0,1 0,26 0,-27 0,1 0,-1 0,53 0,-26 0,0 0,27 0,-1 0,0 0,1 0,-27 0,26-53,0 53,1 0,-1 0,27-53,-53 53,26 0,-26 0,0-27,0 27,26 0,-52 0,-1 0,27 0,0 0,0 0,0 0,0 0,26-53,-26 53,0 0,0 0,0 0,26 0,-26 0,0-26,0 26,0 0,26 0,-26 0,0 0,0 0,-26 0,26 0,-1 0,-25 0,26 0,-27 0,1 0,26 0,-27 0,27 0,0 0,0 0,0 0,-27 0,1 0,52 53,-52-53,-27 26,0 1,0 26,0 0,0-27,0 27,0 26,0-52,0-1,0 27,0-26,26-1,-26 27,0-27,0 1,53 26,-53-27,0 1,26-27,-26 79,53-26,-53-27,27-26,-27 27,0 26,26-53,-26 26,0 1,0 26,0-80,0-26,0-26</inkml:trace>
  <inkml:trace contextRef="#ctx0" brushRef="#br0" timeOffset="39461">9022 15637,'0'26,"0"0,0 27,0 0,0-26,0-1,0 1,0 26,0-27,0 1,0 25,0-25,0-1,0 27,0-26,0-1,0 54,0-54,0 27,0 0,0 0,0 0,0-27,0 1,0 26,53-27,0-26,-26 0,-1 0,27 0,-27 0,27 0,0 0,0 0,0 0,0 0,0 0,0 0,26 0,-26 0,0 0,0 0,0 0,-27 0,1 0,26 0,-27 0</inkml:trace>
  <inkml:trace contextRef="#ctx0" brushRef="#br0" timeOffset="40158">10663 16642,'26'0,"54"0,-54 0,53-26,-26 26,27 0,-1-53,0 53,27 0,53-53,26 53,-26 0,0-80,26 80,0-53,0 53,1 0,-1-53,-53 53,0 0,-26 0,0 0,-27-52,1 52,-27 0,0 0,-53-27</inkml:trace>
  <inkml:trace contextRef="#ctx0" brushRef="#br0" timeOffset="41117">14499 16642,'53'0,"-26"0,25 0,1 0,-26 0,-1 0,27 0,27 0,52-53,-26 53,0 0,-1 0,54-53,0 53,-53 0,0 0,26 0,-53 0,-26 0,0 0,-26 0,25 0,1 0,-26 0,-1 0,-26 0</inkml:trace>
  <inkml:trace contextRef="#ctx0" brushRef="#br0" timeOffset="41614">16536 16536,'53'0,"27"0,-1 0,1 0,-1 0,0-53,1 53,-1 0,0 0,1 0,-1 0,1 0,25 0,-25 0,-1 0,0 0,1 0,-1 0,-26 0,0 0,0-26,0 26,-27 0,1 0,26-53,-27 53,27 0,0 0,-53-27,26 27,1 0,26 0</inkml:trace>
  <inkml:trace contextRef="#ctx0" brushRef="#br0" timeOffset="42041">18785 16298,'27'-26,"26"26,-53-53,79 53,-26-27,0 27,0-53,26 53,-26 0,-26-26,26 26,-80 0,27-53,-26 53</inkml:trace>
  <inkml:trace contextRef="#ctx0" brushRef="#br0" timeOffset="43383">23495 15134,'26'0,"-26"53,80-53,-1 0,-26 26,27-26,-1 0,0 0,1 0,25 0,28 0,-54-53,-26 53,0 0</inkml:trace>
  <inkml:trace contextRef="#ctx0" brushRef="#br0" timeOffset="43693">24183 15054,'0'-52,"0"78,0 0,0 1,0 26,0 0,0 0,53 53,-53-27,26-26,-26 0,0-27,53 27,-53-26,0-1</inkml:trace>
  <inkml:trace contextRef="#ctx0" brushRef="#br0" timeOffset="44949">25585 15240,'0'53,"0"0,0-27,0 0,0 27,0-26,0-27</inkml:trace>
  <inkml:trace contextRef="#ctx0" brushRef="#br0" timeOffset="46991">21934 17012,'0'27,"-26"-27,26 26,0 27,0-53,79 0,-53-26,1-1,26-26,-53 27,0-1,0-52,0 26,0 0,-27 0,27 0,-53 27,27-27,26 0,53 53,26 0,1 0,-1 0,0 0,-26 53,-26-53,-27 53,53-53,-53 79,0-52,0-1,0 27,0 0,0 0,0 0,79-53,0 53,1-53,-1 0,0 0,-26 0</inkml:trace>
  <inkml:trace contextRef="#ctx0" brushRef="#br0" timeOffset="47280">23204 16377,'0'0,"-26"53,26 0,0 27,0-1,0 0,0 1,0-1,0 0,0 1,0-27,105-27,-78-26</inkml:trace>
  <inkml:trace contextRef="#ctx0" brushRef="#br0" timeOffset="47867">23627 16616,'0'0,"0"-27,27 27,26 0,-27 0,1 0,-1 0,-26 0,79 0,-79 53,0 26,0-26,0-26,-52 26,52 0,-27-27,27 27,0 0,27-53,-1 26,53-26,1 0,-1 0,-26-26</inkml:trace>
  <inkml:trace contextRef="#ctx0" brushRef="#br0" timeOffset="48108">23654 16801,'53'0,"0"0,0 0,-1 0,28 0,-1 0,1 0,-28 0</inkml:trace>
  <inkml:trace contextRef="#ctx0" brushRef="#br0" timeOffset="48323">24315 16642,'27'0,"-27"0,53 53,-53-27,26 27,-26 0,0 0,0 0,0 0,0-27,-53 1,27-27</inkml:trace>
  <inkml:trace contextRef="#ctx0" brushRef="#br0" timeOffset="48565">24633 16880,'53'0,"-27"-53,27 53,-27-26,1 26,52 0,-79 0,0 53,-26 0</inkml:trace>
  <inkml:trace contextRef="#ctx0" brushRef="#br0" timeOffset="48661">24844 16959,'0'0,"53"0,-26 0,26 0,-27 0,1 0</inkml:trace>
  <inkml:trace contextRef="#ctx0" brushRef="#br0" timeOffset="49360">26167 16377,'-26'0,"-1"0,-26 27,1-1,25 27,27 0,-53-26,53 26,0-27,80-26,-28 0,28 0,-1 0,1-53,-1-26,-53 26,-26 0,0-27,0 28,0-1,0 0,-52 0,25 53,27-27,-53 27,0 0,53 27,0 26,0 0,0 0,0-1,0 1,0 0,0 27,27-27,-27 0,0-1,26 28,27-27,-26-27,52 27,-26-53</inkml:trace>
  <inkml:trace contextRef="#ctx0" brushRef="#br0" timeOffset="49621">26776 16642,'0'0,"26"0,-26-26,53 26,-26 0,52-53,0 53,1 0,-27 0,0 0</inkml:trace>
  <inkml:trace contextRef="#ctx0" brushRef="#br0" timeOffset="49864">26908 16510,'0'-80,"0"54,0 52,0 27,0 0,53 0,-53 0,27 0,-27-27,79 27,-53-53</inkml:trace>
  <inkml:trace contextRef="#ctx0" brushRef="#br0" timeOffset="50117">27570 16430,'0'27,"0"-1,0 27,0 27,0-54,26 0,27 27,-27-53,1 27,26-27,-27 0,27-53</inkml:trace>
  <inkml:trace contextRef="#ctx0" brushRef="#br0" timeOffset="50281">27596 16086,'-26'-26</inkml:trace>
  <inkml:trace contextRef="#ctx0" brushRef="#br0" timeOffset="50828">28258 16219,'0'0,"52"26,1-26,-26 53,26-53,-27 53,1-53,26 0,-27 26,27-26,0 0,-27 0,1 0,26 0,-27-53,1 53,26-26,-27 26,0 0,-26 0</inkml:trace>
  <inkml:trace contextRef="#ctx0" brushRef="#br0" timeOffset="51150">28496 16007,'0'53,"26"26,-26 1,53 25,-53-25,26-1,-26-26,0 0,53 26,-53-52,0 26,27-53,-27 53,0 0</inkml:trace>
  <inkml:trace contextRef="#ctx0" brushRef="#br0" timeOffset="51960">27596 16033,'-26'0,"26"0</inkml:trace>
  <inkml:trace contextRef="#ctx0" brushRef="#br0" timeOffset="52418">30824 16192,'0'27,"0"26,0-27</inkml:trace>
  <inkml:trace contextRef="#ctx0" brushRef="#br0" timeOffset="57008">2884 15372,'0'-26,"0"78,0 1,0 27,53-1,-53 80,53 0,-53-27,26 0,-26-26,53 26,-53-26,53 26,-53-26,53 53,-53 26,53 0,-53 1,53 25,-53 1,79 0,-79-27,133-26,-107-1,27-52,0 0,-53-53,53-27,-53-79,0 27,0 0,0-54</inkml:trace>
  <inkml:trace contextRef="#ctx0" brushRef="#br0" timeOffset="58155">1826 17383,'0'0,"53"0,-27 0,27 0,0 0,26 0,27 0,79 0,27-53,0 53,-27 0,26-53,-25 53,-1 0,0 0,27 0,-27 0,53 0,27-53,-54 53,27 0,1 0,-28 0,27 0,-52-53,-1 53,-53 0,27 0,-27 0,0 0,-26 0,-26 0,-27 0,-1-53,28 53,-54 0,1 0,26 0,-53 0,-27 0</inkml:trace>
  <inkml:trace contextRef="#ctx0" brushRef="#br0" timeOffset="62849">3598 15372</inkml:trace>
  <inkml:trace contextRef="#ctx0" brushRef="#br0" timeOffset="64980">3493 15187,'0'26,"52"-26,-52 27,0-1,0 27,0 26,27-26,-27 0,0 0,53-53,-53 53,26 0,-26-27,27-26,-27 53,53-26,-53 26,26-53,-26 53,0-27,0 1,53 26,-53 26,0-53,26-26,-26 27,0 26,27-53,-27 26,53 1,-53 52,26-79,-26 26,27 1,26-27,-53 53,26-53,-26 53,27-53,-27 26,53-26,-53 27,26-27,0 53,27-53,-53 26,27-26,26 53,-27-53,-26 26,27-26,-1 0,-26 27,79-27,-26 0,-53 53,53-53,-26 26,52-26,-79 27,53-27,-26 0,25 53,-25-53,-1 0,27 26,-26-26,-1 0,27 0,-53 53,53-53,0 0,-27 0,54 0,-80 26,53-26,-27 0,1 0,26 0,-27 0,0 0,27 0,-26 0,-1 0,1 0,26 0,-27 0,1 0,25 0,1 0,-26 0,26 0,0 0,0 0,-27 0,27 0,-27 0,1 0,-1 0</inkml:trace>
  <inkml:trace contextRef="#ctx0" brushRef="#br0" timeOffset="66967">4154 15028,'0'26,"0"1,0 26,0-27,26-26,-26 27,0 26,53-53,-53 26,0 1,27-27,-27 53,53-27,-53 0,26-26,-26 53,27-26,-27-1,53-26,-53 53,26-53,0 53,27-26,-26 25,52-25,-26 26,0-53,0 53,0-53,-53 53,26-53,27 26,-26-26,-27 27,53-27,0 53,26-27,-53-26,27 53,-26-53,-1 26,27-26,0 53,-26-53,25 0,-25 27,-1-27,27 0,-26 53,26-53,26 26,-26-26,0 53,-27-53,27 0,-26 26,-1-26,54 0,-28 53,1-53,0 0,27 27,-27-27,-1 0,-25 0,26 53,-27-53,1 0,26 0,-27 0,1 0,26 26,-27-26,0 0,54 0,-80 53,79-53,-26 0,-26 27</inkml:trace>
  <inkml:trace contextRef="#ctx0" brushRef="#br0" timeOffset="67829">3969 15372,'0'26,"0"27,0-26,-27 26,27-27</inkml:trace>
  <inkml:trace contextRef="#ctx0" brushRef="#br0" timeOffset="68069">4154 15663,'0'53,"0"-27,0 27,0-26,-53 26,53 0,0-27</inkml:trace>
  <inkml:trace contextRef="#ctx0" brushRef="#br0" timeOffset="68287">4392 15901,'-26'53,"26"0,0-27,-27 27,27-26,0 26</inkml:trace>
  <inkml:trace contextRef="#ctx0" brushRef="#br0" timeOffset="68528">4551 16245,'0'27,"0"-1,0 27,53-53</inkml:trace>
  <inkml:trace contextRef="#ctx0" brushRef="#br0" timeOffset="68743">4974 16351,'0'26,"0"1,0 26,0-27</inkml:trace>
  <inkml:trace contextRef="#ctx0" brushRef="#br0" timeOffset="68961">5318 16430,'0'53,"0"-26</inkml:trace>
  <inkml:trace contextRef="#ctx0" brushRef="#br0" timeOffset="69201">5662 16536,'0'53,"0"-53,0 27,0-1</inkml:trace>
  <inkml:trace contextRef="#ctx0" brushRef="#br0" timeOffset="69441">5874 16642,'0'53,"-27"-27</inkml:trace>
  <inkml:trace contextRef="#ctx0" brushRef="#br0" timeOffset="69689">6112 16721,'0'0</inkml:trace>
  <inkml:trace contextRef="#ctx0" brushRef="#br0" timeOffset="69907">6429 16668,'0'0</inkml:trace>
  <inkml:trace contextRef="#ctx0" brushRef="#br0" timeOffset="70087">6535 16668,'-53'0,"53"27,-26-27</inkml:trace>
  <inkml:trace contextRef="#ctx0" brushRef="#br0" timeOffset="70694">4657 16007,'0'0,"-53"53,53-27,-53 1,53 26,0-27,-27-26</inkml:trace>
  <inkml:trace contextRef="#ctx0" brushRef="#br0" timeOffset="70920">4604 16113,'0'26,"0"27,0-26,-27-27,27 53,-26-53</inkml:trace>
  <inkml:trace contextRef="#ctx0" brushRef="#br0" timeOffset="71084">4471 16113,'0'0,"0"26,-52 27</inkml:trace>
  <inkml:trace contextRef="#ctx0" brushRef="#br0" timeOffset="71527">3969 15319,'0'0,"0"53,0 0,0-27,0 1,0-1,0-26,0 53</inkml:trace>
  <inkml:trace contextRef="#ctx0" brushRef="#br0" timeOffset="71756">3889 15240,'0'0,"-53"0,53 53,0-27,-26-26</inkml:trace>
  <inkml:trace contextRef="#ctx0" brushRef="#br0" timeOffset="71978">3784 15160,'0'0,"0"53,0-26,0 26,0 0,0 26,0-26,52-27,-52 27,27-53</inkml:trace>
  <inkml:trace contextRef="#ctx0" brushRef="#br0" timeOffset="72223">3889 15716,'0'26,"0"1,0 26,0-53,0 26,0 1,0 26,0 26,0-53</inkml:trace>
  <inkml:trace contextRef="#ctx0" brushRef="#br0" timeOffset="72531">4207 15663,'0'-53,"0"80,26-1,-26 0,0 54,0-54,0 1,0 26,0-27</inkml:trace>
  <inkml:trace contextRef="#ctx0" brushRef="#br0" timeOffset="72742">4392 15848,'0'0,"0"53,0 27,0-28,0-25,0-1,27 27,-27-26</inkml:trace>
  <inkml:trace contextRef="#ctx0" brushRef="#br0" timeOffset="72914">4498 16219,'0'26,"0"1,26-27,-26 52,0 1,53-53</inkml:trace>
  <inkml:trace contextRef="#ctx0" brushRef="#br0" timeOffset="73098">4577 16377,'0'27,"0"-1,0 27,-26-53,26 27</inkml:trace>
  <inkml:trace contextRef="#ctx0" brushRef="#br0" timeOffset="73356">4313 16192,'0'0,"0"53,0-26,-53-1,53 27,0-27,-27 27,27-26,0-1</inkml:trace>
  <inkml:trace contextRef="#ctx0" brushRef="#br0" timeOffset="73551">4233 16298,'0'26,"0"54,0-54,0 1,53 26</inkml:trace>
  <inkml:trace contextRef="#ctx0" brushRef="#br0" timeOffset="73740">4710 16377,'0'53,"0"-26,0 26,0-27,0 1</inkml:trace>
  <inkml:trace contextRef="#ctx0" brushRef="#br0" timeOffset="73972">5001 16563,'0'0</inkml:trace>
  <inkml:trace contextRef="#ctx0" brushRef="#br0" timeOffset="74263">4895 16113,'0'26,"0"27,0-26,0 26,-53 26,53-53</inkml:trace>
  <inkml:trace contextRef="#ctx0" brushRef="#br0" timeOffset="74460">4868 16219,'-26'26,"26"27,-27 0,27 26,-52-52</inkml:trace>
  <inkml:trace contextRef="#ctx0" brushRef="#br0" timeOffset="74713">4498 15981,'-27'0,"27"52,-52 1,52 0,-80 0</inkml:trace>
  <inkml:trace contextRef="#ctx0" brushRef="#br0" timeOffset="74923">4313 15822,'0'0,"0"53,-27-27,27 1,0 26,0-27,0 0,-53 27</inkml:trace>
  <inkml:trace contextRef="#ctx0" brushRef="#br0" timeOffset="75133">4233 15901,'-26'0,"26"53,-79 26,79 1,-53 26,53-53,0-1</inkml:trace>
  <inkml:trace contextRef="#ctx0" brushRef="#br0" timeOffset="75335">3995 16272,'-26'0,"26"26,0 27,0 0,0 0</inkml:trace>
  <inkml:trace contextRef="#ctx0" brushRef="#br0" timeOffset="75525">4260 16298,'0'26,"79"-26,-79 80,53-80,-26 53,25-53,-25 0</inkml:trace>
  <inkml:trace contextRef="#ctx0" brushRef="#br0" timeOffset="75704">5001 16298,'0'26,"0"-26,0 27,0 26,0 0,0 0,0-53</inkml:trace>
  <inkml:trace contextRef="#ctx0" brushRef="#br0" timeOffset="75914">5424 16404,'0'26,"0"27,0-26,0 26,0-27</inkml:trace>
  <inkml:trace contextRef="#ctx0" brushRef="#br0" timeOffset="76139">5662 16510,'0'0,"53"0</inkml:trace>
  <inkml:trace contextRef="#ctx0" brushRef="#br0" timeOffset="76355">5768 16721,'0'0,"0"53,-53-53,53 53,-26-53,26 53,0-53</inkml:trace>
  <inkml:trace contextRef="#ctx0" brushRef="#br0" timeOffset="76565">5847 16721,'0'27,"-53"-27</inkml:trace>
  <inkml:trace contextRef="#ctx0" brushRef="#br0" timeOffset="76820">5662 16298,'-53'0,"27"0,-1 26,-52 27,79-26,0 26,0-27,-27 1,-25 26,-1-27,26-26</inkml:trace>
  <inkml:trace contextRef="#ctx0" brushRef="#br0" timeOffset="77023">5212 16536,'0'-26,"0"26,-53 0,0 26,53 1,-26 26,26-27,0 0,0 27,0-53</inkml:trace>
  <inkml:trace contextRef="#ctx0" brushRef="#br0" timeOffset="77242">5133 16510,'0'26,"0"1,0 26,-27-53</inkml:trace>
  <inkml:trace contextRef="#ctx0" brushRef="#br0" timeOffset="77429">5159 16404,'0'26,"0"1,0 26,0-27,27 1</inkml:trace>
  <inkml:trace contextRef="#ctx0" brushRef="#br0" timeOffset="77661">5530 16801</inkml:trace>
  <inkml:trace contextRef="#ctx0" brushRef="#br0" timeOffset="77841">5583 16907,'0'0,"-27"0,27 0,0 52</inkml:trace>
  <inkml:trace contextRef="#ctx0" brushRef="#br0" timeOffset="78089">5556 16907</inkml:trace>
  <inkml:trace contextRef="#ctx0" brushRef="#br0" timeOffset="78275">5477 16801,'26'0</inkml:trace>
  <inkml:trace contextRef="#ctx0" brushRef="#br0" timeOffset="81282">24236 1111,'-27'0,"27"0,0 53,0 0,0 0,0 0,0 0,-26-1,26-52,26 0,27 0,-53 0,80 0,-27 0,-27 0,-26-52,79 52,-52 0,52 0,-52 0,26 0,0-27,-1 27,-25 0,-1 0,27 0,-26 0,-1 0,27 0,0 0,0 0,0 0,0 0,-27 0,1 0,-1 0,27 0,-26 0,-1 0,27 0,26 0,-26 0,-26 0,26 0,-53-53,0 27,-27 26,27-27,0-26,0 0,-26 27,26 52</inkml:trace>
  <inkml:trace contextRef="#ctx0" brushRef="#br0" timeOffset="85606">4842 15107,'0'0,"53"0,-27 0,1 0,-27 0,0 27,0-1,0 27,0 0,0-26,0 26,0-27,0 0,53-26,26 0,-53 0</inkml:trace>
  <inkml:trace contextRef="#ctx0" brushRef="#br0" timeOffset="85852">5265 15266,'0'0,"0"27,0 52,0 0,0-52,0-1</inkml:trace>
  <inkml:trace contextRef="#ctx0" brushRef="#br0" timeOffset="86274">5186 15398</inkml:trace>
  <inkml:trace contextRef="#ctx0" brushRef="#br0" timeOffset="87159">5239 15346,'0'26,"0"53,0-52,53-27,0 0,0 0,-27 0,-26 26</inkml:trace>
  <inkml:trace contextRef="#ctx0" brushRef="#br0" timeOffset="87729">5477 15398,'0'27,"0"-1,53 27,0 0,-27-53,1 0,-27-26,0-27,0 53,53 53,-53 0,0-27,26 1,-26 25,0-25,0-1,0 27,0-26,0-1,-53-26,53 53,-26-53</inkml:trace>
  <inkml:trace contextRef="#ctx0" brushRef="#br0" timeOffset="87968">5900 15557,'53'0,"0"0,-53-26,53 26,0 0</inkml:trace>
  <inkml:trace contextRef="#ctx0" brushRef="#br0" timeOffset="88127">6059 15795,'0'0,"53"0,-53 0</inkml:trace>
  <inkml:trace contextRef="#ctx0" brushRef="#br0" timeOffset="88449">6403 15425,'0'0,"53"0,-53 53,53-53,-27 53,27 0,-26-27,-27 27,79 0,-79 0,0-27,0 27,0-26,-26-27,-1 0</inkml:trace>
  <inkml:trace contextRef="#ctx0" brushRef="#br0" timeOffset="88612">6429 15425,'53'-53,"0"53,-26 0,-27-53,53 53</inkml:trace>
  <inkml:trace contextRef="#ctx0" brushRef="#br0" timeOffset="90406">3254 16642,'0'-53,"27"53,26 0,0 27,-53-1,53-26,-53 79,0-26,0-26,-27-27,27 53,0 0,27-1,26-52,-1 0,28 0</inkml:trace>
  <inkml:trace contextRef="#ctx0" brushRef="#br0" timeOffset="90638">3731 16748,'-27'0,"27"0,0 53,0-27,-26 27,26 0,0 0,0 0,0-27,0 1</inkml:trace>
  <inkml:trace contextRef="#ctx0" brushRef="#br0" timeOffset="90886">3519 16933,'26'0,"1"0,-1 0,27 0,-26 53,-1-53,27 0</inkml:trace>
  <inkml:trace contextRef="#ctx0" brushRef="#br0" timeOffset="91381">3916 16827,'0'0,"0"27,53 26,-53-1,26-52,1 0,-27-26,0-27,0 27,0 52,53-26,-53 79,0-52,0 26,0-27,0 1,0 26,0-27,-27-26,1 0</inkml:trace>
  <inkml:trace contextRef="#ctx0" brushRef="#br0" timeOffset="91650">4260 16986,'0'-53,"26"53,27 0,-26 0</inkml:trace>
  <inkml:trace contextRef="#ctx0" brushRef="#br0" timeOffset="91816">4313 17145,'0'0,"0"-27,26 27,27 0</inkml:trace>
  <inkml:trace contextRef="#ctx0" brushRef="#br0" timeOffset="92250">4604 16721,'53'0,"-27"0,-26 53,0-26,0-1,0 27,0-26,0-1,27-26,26 0,-1 0,-25 0,-27 53,0 0,0-27,-53 27,0-26</inkml:trace>
  <inkml:trace contextRef="#ctx0" brushRef="#br0" timeOffset="94282">6641 16827,'-53'27,"53"-1,0 27,-53-27,53 27,0-26,-26-27,26 53,0-27,53-26,0 0,-27 0,1 0,25 0,-52 0,27 0,-27-53,0 27,0-27,0 26,0 1,0-27,-27 0,27 27,-26 26,26-53,-26 53,26-27,0 27,0 80,0-27,0-27,0 1,0 25,0-25,0-1,0 27,0-26,26 26,27 0,-27-53</inkml:trace>
  <inkml:trace contextRef="#ctx0" brushRef="#br0" timeOffset="94619">7038 16933,'26'0,"1"0,-1 0,27 0</inkml:trace>
  <inkml:trace contextRef="#ctx0" brushRef="#br0" timeOffset="94785">7144 17118,'26'0,"27"0</inkml:trace>
  <inkml:trace contextRef="#ctx0" brushRef="#br0" timeOffset="95010">7329 16827,'53'53,"-53"0,26-27,-26 27,0-26,53-1,-53 27,0-26</inkml:trace>
  <inkml:trace contextRef="#ctx0" brushRef="#br0" timeOffset="95939">7250 15928,'-53'0,"53"53,-27-27,27 0,0 27,0-26,0-1,27-26,-1 0,27 0,-26 0,-27-26,52-27,-52 26,0 1,0 0,0-27,0 0,0 26,-26-26,26 27,-26 26,-27-53,26 106,27-27,0 1,0 26,0-27,0 1,0 52,0-26,53 0,-53 0,27 26,-27-52,0-1,0 27</inkml:trace>
  <inkml:trace contextRef="#ctx0" brushRef="#br0" timeOffset="96172">7541 15954,'0'-26,"53"26,-1 0,1 0,-53 0</inkml:trace>
  <inkml:trace contextRef="#ctx0" brushRef="#br0" timeOffset="96330">7567 16219,'0'-27,"53"27,-27 0,27 0</inkml:trace>
  <inkml:trace contextRef="#ctx0" brushRef="#br0" timeOffset="96638">7726 15875,'0'0,"0"53,53-53,0 53,-27-53,27 26,-26-26,-27 79,52-52,-52-1,0 27,0 0,0-26,-26-27,0 0</inkml:trace>
  <inkml:trace contextRef="#ctx0" brushRef="#br0" timeOffset="96817">7779 15875,'0'-27,"26"27,-26-26,53 26,-26 0,26 0</inkml:trace>
  <inkml:trace contextRef="#ctx0" brushRef="#br0" timeOffset="98858">9816 17912,'-79'0,"79"53,-27 26,27 1,0-1,0 0,0-26,0 0,27-53,-1 0,27 0,0-26,0-27,0-27,-27 28,-26-1,53 0,-53-53,0 27,-53-1,53 27,-53 0,27 53,-27 0,53 53,0 27,0 25,0-25,0-1,0-26,0 0,26 0,-26 26,0-52,0-1,27-26,-27 27,0 26,53-53,-53 26,26-26</inkml:trace>
  <inkml:trace contextRef="#ctx0" brushRef="#br0" timeOffset="99119">10451 18071,'0'-27,"53"27,-53-53,53 53,-27 0,27 0,-26 53</inkml:trace>
  <inkml:trace contextRef="#ctx0" brushRef="#br0" timeOffset="99262">10557 18441,'53'-26,"0"26,-27 0,1 0,-27-27</inkml:trace>
  <inkml:trace contextRef="#ctx0" brushRef="#br0" timeOffset="100289">11748 17621,'0'26,"0"54,-27-27,27 0,0 0,0-1,0 28,0-54,0 1,0-54,0-26,0 0,0-26,0 0,0 26,0 0,0 0,0 26,27-25,-27-1,26 0,0 53,54 0,-27 26,-27 1,-26 26,80-1,-80 1,26 27,-26-27,53 26,-53 0,0 1,26-27,-26 0</inkml:trace>
  <inkml:trace contextRef="#ctx0" brushRef="#br0" timeOffset="100521">11800 17886,'27'0,"-1"0,27 0,27-53,-27 53,-27-53</inkml:trace>
  <inkml:trace contextRef="#ctx0" brushRef="#br0" timeOffset="100850.9837">12515 17330,'-27'0,"27"26,-26 1,26 26,0 0,-53 52,53-25,0-1,0-26,26 27,1-1,26 0,0-26,0 0,0-53,-27 0</inkml:trace>
  <inkml:trace contextRef="#ctx0" brushRef="#br0" timeOffset="101610.9077">12938 17542,'0'-27,"0"-26,53 53,0 0,-53 53,53-26,-53-1,0 53,-27-26,27-26,-26 26,26 0,0-27,53-26,0 0,0 0,0 0,26-26,-26 26,-27-53</inkml:trace>
  <inkml:trace contextRef="#ctx0" brushRef="#br0" timeOffset="101827.8861">13467 17568,'0'53,"0"0,0 0,-26 0,26 0,0 0,0-27</inkml:trace>
  <inkml:trace contextRef="#ctx0" brushRef="#br0" timeOffset="102059.863">13282 17700,'-26'0,"26"0,53 0,-27 0,27 53,0-53,0 27,0-27,0 0</inkml:trace>
  <inkml:trace contextRef="#ctx0" brushRef="#br0" timeOffset="102480.8209">13732 17568,'0'0,"0"53,26-27,27-26,-53 53,27-53,-1 0,-26-53,0 0,0 1,0 52,53 52,-53-25,53 26,-53 26,53-26,-53 0,0 0,0 26,0-52,0-1,-27-26,1 0,0-26</inkml:trace>
  <inkml:trace contextRef="#ctx0" brushRef="#br0" timeOffset="102725.7962">14129 17277,'79'0,"-52"79,-27-52,53 26,-53 0,52 26,-52-26,0 26,0-26,0 0,0 27,0-54,0 0,-52-26</inkml:trace>
  <inkml:trace contextRef="#ctx0" brushRef="#br0" timeOffset="103477.7212">14975 17727,'27'0,"52"0,-26-53,27 53,-1-53,0 53,-26 0,27-27,-54 27,1 0</inkml:trace>
  <inkml:trace contextRef="#ctx0" brushRef="#br0" timeOffset="103753.6936">15346 17462,'-53'0,"53"0,0 53,26 0,-26-27,0 27,27 0,-27 27,0-27,0-27</inkml:trace>
  <inkml:trace contextRef="#ctx0" brushRef="#br0" timeOffset="104142.6547">15981 17224,'0'27,"0"-1,0 27,0 0,0 0,53 0,-53 26,53-26,-53-27,26 27,27-26</inkml:trace>
  <inkml:trace contextRef="#ctx0" brushRef="#br0" timeOffset="104709.598">16007 17251,'0'0,"0"-27,53 27,-26 0,26 0,0 27,-53 25,0 1,0-26,-27 52,27-52,0 26,27-53,25 26,-25-26,26 53,0-53,-27 53,27 26,-53-26,0-26,-53 26,27-27,-1-26,-26 53,27-53,-27 0,53-53,0-26,0 52</inkml:trace>
  <inkml:trace contextRef="#ctx0" brushRef="#br0" timeOffset="104892.5797">16854 17594,'0'0</inkml:trace>
  <inkml:trace contextRef="#ctx0" brushRef="#br0" timeOffset="105770.4917">13679 18759,'53'0,"0"0,26 0,27-27,0 27,53-53,79 53,-27-53,80 53,0-79,1 79,-1-106,-27 106,-52-53,-1 53,-52-53,-79 53,-1 0,-53 0,1 0,-27 27</inkml:trace>
  <inkml:trace contextRef="#ctx0" brushRef="#br0" timeOffset="106386.4301">16113 17780,'27'0,"-27"53,53 0,-27 26,53-26</inkml:trace>
  <inkml:trace contextRef="#ctx0" brushRef="#br0" timeOffset="106956.3733">16801 17594,'53'0,"-27"0,-26 0</inkml:trace>
  <inkml:trace contextRef="#ctx0" brushRef="#br0" timeOffset="107638.3051">16193 17568,'0'0,"-27"53,1-27,26 1,-53-27,53 53,0-27</inkml:trace>
  <inkml:trace contextRef="#ctx0" brushRef="#br0" timeOffset="109091.1598">6218 16563,'0'26,"0"27,0 0,0-27,-53-26,53 53</inkml:trace>
  <inkml:trace contextRef="#ctx0" brushRef="#br0" timeOffset="109310.1379">6429 16642,'0'26,"0"1,0-1,0 27,-26-26,26 26,0-27</inkml:trace>
  <inkml:trace contextRef="#ctx0" brushRef="#br0" timeOffset="109490.1199">6324 16827,'0'27,"-27"-27,27 26,-53-26</inkml:trace>
  <inkml:trace contextRef="#ctx0" brushRef="#br0" timeOffset="109707.0982">5953 16510,'-53'0,"27"0,26 26,-106 54,79-28,27 1,-79 27</inkml:trace>
  <inkml:trace contextRef="#ctx0" brushRef="#br0" timeOffset="109947.0742">5662 16642,'0'53,"-26"-53,-27 53,-27 0,80 0,-26-53</inkml:trace>
  <inkml:trace contextRef="#ctx0" brushRef="#br0" timeOffset="110141.0548">5450 16668,'-52'27,"25"-27,27 26,-53-26,53 80,-79-54,26-26,53 53,-53-53</inkml:trace>
  <inkml:trace contextRef="#ctx0" brushRef="#br0" timeOffset="110322.0367">5106 16695,'-52'0,"25"0,-26 53,0-53,53 26,-26-26</inkml:trace>
  <inkml:trace contextRef="#ctx0" brushRef="#br0" timeOffset="110541.0148">4815 16483,'0'-26,"0"26,0 26,-26-26</inkml:trace>
  <inkml:trace contextRef="#ctx0" brushRef="#br0" timeOffset="110778.991">5027 16060,'27'53,"-27"-27,0 27,0-26</inkml:trace>
  <inkml:trace contextRef="#ctx0" brushRef="#br0" timeOffset="110914.9774">5239 16192,'0'53,"-27"-26</inkml:trace>
  <inkml:trace contextRef="#ctx0" brushRef="#br0" timeOffset="111131.9557">5159 16457,'0'-27,"0"54,0 26,0 0,-26-53</inkml:trace>
  <inkml:trace contextRef="#ctx0" brushRef="#br0" timeOffset="111387.9301">4577 16086,'0'27,"-53"52,53-52,0-1,0 27,-26-53</inkml:trace>
  <inkml:trace contextRef="#ctx0" brushRef="#br0" timeOffset="111582.9106">4498 16113,'0'53,"0"-27</inkml:trace>
  <inkml:trace contextRef="#ctx0" brushRef="#br0" timeOffset="112429.8259">4154 15451,'26'0,"-26"27,27 26,-27-27,53-26,-53 27,53-27,0 0,0 0</inkml:trace>
  <inkml:trace contextRef="#ctx0" brushRef="#br0" timeOffset="112691.7997">4445 15663,'26'0,"1"26,26 27,-27-53,-26 27,27-27,-27 53,53-53</inkml:trace>
  <inkml:trace contextRef="#ctx0" brushRef="#br0" timeOffset="112880.7808">4710 15928,'0'53,"53"-27,-27-26,0 0</inkml:trace>
  <inkml:trace contextRef="#ctx0" brushRef="#br0" timeOffset="113209.7477">4445 15928,'0'0,"0"26,0 27,53-53,-53 26,26-26,-26 27,53-27,0 53</inkml:trace>
  <inkml:trace contextRef="#ctx0" brushRef="#br0" timeOffset="113374.7314">4630 16113,'0'26</inkml:trace>
  <inkml:trace contextRef="#ctx0" brushRef="#br0" timeOffset="113728.696">3863 15584,'0'26,"0"1,0-1,0 27,0 26,0-52,79 26,-26-27</inkml:trace>
  <inkml:trace contextRef="#ctx0" brushRef="#br0" timeOffset="113951.6737">4101 16007,'53'53,"0"-53,-53 26,26-26,-26 27,27-27,-27 53,53-53</inkml:trace>
  <inkml:trace contextRef="#ctx0" brushRef="#br0" timeOffset="114078.661">4419 16298,'0'53,"26"-53</inkml:trace>
  <inkml:trace contextRef="#ctx0" brushRef="#br0" timeOffset="114589.6099">3889 15081,'0'0,"0"0,53 0,-53 53,53 0,-53-27,0 1,0 26,0-27,27-26</inkml:trace>
  <inkml:trace contextRef="#ctx0" brushRef="#br0" timeOffset="114808.588">4128 15319,'26'0,"27"0,-27 53,-26 0,0 0,0 0,-26-53</inkml:trace>
  <inkml:trace contextRef="#ctx0" brushRef="#br0" timeOffset="114978.571">4154 15689,'26'27,"-26"-1</inkml:trace>
  <inkml:trace contextRef="#ctx0" brushRef="#br0" timeOffset="115278.541">3651 15425,'-53'0,"27"0,52 79,1-79,26 53,-27-53,1 53,26 0,-27-27,27 27</inkml:trace>
  <inkml:trace contextRef="#ctx0" brushRef="#br0" timeOffset="115488.52">3916 15848,'53'0,"-53"27,26-27,-26 26,27-26,-27 53,53-53</inkml:trace>
  <inkml:trace contextRef="#ctx0" brushRef="#br0" timeOffset="115721.4967">4048 15689,'0'27,"0"26,27 0,-27 0,26-53</inkml:trace>
  <inkml:trace contextRef="#ctx0" brushRef="#br0" timeOffset="115939.4749">4101 15795,'0'0,"0"53,27-53,-27 80,0-54,52 27,1 0,0 0</inkml:trace>
  <inkml:trace contextRef="#ctx0" brushRef="#br0" timeOffset="116164.4524">4577 16351,'53'0,"-53"53</inkml:trace>
  <inkml:trace contextRef="#ctx0" brushRef="#br0" timeOffset="116457.4231">5212 16589,'27'0,"-1"0,27 0,-26 0,-1 0,27 0,-27 0,1 0,-27 27,53-27</inkml:trace>
  <inkml:trace contextRef="#ctx0" brushRef="#br0" timeOffset="116792.3896">5953 16748,'27'0,"-27"53,79-53,-53 0,27 0,-26 0,26 0,-27 0,-26 26,27-26</inkml:trace>
</inkml:ink>
</file>

<file path=ppt/ink/ink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2T10:11:10.981"/>
    </inkml:context>
    <inkml:brush xml:id="br0">
      <inkml:brushProperty name="width" value="0.05292" units="cm"/>
      <inkml:brushProperty name="height" value="0.05292" units="cm"/>
      <inkml:brushProperty name="color" value="#FF0000"/>
    </inkml:brush>
  </inkml:definitions>
  <inkml:trace contextRef="#ctx0" brushRef="#br0">1905 9816,'53'0,"-53"0,26 0,-26 79,53-26,-53-27,80 27,-80-26,53-27,-53 53,26-53,-26 79,27-79,-27-26,52 26,-52-53,0 0,0 26,0-52,0 26,0 27,0-1,0-26,-26 159,26-53</inkml:trace>
  <inkml:trace contextRef="#ctx0" brushRef="#br0" timeOffset="389.865">2593 9736,'-27'53,"27"-26,0 26,0 0,0 26,0-26,0-27,0 1,0-27,0 53,27-53,-27 26,53-26,0 0</inkml:trace>
  <inkml:trace contextRef="#ctx0" brushRef="#br0" timeOffset="863.625">3069 9763,'0'26,"-26"54,-27-1,53-26,-53-27,53 27,-53-53,53 53</inkml:trace>
  <inkml:trace contextRef="#ctx0" brushRef="#br0" timeOffset="1080.765">2858 9922,'0'0,"0"26,79-26,-53 0,1 26,52-26,-26 0,0 0</inkml:trace>
  <inkml:trace contextRef="#ctx0" brushRef="#br0" timeOffset="1293.957">3440 9842,'53'0,"-53"27,0 52,-27-53,27 1,-26-27</inkml:trace>
  <inkml:trace contextRef="#ctx0" brushRef="#br0" timeOffset="1700.601">3572 9789,'0'0,"26"0,-26 53,53 0,-26-53,-1 0,54 0,-54 0,-26-79,53 26,-53 26,0 54,26 52,-26-52,0-1,53 53,-53-52,0-1,0 1,0 26,0-27,-26 27,26-26,-27-27</inkml:trace>
  <inkml:trace contextRef="#ctx0" brushRef="#br0" timeOffset="1959.195">4101 9710,'53'0,"26"0,-52 0,-1 0,-26 53,53-27,-53 27,0 0,0 26,0-26,-53 0,53 0,-53 27,53-54</inkml:trace>
  <inkml:trace contextRef="#ctx0" brushRef="#br0" timeOffset="2242.464">4524 9869,'53'-53,"-26"53,-27-27,53 27,0 0,-53 53</inkml:trace>
  <inkml:trace contextRef="#ctx0" brushRef="#br0" timeOffset="2365.839">4683 10054,'53'0,"-26"0,25 0</inkml:trace>
  <inkml:trace contextRef="#ctx0" brushRef="#br0" timeOffset="3018.2459">5027 9710,'27'0,"-1"0,27 0,-53 0,26 53,-26-27,0 1,0 26,0-27,0 1,0 25,0-25,0 26,27-53,26 0,26 0,-26-27</inkml:trace>
  <inkml:trace contextRef="#ctx0" brushRef="#br0" timeOffset="3263.022">5689 9710,'0'-27,"0"27,0 53,0 0,-53 0,53 0,-27 26,27-52,0-1,0 27,0-26</inkml:trace>
  <inkml:trace contextRef="#ctx0" brushRef="#br0" timeOffset="3499.902">5503 9948,'0'-26,"27"26,26 0,-27 0,1 26,26-26,-27 0,0 0,27 0,-26-26,-1 26</inkml:trace>
  <inkml:trace contextRef="#ctx0" brushRef="#br0" timeOffset="3906.546">5980 9683,'53'27,"-53"-1,26-26,0 0,27 0,-53 0,27 0,-27-53,26 1,-26 25,53-26,-53 27,27 26,-27-53,0 79,0 1,0 26,0 0,53 26,-53 0,0-26,0 0,0-26,0 25,0 1,-27-26,1-27,-1 0</inkml:trace>
  <inkml:trace contextRef="#ctx0" brushRef="#br0" timeOffset="4941.909">1296 10530,'27'0,"26"27,0 25,-27 28,27 26,-53-27,80 0,-80-26,26 0,-26-26,26-27,-26 0,0-53,0 0,0-26,0-1,0 27,0 0,0 27,0-1,53 54,-53 26</inkml:trace>
  <inkml:trace contextRef="#ctx0" brushRef="#br0" timeOffset="5172.867">1958 11086,'0'53,"-27"-27,27 27,-26-27,26 1,-53 26,53-27</inkml:trace>
  <inkml:trace contextRef="#ctx0" brushRef="#br0" timeOffset="5380.137">1799 11192,'53'0,"-53"0,79 0,-26 26,-26-26,-1 0</inkml:trace>
  <inkml:trace contextRef="#ctx0" brushRef="#br0" timeOffset="5698.9377">2275 10927,'0'0,"0"-53,53 53,0 0,-26 0,-1 0,27 0,0 27,-53-1</inkml:trace>
  <inkml:trace contextRef="#ctx0" brushRef="#br0" timeOffset="5818.365">2514 11192,'52'0,"1"-53,0 53</inkml:trace>
  <inkml:trace contextRef="#ctx0" brushRef="#br0" timeOffset="6713.574">2963 10609,'-53'-26,"80"-27,-1 53,1 0,26 0,-53 27,0 25,0-25,0-1,0 27,-27-26,27 26,-26-27,26 1,0 52,0-79,26 0,54 0,-54-53,27 27</inkml:trace>
  <inkml:trace contextRef="#ctx0" brushRef="#br0" timeOffset="7097.517">3228 10689,'0'26,"0"1,0-1,79-26,-52 0,-1 0,-26-26,0-1,53-26,-53 27,0-1,0-25,0 78,0 0,27 1,-27 26,53 0,-53 0,0 0,0 26,0-26,0 0,0-27,-27-26,27 53,-26-53,-1 0</inkml:trace>
  <inkml:trace contextRef="#ctx0" brushRef="#br0" timeOffset="7897.9737">4286 10636,'27'0,"-1"53,-26-27,0 1,0-1,0 27,0-26,-26 26,26-27</inkml:trace>
  <inkml:trace contextRef="#ctx0" brushRef="#br0" timeOffset="8630.328">4921 10371,'0'53,"0"-26,27 26,-27-27,53 1,0 52,-1-79,-25 0,-27-27,0-25,0-1,0 0,0 26,0-26,0 53,0 0,0 27,53-27</inkml:trace>
  <inkml:trace contextRef="#ctx0" brushRef="#br0" timeOffset="8836.611">5662 10424,'0'53,"0"-26,-53 26,53-1,-26 1,26-26,-53 26,53-27</inkml:trace>
  <inkml:trace contextRef="#ctx0" brushRef="#br0" timeOffset="9052.764">5450 10530,'27'0,"-1"0,1 27,26-27,-27 0,27 26,-26-26,-1 0,0 0,27 0</inkml:trace>
  <inkml:trace contextRef="#ctx0" brushRef="#br0" timeOffset="9258.06">5953 10424,'0'0,"0"53,0 0,0-26,-26-1,26 27,-27-53,27 53,-26-53</inkml:trace>
  <inkml:trace contextRef="#ctx0" brushRef="#br0" timeOffset="9452.499">5821 10451,'0'26,"26"27,27 0,27-53,-27 26,-27-26,0 0,27 0</inkml:trace>
  <inkml:trace contextRef="#ctx0" brushRef="#br0" timeOffset="9672.6">6271 10424,'26'-26,"1"26,-27-27,79 27,-53 0,1 0</inkml:trace>
  <inkml:trace contextRef="#ctx0" brushRef="#br0" timeOffset="9844.338">6429 10583,'27'0,"-27"0,79 0,-26 0,-26-26,26 26,-1-53</inkml:trace>
  <inkml:trace contextRef="#ctx0" brushRef="#br0" timeOffset="10094.049">7250 10186,'0'0,"-27"53,27-26,0-1,0-26,80 0,-80 0,26 0,-26-26,0-27,0 53,0-80,-79 80,26 0,0 0</inkml:trace>
  <inkml:trace contextRef="#ctx0" brushRef="#br0" timeOffset="12931.674">2196 11562,'0'0,"53"0,-53 0,26 0,-26 53,53-53,-53 79,53-52,-53-1,80-26,-80 80,53-80,-53 26,26-26,-26 0,0-53,0 0,0 0,0 27,0-27,0 26,0 1,0 26,0-53,0 106</inkml:trace>
  <inkml:trace contextRef="#ctx0" brushRef="#br0" timeOffset="13410.3687">2646 11668,'53'0,"-53"53,53-53,-53 53,26-53,-26 26,53-26,-26 0,-1 0,-26 0,0-53,0-26,0 52,0 27,0-53,0 80,0-1,0 27,0 0,0 0,53 26,-53-26,0 0,0-26,0 26,26-27,-26 27,0-26,-26-27,-53 0,52-53</inkml:trace>
  <inkml:trace contextRef="#ctx0" brushRef="#br0" timeOffset="13714.3649">3096 11641,'26'-26,"27"26,0 0,-53 0,0 53</inkml:trace>
  <inkml:trace contextRef="#ctx0" brushRef="#br0" timeOffset="13831.818">3228 11906,'0'-27,"26"27,27-26</inkml:trace>
  <inkml:trace contextRef="#ctx0" brushRef="#br0" timeOffset="14447.706">3625 11456,'53'-26,"26"26,-26 0,-53 0,26 0,-26 53,0-27,0 27,0-27,0 1,-52 26,52-27,26-26,27 0,26 0,-26 0,-26-53</inkml:trace>
  <inkml:trace contextRef="#ctx0" brushRef="#br0" timeOffset="14674.716">4207 11403,'0'27,"0"-1,0 1,0 26,0-27,0 0,0 27,0 0</inkml:trace>
  <inkml:trace contextRef="#ctx0" brushRef="#br0" timeOffset="14902.713">4022 11509,'26'0,"27"0,-26 0,25 0,-25 53,26-53,-27 26,1-26,26 0</inkml:trace>
  <inkml:trace contextRef="#ctx0" brushRef="#br0" timeOffset="15067.542">4683 11562,'0'53,"0"0,0-27,0 54,0-54,-26 27</inkml:trace>
  <inkml:trace contextRef="#ctx0" brushRef="#br0" timeOffset="16090.074">4895 11086,'26'0,"27"53,-26 0,26-27,-27 27,-26-27,53 27,0 0,-27-53,1 0,-27-26,0-27,0 26,0 1,0-1,0 27,0-79,0 53,0 52</inkml:trace>
  <inkml:trace contextRef="#ctx0" brushRef="#br0" timeOffset="16504.6138">5477 11430,'53'0,"-27"26,1-26,26 0,-27 0,-26-26,0-54,0 27,0 27,0 26,0 26,0 1,0 26,0-27,0 1,0 26,0-27,0 1,0 25,0-25</inkml:trace>
  <inkml:trace contextRef="#ctx0" brushRef="#br0" timeOffset="16926.063">5768 11297,'26'0,"27"0,-53 27,27-27,-27 26,26-26,27 0,-53 0,0-53,0 27,0 52,0 1,0-1,27 27,-27-26,0-1,0 27,0-26,0-1,0 53,0-26</inkml:trace>
  <inkml:trace contextRef="#ctx0" brushRef="#br0" timeOffset="17258.682">6165 11192,'0'-27,"79"27,-26-53,0 53,0 0,0 0</inkml:trace>
  <inkml:trace contextRef="#ctx0" brushRef="#br0" timeOffset="17423.511">6350 11324,'53'0,"-27"-53,27 53,-53-27,53 27,0-26</inkml:trace>
  <inkml:trace contextRef="#ctx0" brushRef="#br0" timeOffset="17694.936">6720 11006,'27'53,"-27"-26,79-27,-26 53,0-53,-26 0,-27-53,0 0,0 26,-27-26,1 53,-27-26,26 26,-26 0,0 0</inkml:trace>
  <inkml:trace contextRef="#ctx0" brushRef="#br0" timeOffset="19236.6298">6218 12038,'106'27,"-80"52,27 27,0-27,-27 1,27-27,-26-27,-1-26,27 79,0-79,-27 0,-26-26,53 26,-53-79,0 26,0 0,0-27,0 1,0 26,-26 0,26 27,26 79,-26-27</inkml:trace>
  <inkml:trace contextRef="#ctx0" brushRef="#br0" timeOffset="19628.469">6985 12673,'0'53,"-26"0,26-26,-27 25,27-25,-53 26</inkml:trace>
  <inkml:trace contextRef="#ctx0" brushRef="#br0" timeOffset="19864.362">6853 12753,'26'26,"27"-26,-26 53,-1-53,27 26,-27-26,1 0,26 0,-27 0</inkml:trace>
  <inkml:trace contextRef="#ctx0" brushRef="#br0" timeOffset="20122.956">7382 12779,'-27'27,"27"52,-26-53,26 27,0-26,-26 26</inkml:trace>
  <inkml:trace contextRef="#ctx0" brushRef="#br0" timeOffset="20330.226">7223 12858,'0'0,"0"27,53-27,-53 26,53-26,0 0,-27 53,1-53,26 0</inkml:trace>
  <inkml:trace contextRef="#ctx0" brushRef="#br0" timeOffset="20857.284">7990 12514,'80'0,"-54"-26,54 26,-54 0,1-26,25 26,-25 0</inkml:trace>
  <inkml:trace contextRef="#ctx0" brushRef="#br0" timeOffset="21094.164">8149 12409,'0'-53,"0"26,0 54,0-1,0 27,0-26,0 25,0-25,0-1,53 27,-53-26</inkml:trace>
  <inkml:trace contextRef="#ctx0" brushRef="#br0" timeOffset="22077.216">8890 12065,'-26'0,"26"26,0 1,0-1,0 53,0-26,26-26,27 52,0-79,-27 0,1 0,26-26,-53-27,0 26,0-26,26 27,-26 0,0-27,0 26,53 27,-53 53</inkml:trace>
  <inkml:trace contextRef="#ctx0" brushRef="#br0" timeOffset="23144.163">8996 12620,'0'106,"0"-79,0-1,53 27,-53-27,26-26,27 0,0-26,-53-27,0 27,0 26,0 53,0-27,0 0,0 27,0-26,0-1,0 27,0-53,0 53,-53-53,53 27,-26-27,26-27,0-26</inkml:trace>
  <inkml:trace contextRef="#ctx0" brushRef="#br0" timeOffset="23557.716">9313 12673,'0'0,"0"27,27-27,-27 53,53-53,-53 26,26-26,1 0,-27-26,53-27,-53 106,0-27,0 27,0-27,0 27,-27-26,27 26,0-27,0 1,-26-27,26 53,0-1,-53-52,53 27,-53-27</inkml:trace>
  <inkml:trace contextRef="#ctx0" brushRef="#br0" timeOffset="23936.724">9657 12356,'0'-53,"53"53,0 0,-26 0,26 26</inkml:trace>
  <inkml:trace contextRef="#ctx0" brushRef="#br0" timeOffset="24076.878">9710 12567,'80'0,"-54"0,1 0,25 0,-25 0,-1 0</inkml:trace>
  <inkml:trace contextRef="#ctx0" brushRef="#br0" timeOffset="24380.874">10186 12303,'27'0,"-27"0,0 53,0 0,0 0,0-1,0-25,0 26,53-53,-27 26,27-26,-53-26,0-1,27-26,-27 27,0 0,0-27,0 26,-53 27,53-53,-27 53,1 0,26 27</inkml:trace>
  <inkml:trace contextRef="#ctx0" brushRef="#br0" timeOffset="24965.178">10530 12462,'0'26,"0"-26,53 0,0 0,27-26,-1 26,0-27,1 27,-54 0,-26-26</inkml:trace>
  <inkml:trace contextRef="#ctx0" brushRef="#br0" timeOffset="25185.279">10795 12356,'0'26,"0"1,0-1,0 27,0-27,0 1,0 26,53-27</inkml:trace>
  <inkml:trace contextRef="#ctx0" brushRef="#br0" timeOffset="25498.158">11192 12435,'0'0,"0"79,0-52,26 26,54 0,-54-53,1 0,-1 0,-26-27,53 27,-53-53,0 27,0-1,-26-25,-1 52,1-27,-27 27,26 0,1 0,-54 0,80 0</inkml:trace>
  <inkml:trace contextRef="#ctx0" brushRef="#br0" timeOffset="25862.361">11668 12382,'80'0,"-80"27,52-27,-52 53</inkml:trace>
  <inkml:trace contextRef="#ctx0" brushRef="#br0" timeOffset="26014.3589">11668 12753,'27'0,"26"0,-1 0,-25 0</inkml:trace>
  <inkml:trace contextRef="#ctx0" brushRef="#br0" timeOffset="26348.952">12303 12620,'0'53,"53"27,-53-54,0 27,53-53,-27 26,27-26,-26 0,-1 0,27 0,-53-26,27-27,-27 27,0-1,0-26,-53 27,0 26,26-53,-26 53,27 0,0 0,-54 53,80-27</inkml:trace>
  <inkml:trace contextRef="#ctx0" brushRef="#br0" timeOffset="27934.074">13150 12673,'0'0,"0"27,53 52,-53-26,26-53,-26 26,53 27,-26-53,52-53,0 1,-26 25,0-26,27 27,25-27,-25 0,-1 53,27-53,-27 53,-26-53,-26 53,26 0,-80 0</inkml:trace>
</inkml:ink>
</file>

<file path=ppt/ink/ink30.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06:29:32.958"/>
    </inkml:context>
    <inkml:brush xml:id="br0">
      <inkml:brushProperty name="width" value="0.05292" units="cm"/>
      <inkml:brushProperty name="height" value="0.05292" units="cm"/>
      <inkml:brushProperty name="color" value="#FF0000"/>
    </inkml:brush>
  </inkml:definitions>
  <inkml:trace contextRef="#ctx0" brushRef="#br0">24712 5027,'0'-27,"0"-26,0 27,0 26,0 79,0-26,0 27,0-1,0 0,0 1,0-27,0 0,53-53,-53 79,53-79,-27 0,27-27,0 1,0-53,27-1,-1-26,-53 54,-26-1,53 0,-53 79,0 27,0 0,27-27,26 54,-27-80,27-27,-53-26,53 1,-53-28,0 27,0 0,0 0,0 0,0 1,0 25,-27 27,27 0,0 53,0-27</inkml:trace>
  <inkml:trace contextRef="#ctx0" brushRef="#br0" timeOffset="294">25797 5186,'53'-53,"0"26,0 27,0-53,-27 53,0 0,-26 53,0 0,0 0</inkml:trace>
  <inkml:trace contextRef="#ctx0" brushRef="#br0" timeOffset="437">25929 5503,'53'-26,"0"26,-27-27,27 27,-26 0,-1 0,27 0</inkml:trace>
  <inkml:trace contextRef="#ctx0" brushRef="#br0" timeOffset="1156">26908 5106,'0'27,"0"26,0 26,-53 27,53-27,0 0,-53-26,53-26,0 26,0-27,0-26,-26-53,26 0,0 0,0-26,0-27,0-26,0 26,26 27,-26-1,53 1,-26 53,52 26,-52 0,-27 26,0 27,0 26,0-26,0 0,-53 27,53-28,-27 28,27-54,0 1,-26-27,26 79,0-52,53 25,0-52,-27 0,0 27,27-27,-26 0,26 0,26 0,0 0</inkml:trace>
  <inkml:trace contextRef="#ctx0" brushRef="#br0" timeOffset="1523">27623 5503,'52'-53,"1"53,0-26,-26 26,-1-53,27 53,-53-80,53 54,-53-27,-26 53,-1 0,-26 0,27 26,-27 1,53 52,-53-52,53 26,0-27,0 1,26 25,27-52,53 0,-27 0,1 0,-27 0,-27 0,-26-26,0 0</inkml:trace>
  <inkml:trace contextRef="#ctx0" brushRef="#br0" timeOffset="1973">27649 4603,'-79'106,"79"-53,-27 27,27-28,-53 1,53-26,27 26,-1-53,1 0,52 0,-26-27,-27 1</inkml:trace>
  <inkml:trace contextRef="#ctx0" brushRef="#br0" timeOffset="2154">27702 4445,'0'-27,"0"54,0-1</inkml:trace>
  <inkml:trace contextRef="#ctx0" brushRef="#br0" timeOffset="2842">28099 4603,'0'0,"-27"0,-26 27,27-1,-27 1,53 52,-26-52,26-1,0 27,79-53,0 0,27-26,26-54,-79 27,0-53,-53 80,0 0,0-1,-26-26,-27 53,26 0,1 0,-27 0,53-26,0-27,0 26,0 1,0 26,-26 79,26-26,0 0,-80 0,80 0,-26 53,26-27,0-26,-53 0,53 0,0-27,26 27,1 0</inkml:trace>
  <inkml:trace contextRef="#ctx0" brushRef="#br0" timeOffset="4607">23865 6403,'0'0,"0"79,0 0,0-26,0 0,0 0,0 0,0 0,0-27,0 27,0-79,0-1,0-26,-52-52,52-1,0 0,0 0,26 0,-26 53,53 0,-27-26,27 53,-26 26,-27-27,53 27,-27 0,-26 80,0-1,0 0,-26 1,26 26,-106 26,106-53,-53 1,53-54,0 27,0 0,26-53,1 0,26 0,0 0,-27 0,1 0,-1 0,27 0</inkml:trace>
  <inkml:trace contextRef="#ctx0" brushRef="#br0" timeOffset="4869">24448 6641,'0'-53,"26"53,-26-53,53 53,-27-53,27 53,-53 53,0 26,0 1,-26 25</inkml:trace>
  <inkml:trace contextRef="#ctx0" brushRef="#br0" timeOffset="5017">24500 6985,'27'0,"26"-53,-27 0,27 26,-26 27,-1-53,27 53,0-52</inkml:trace>
  <inkml:trace contextRef="#ctx0" brushRef="#br0" timeOffset="5302">25135 6403,'0'26,"27"1,-27-1,0 27,0 0,53 0,-53-27,0 27,0-26,26-27,-26-27,0 1,0-27,0 26,0-26,0 0,53-26,0 26,-26 0,25 27,-25 26,-27-53</inkml:trace>
  <inkml:trace contextRef="#ctx0" brushRef="#br0" timeOffset="5610">25559 6059,'0'0,"79"0,-52 53,-27-27,0 27,0 0,0 0,0-27,-53 27,53-26,53-27,0 0,52-53,-25 53,26-27,-27 27,0-53</inkml:trace>
  <inkml:trace contextRef="#ctx0" brushRef="#br0" timeOffset="5872">26644 6535,'0'26,"0"54,0-54,0 1</inkml:trace>
  <inkml:trace contextRef="#ctx0" brushRef="#br0" timeOffset="6959">27940 6217,'0'0,"-106"27,53 26,0 0,-26 26,53 0,26-26,0 0,0 0,52-53,1 27,27-27,-27-27,26-26,-26-26,0 0,-53-1,0 1,0-1,0 1,-53 0,26 52,1 27,-27-53,0 53,27 0,26 27,0-1,0 27,0 26,0 1,0-1,0 27,0-27,53 1,-53-1,53 1,-53-28,26 1</inkml:trace>
  <inkml:trace contextRef="#ctx0" brushRef="#br0" timeOffset="7186">28522 6376,'27'0,"25"-53,-25 53,26 0,0-26,-27 26,27 0,-26 0</inkml:trace>
  <inkml:trace contextRef="#ctx0" brushRef="#br0" timeOffset="7320">28681 6561,'26'0,"27"0,27-53,-27 53,-27 0</inkml:trace>
  <inkml:trace contextRef="#ctx0" brushRef="#br0" timeOffset="7817">29475 5979,'26'-53,"27"53,0 0,0 0,-27 0,1 0,26 27,-53 26,-27-27,1 54,-27-54,26 27,27 0,0-27,27 1,26-27,26 0,0 0,1 0,-27 0,-27-53</inkml:trace>
  <inkml:trace contextRef="#ctx0" brushRef="#br0" timeOffset="8287">30242 6006,'0'26,"0"27,0 0,0 0,0 0,0 0,0-27,26-26,1 53,26-53,-27 0,1 0,26-26,-53-1,52-52,-52-27,0 0,0 27,0 26,0-26,0 52,-26 27,26-26,-53 26,0 0,27 0,-54 0,80 53,0-1,0-25,0-27,27 0,26 0,-27 0,1 0,26 0,-27 0,0 0</inkml:trace>
  <inkml:trace contextRef="#ctx0" brushRef="#br0" timeOffset="9509">23839 6905,'0'0,"0"27,0 26,0 53</inkml:trace>
  <inkml:trace contextRef="#ctx0" brushRef="#br0" timeOffset="11077">26591 6588,'0'-27,"0"-26,0 27,26 26,27-53,-27 53,-26 27,0-1,0 0,0 27,0-26,-79 26,79-27,0 1,-26 52,26-53</inkml:trace>
  <inkml:trace contextRef="#ctx0" brushRef="#br0" timeOffset="18920">30295 5873,'0'0,"0"53,0-26,0 26</inkml:trace>
</inkml:ink>
</file>

<file path=ppt/ink/ink3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10:36:42.712"/>
    </inkml:context>
    <inkml:brush xml:id="br0">
      <inkml:brushProperty name="width" value="0.05292" units="cm"/>
      <inkml:brushProperty name="height" value="0.05292" units="cm"/>
      <inkml:brushProperty name="color" value="#FF0000"/>
    </inkml:brush>
  </inkml:definitions>
  <inkml:trace contextRef="#ctx0" brushRef="#br0">22648 264,'0'53,"53"-26,-53 26,0-1,27 54,-27-26,53-1,-53 27,79 26,-79-52,26-1,-26 0,53 27,-53-26,80-1,-80 0,26 1,-26-1,0 27,53-27,-53 1,0-27,0-27,27 27,-27-27,53-26,-53 53,0 0</inkml:trace>
  <inkml:trace contextRef="#ctx0" brushRef="#br0" timeOffset="789.9209">21881 1587,'27'0,"25"0,-25 0,-1 0,27 0,27-53,-1 53,27 0,53-53,26 53,0-53,0 53,0 0,1-52,-54 52,53 0,53-53,-26 53,0 0,26-53,-27 53,1 0,-27-53,0 53,1 0,-1-53,27 53,26-53,-53 53,0-53,0 53,1-53,-28 53,1-53,-27 53,-26 0,26 0,-26 0,27 0,25 0,-52 0,0 0,-27 0,27 0,-26 0,-28 0,-25 0,-1 0,-79 0,1 0</inkml:trace>
  <inkml:trace contextRef="#ctx0" brushRef="#br0" timeOffset="1452.8546">24421 1111,'0'0,"0"26,0 27,53-26,-53 26,0 0,0-27,26-26,-26 53</inkml:trace>
  <inkml:trace contextRef="#ctx0" brushRef="#br0" timeOffset="1768.8231">24606 1719,'53'0,"-26"-26,26 26,-27 0,-26 0,0 53,0 0,0-27,0 1,0 26,0-53,0 0,26 0,54 0,52-53,0-27,1 27</inkml:trace>
  <inkml:trace contextRef="#ctx0" brushRef="#br0" timeOffset="2510.7488">26988 873,'0'79,"0"1,0-1,0 0,0 1,0-27,0 0,0-27,26 53,27-79</inkml:trace>
  <inkml:trace contextRef="#ctx0" brushRef="#br0" timeOffset="2914.7084">27279 1640,'52'53,"-52"-27,27 27,-27-26,53-27,-27 0,1 0,26 0,-53-53,26 26,-26-25,0-1,53 53,-53 26,0 1,0-1,0 0,0 27,27-26,-27 26,52 0,-52 53</inkml:trace>
</inkml:ink>
</file>

<file path=ppt/ink/ink3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06:30:44.936"/>
    </inkml:context>
    <inkml:brush xml:id="br0">
      <inkml:brushProperty name="width" value="0.05292" units="cm"/>
      <inkml:brushProperty name="height" value="0.05292" units="cm"/>
      <inkml:brushProperty name="color" value="#FF0000"/>
    </inkml:brush>
  </inkml:definitions>
  <inkml:trace contextRef="#ctx0" brushRef="#br0">12806 3307,'0'0,"0"53,0 0,0-27,0 1,0 26,0 26,26-26,-26 0,0 0,53 26,-53 1,27-28,-27 1,53 0,-53 53,26-27,-26-26,0 27,53-27,-53 26,0-26,0 0,53 0,-53 0,0 0,26 0,-26-27,0 27,53 0,-53-27,0 27,27 0,-27-26,0-1,0 27,0 0,0-27,0 27,26-53,-26 27,0-1,53-26,-53-26</inkml:trace>
  <inkml:trace contextRef="#ctx0" brushRef="#br0" timeOffset="937">12753 4815,'0'0,"26"0,-26 27,53-27,0 0,0 0,0 0,26 0,1 0,-1 0,53-27,-26 27,0 0,0-79,-27 79,1 0,-1-27,-26 27,26 0,1-53,-27 53,0 0,0 0,-1 0,28 0,-27 0,0 0,0 0,-27 0,27 0,-27 27,1-27,26 0,-27 0,1 0,26 0,-27 0,1 0,25 0,1 0,-26 0,-1 0,27 0,-53-27</inkml:trace>
  <inkml:trace contextRef="#ctx0" brushRef="#br0" timeOffset="2825">12885 3677,'27'0,"-1"0,27 0,-26 0,52 0,-53 0,27 0,-26 0,-1 0,27 0,-26 0,-1 0,27 0,26 53,-52-53,-1 0,27 27,-26-27,26 53,-1-27,1-26,-53 80,53-80,0 26,-26 0,26 54,-27-54,27 27,-27 0,-26-26,53-27,-53 52,27 1,-27-26,0 26,26-53,-26 79,0-26,53-53,-53 27,0-1,0 27,0-27,0 1,0 26,0-27,0-26</inkml:trace>
  <inkml:trace contextRef="#ctx0" brushRef="#br0" timeOffset="5886">20611 3360,'0'0,"27"79,-27-52,26 26,-26 0,53 26,-53 0,53 1,-53-1,0 0,26 1,-26 52,0-53,0-26,53 0,-53 0,0 27,0-27,27-1,-27-25,0 26,0-27,53 27,-53-26,0 26,0-27,26-26,-26 53,0-27,0 27,0-26,26-27,-26 0,0-27,0-26,0 27,0-1</inkml:trace>
  <inkml:trace contextRef="#ctx0" brushRef="#br0" timeOffset="7011">18918 4603,'79'-52,"-52"52,-1 0,27 0,0 0,0-27,26 27,1 0,-1 0,27-53,-27 53,0 0,1 0,-1-26,1 26,-27 0,-1 0,28 0,26-53,-27 53,-26 0,0 0,0 0,26 0,-26 0,0 0,0 0,0 0,0 0,26 0,-26 0,0 0,0 0,0 0,26 0,-26 0,0 0,0 0,0 0,26-53,-26 53,0 0,26 0,1 0,-27 0,26 0,0 0,1 0,-1 0,1-27,-1 27,-26 0,26-79,-26 79,-26 0,26-26,-27 26,0 0,1 0,26 0,-27-27,27 27,-26 0,-1 0,1 0,25 0,-25 0,-27-53,0 53,0 27</inkml:trace>
  <inkml:trace contextRef="#ctx0" brushRef="#br0" timeOffset="9808">22278 4233,'0'-26,"0"-1,0 1,0-27,-27 0,27 26,-26-26,26 27,-26 26,26-26,-53 26,53-53,-27 53,1-27,-27 27,53-53,-27 53,-26-26,27 26,26-27,-26 27,-27 0,53-53,-53 53,26 0,1 0,-27 0,53-26,-27 26,1 0,-53-27,52 27,-26 0,53-52,-53 52,0 0,-26 0,53-27,-1 27,-26 0,27 0,-27 0,0-53,-53 53,53 0,27 0,-27 0,0 0,26 0,1 0,-1 0,27 27,-79-27,0 0,79 26,-80-26,27 0,0 27,1-27,-1 52,26-52,-26 27,27-27,-27 53,0-53,53 26,-79-26,52 53,1-53,26 27,-53-27,53 26,-27-26,27 53,-26-26,26-1,-53-26,53 53,-53 0,53 0,-26-53,26 26,0 27,0-26,0-1,0 53,-53-79,53 53,0 0,-27-53,27 27,0 26,0-27,0 1,0 25,0-78,0 0,0-54</inkml:trace>
  <inkml:trace contextRef="#ctx0" brushRef="#br0" timeOffset="10526">20611 3254,'0'0,"0"-26,0 52,0 1,0-1,0 53,0-26,0-26</inkml:trace>
  <inkml:trace contextRef="#ctx0" brushRef="#br0" timeOffset="11984">15452 4498,'0'-53,"26"53,-26-27,53 27,0 0,-27-53,1 53,52 0,1-26,-27 26,26 0,53-80,-26 80,0-52,26 52,-26-53,0 53,0-27,0 27,26-53,-53 53,1 0,-1-53,0 53,1 0,-1 0,-26 0,26 0,1-26,-1 26,0 0,1 0,-1 0,1 0,-1 0,0 0,1 0,-1 0,0 0,-26 0,0 0,0 0,27 0,-27 0,-27 0,0 53,27-53,-26 0,-27 26,53-26,0 0,-53 27,26-27,27 0,0 0,0 0,0 0,-80-27</inkml:trace>
  <inkml:trace contextRef="#ctx0" brushRef="#br0" timeOffset="12186">19076 3889,'0'27,"0"25,0-25,27-1,-27 27,0-26,0-1,0 27,0 0,0-27,0 1,-27-27</inkml:trace>
  <inkml:trace contextRef="#ctx0" brushRef="#br0" timeOffset="13586">22357 4445,'0'53,"0"0,0 26,53-79,-53 53,27-53,-1 26,27-26,-53 0,27 0,-27-53,0 0,0 27,0 0,0-27,0 106,0-27,0 0,0 27,0 0,26-53,-26 53,0-26,53 52</inkml:trace>
  <inkml:trace contextRef="#ctx0" brushRef="#br0" timeOffset="14397">19288 4974,'0'0,"27"0,26 0,-27 0,27 0,0-53,0 53,-27 0,-26-53</inkml:trace>
  <inkml:trace contextRef="#ctx0" brushRef="#br0" timeOffset="14810">19738 4736,'0'0,"0"53,0 26,0-26,0-27,26-26,-26 53,53-53,-26 0,26 0,-53 0,0-26,26 26,-26-80,0 54,0 0,0 78,0-25,0 26,0-27,0 1,53 26,-53-27,0 1,0 26</inkml:trace>
  <inkml:trace contextRef="#ctx0" brushRef="#br0" timeOffset="18372">15372 3730,'0'27,"0"26,0-27,0 1,0 26,0-27,0 27,27-53,-27 26,26-26,1 0,-27 0,53 0,-53-53,26 53,-26-52,0-1,0 0,0 26,0 54,0 26,0 26,53-26,0-27,-27 27,27-53,-53 27,27-27,-1 0,-26 0,0-53,0 26,0 1,0-1,0-25,53 52,-53 26,27-26,-27 79,26-79,-26 27,26-27,27 0,-26-27,-27-26,0 27,0-27,53 53,-27 0,1 0,-27 0,53 0,-53 27,26-27,-26 79,0-26</inkml:trace>
  <inkml:trace contextRef="#ctx0" brushRef="#br0" timeOffset="19346">16510 3704,'0'0,"-53"0,0 26,0 54,53-54,-79 27,79-26,-27 25,27-25,0-1,0-26,27 0,52 0,-26-26,0-27,0 27,-27-27,27 0,-53 26,0-26,0 27,0-1,0 1,0-27,0 27,-26 26,26-27,-27 27,27 27,0 25,-52 28,52-1,0-26,0 27,26-28,-26-25,53-27,0 53,-27-53,1 0,26-27,-27 1,27-27,-53-26,0 26,0 26,0 1,-26 52,26 1,0-1,0 27,0-53,53 27,-27-27,27 0,-27 0,1 0,-27 0,-27 0,-26 26,53 0,27-26,26 0,-27-26,27 0,-26-54,-27 54,53-27,-53 26,52 27</inkml:trace>
  <inkml:trace contextRef="#ctx0" brushRef="#br0" timeOffset="19946">17595 3466,'0'-53,"53"53,-27 0,1 0,26 0,-1 0,-52 53,0-27,0 27,0 0,-26 26,26-52,-53-1,53 27,0-26,27 26,25-53,28 0,-1-27,1 27,-27 0,-53-26</inkml:trace>
  <inkml:trace contextRef="#ctx0" brushRef="#br0" timeOffset="20202">17674 3677,'-26'0,"26"-26,53 26,-27 0,1-53,52 53,-53-26,1 26,26-53</inkml:trace>
  <inkml:trace contextRef="#ctx0" brushRef="#br0" timeOffset="20494">17965 3333,'53'0,"-26"0,-1 0,-26 0,0 53,0-26,-26 26,26-27,-27-26,27 27,27-27,-1 0,27 0,26 0,-26 0,0-80,0 80</inkml:trace>
  <inkml:trace contextRef="#ctx0" brushRef="#br0" timeOffset="23983">14129 4894,'26'0,"1"0,-1 27,-26-1,0 27,0 27,-53-27,53-27,27-26,-1 0,27 0,0 0,26-79,-52 79,-1 0,-52 53</inkml:trace>
  <inkml:trace contextRef="#ctx0" brushRef="#br0" timeOffset="28147">2858 17118,'0'27,"0"52,0 0,0 1,26-1,-26-26,53-26,-53 25,53-52,-27 0,27 0,-53-26,80-27,-80 0,26 0,-26 0,53 53,0 53,-27-26,27 26,-26 0,52-27,-52-26,25 79,-25-79,-27-26,0-27,0-26,0-1,0 1,-53 0,53-1,-53 27,53 27,-26 26,26-53,-53 53,53 26,0 1,0-1,53 27,-27-26</inkml:trace>
  <inkml:trace contextRef="#ctx0" brushRef="#br0" timeOffset="28382">3836 17251,'53'0,"-26"-80,26 80,0-53,-27 53,1 0,52 0,-79 0,0 27,-26 26</inkml:trace>
  <inkml:trace contextRef="#ctx0" brushRef="#br0" timeOffset="28501">3995 17489,'53'-27,"0"27,26-26,-52 26</inkml:trace>
  <inkml:trace contextRef="#ctx0" brushRef="#br0" timeOffset="29041">4710 17012,'53'-26,"-1"26,-25 0,-1 0,27 0,-26 0,26 26,-53 1,0 52,0-26,0 0,-53 0,26 53,27-53,-79-27,79 27,0-26,0 25,53-52,-27 0,54 0,25-52,28 52,-1-80,-79 80,-27-53</inkml:trace>
  <inkml:trace contextRef="#ctx0" brushRef="#br0" timeOffset="29348">4842 17303,'53'0,"0"0,0 0,0-52,26 52,-26-53,-27 53,27 0,-26 0</inkml:trace>
  <inkml:trace contextRef="#ctx0" brushRef="#br0" timeOffset="29797">5186 16827,'26'27,"27"26,27 26,-54-79,-26 26,27-26,-1 0,-26-26,0-1,53-25,-53 78,0 0,0 1,0-1,0 27,26-26,-26 26</inkml:trace>
  <inkml:trace contextRef="#ctx0" brushRef="#br0" timeOffset="32737">6085 17568,'27'0,"26"-26,-27 26,1-53,26 53,-27 0</inkml:trace>
  <inkml:trace contextRef="#ctx0" brushRef="#br0" timeOffset="33711">5953 17198,'0'-27,"0"27,80 0,-54 0,0 0,1 0,26 0,-27 0,1 0</inkml:trace>
  <inkml:trace contextRef="#ctx0" brushRef="#br0" timeOffset="34732">7038 17145,'79'0,"-52"0,-27 79,106 27,-80-27,27 27,0-27,-27-26,-26 0,53 0,-79-53,-27-53,0 0,53 0,-26 1,26-28,0 27,0 27,0-27,0 53,0-53,79 53,-26 0,-27-53,1 53,52 0,-79-26</inkml:trace>
  <inkml:trace contextRef="#ctx0" brushRef="#br0" timeOffset="35121">7514 16854,'27'26,"-27"1,53 25,-53 1,26 0,27-26,26-27,1 0,-54-53,-26 26,80-26,-80 1,26-1,-26 0,0 26,0 27,53 53,-53 0,0 0,0 26,0-26,26 0,-26 0,0 27,0-28</inkml:trace>
  <inkml:trace contextRef="#ctx0" brushRef="#br0" timeOffset="35683">8308 17436,'53'0,"-27"0,1 0,26 0,-27 0,1 0,26-27,-27 27,27-53,-53 0,26 27,-26-27,0-26,0 52,0 27,-26 0,-27 0,27 0,-1 0,-26 27,27 52,26 0,0-26,0 0,0 0,0 27,53-54,0-26,-1 53,1-53,27 0,-27 0,-27 0,-26-53,53 27</inkml:trace>
  <inkml:trace contextRef="#ctx0" brushRef="#br0" timeOffset="36750">8281 16510,'0'0,"0"79,0-26,0-27,0 1,0 26,0 0,27-53,26 0,-27 0,27-27,-53-52,0 52,27 54,-27-1,0 54,0-54,0 27,0-26,26-1,-26 27,0-27,53-26</inkml:trace>
  <inkml:trace contextRef="#ctx0" brushRef="#br0" timeOffset="37049">8784 16721,'-26'27,"26"-1,-53 27,53-26,-27-1,27 27,0 0,0-53,0 26,53-26,-26 0,26 0,-27 0,27-53</inkml:trace>
  <inkml:trace contextRef="#ctx0" brushRef="#br0" timeOffset="37221">8837 16668,'0'-52,"0"104</inkml:trace>
  <inkml:trace contextRef="#ctx0" brushRef="#br0" timeOffset="37616">9022 16880,'0'27,"0"25,0 1,0 0,53-53,0 0,0-53,0 27,-53-27,26 0,-26 0,0 0,0 0,0 27,0 26,-79 26,0 27,79 0,-27-53,27 53,0-53,80 27,-54-27,27 0</inkml:trace>
  <inkml:trace contextRef="#ctx0" brushRef="#br0" timeOffset="37799">9631 17330,'0'53,"0"0,0 0,0 26,0 0,0-52</inkml:trace>
  <inkml:trace contextRef="#ctx0" brushRef="#br0" timeOffset="39891">11139 16933,'0'26,"0"1,0-1,0 27,0 27,0-27,-26 0,26-1,0 1,0-26,0-80,0 26,0-52,0 0,0-1,0 1,0 0,0 26,26 0,-26 0,26 53,-26-27,27 27,26 0,-27 27,-26 26,0-27,0 27,0-26,0 25,0-25,-26 26,26-27,-53 27,53 0,0 0,26-53,-26 53,53-27,-26-26,26 80,-27-80,1 0</inkml:trace>
  <inkml:trace contextRef="#ctx0" brushRef="#br0" timeOffset="40131">11642 17171,'0'-26,"79"-27,-52 53,-1-27,27 27,-27 0,-26 0,0 27,0 26</inkml:trace>
  <inkml:trace contextRef="#ctx0" brushRef="#br0" timeOffset="40267">11642 17436,'53'0,"-27"0,27-27,-27 27,54 0,-54 0</inkml:trace>
  <inkml:trace contextRef="#ctx0" brushRef="#br0" timeOffset="40873">12277 17039,'0'0,"0"26,0 27,0 0,53 0,-53 0,0 26,0-52,0-1,0 27,0-53,0-26,0-27,0-27,-27-52,27 0,0 52,0 1,0 53,0-1,0 27,0-53,53 53,0 0,-27 0,-26 27,0-1,0 1,0 52,0-26,0 0,-52 0,52 26,-53-52,53-1,0 27,0-27,0 1,26-27,27 53,-27-53,27 0,0 0,0 0,-26 0</inkml:trace>
  <inkml:trace contextRef="#ctx0" brushRef="#br0" timeOffset="41315">12779 16668,'0'53,"53"-26,-53 26,0 0,0-27,0 1,0 25,27-52,-1 0,1 0,-27 0,53-79,-53 53,0-27,0 79,0 1,0-1,0 27,0-27,0 1,0-1,0 54,0-27,0 0,0-27</inkml:trace>
  <inkml:trace contextRef="#ctx0" brushRef="#br0" timeOffset="42665">12144 16959,'27'-26,"-1"26,27 0,-26 0,26 0,0 0,26 26,-53 27,27-26,-26 26,-27 26,53 1,-53-1,0-26,-53 0,0-53,26 0,-26-53,53 26,0-26,0 1,0-1,0 26,0 1,53-27,-53 26,53-26,-53 27,80-27,-27 27,-1-27,-25 53,-27 53,0-1,0-25,0-27</inkml:trace>
  <inkml:trace contextRef="#ctx0" brushRef="#br0" timeOffset="43709">13441 17065,'26'0,"1"0,-1 0,-26 0,0 53,0 0,-26 0,26 0,-27-53</inkml:trace>
  <inkml:trace contextRef="#ctx0" brushRef="#br0" timeOffset="45907">14552 16959,'0'-52,"0"52,-53 26,0 0,53 27,-53-26,53 26,0-27,0 27,53-53,27 0,25 0,28 0,-54-79,1 52,-54-26,-26 0,0 27,0-27,0 53,-53 0,27 0,-1 0,-26 0,53-53,-53 53,53-26,0-1,-26-26,26 27,0-1,0-25,-53 25,26 27,-25 53,52 0,0 26,0-26,0 0,0 0,0 0,0 0,0-27,0 1,0 26,0 0,0 0,0-1,0 1,0 27,0-54,26 1,0-27</inkml:trace>
  <inkml:trace contextRef="#ctx0" brushRef="#br0" timeOffset="46176">15187 16959,'53'0,"-53"-26,53 26,26 0,-52 0,-1 0,27 0,-26 0</inkml:trace>
  <inkml:trace contextRef="#ctx0" brushRef="#br0" timeOffset="46334">15319 17251,'53'0,"-26"0,26 0,-27 0,27 0,0 0</inkml:trace>
  <inkml:trace contextRef="#ctx0" brushRef="#br0" timeOffset="46978">16007 16695,'0'79,"0"1,0-54,0 1,0 25,0-25,53-27,-53 53,27-53,-27 53,26-53,27 0,-26-27,-27-52,26 52,-26-25,0 25,0 54,0-1,0 80,53-27,-53 1,0-54,53 27</inkml:trace>
  <inkml:trace contextRef="#ctx0" brushRef="#br0" timeOffset="47564">16642 17039,'-26'0,"26"0,-53 53,53-27,-27 27,27-26,0-1,0 27,0-27,27-26,26 0,0 0,0 0,-27 0,27-52,0-28,-53 54,0-27,0-27,0 27,0 27,-26 26,26-53,-27 53,1 0,-27 0,53 0,0 27,0 25,0-25,0-1,26-26,27 0,-26 53,25-53,28 0</inkml:trace>
  <inkml:trace contextRef="#ctx0" brushRef="#br0" timeOffset="53548">18415 16827,'0'-53,"0"80,0 26,0 0,0 26,53 0,-53 54,53-28,-53 28,79-27,-79 26,53-53,-53-26,53 27,-53-28,27-25,-27 26,0-27,52-26,-52 53,0-26,0 26,27-53,-27-53</inkml:trace>
  <inkml:trace contextRef="#ctx0" brushRef="#br0" timeOffset="54224">17992 17806,'79'-26,"-52"26,52 0,27 0,0 0,52 0,-25 0,78-53,-52 53,53-53,-27 53,27-53,-54 53,-52 0,0 0,-27 0,1 0,-27 0,26 0,-53 0,1 0,-27 0,26 0,27 0,0 0,-26 0,26 0</inkml:trace>
  <inkml:trace contextRef="#ctx0" brushRef="#br0" timeOffset="55947">19659 17700,'0'-53,"0"27,0-1,0-25,0 25,0 1,-53 26,53-53,-27 26,-26 1,0-27,27 26,-53-25,52 52,27-27,-26 27,-27-53,26 53,-26-26,27 26,-1 0,27-53,-26 53,-27 0,27 0,-1 0,-26 0,27 0,-1 0,-26 0,27 0,-1 0,27 26,-52-26,25 27,1-27,26 53,-53-53,53 26,-27-26,1 27,-27-27,53 52,-27-52,-26 27,80-27,-27 0,26 0,27 0,-53 53,27-53</inkml:trace>
  <inkml:trace contextRef="#ctx0" brushRef="#br0" timeOffset="57118">22516 16668,'0'-26,"0"79,0 26,0 27,0 26,79 80,-79-27,0 0,80 1,-80-28,79 1,-79-53,27-27,-27 1,0-54,53 1,-53 26,0-27,0 1,26 25,-26-52,0-52,0 25,0-26,0-53</inkml:trace>
  <inkml:trace contextRef="#ctx0" brushRef="#br0" timeOffset="58618">21273 17912,'0'0,"26"0,27 0,-27 0,1 0,52 0,-26 26,0-26,53 0,0 0,26 0,0 0,27 0,-27 0,-26 0,26 0,-26 0,0 0,0 0,0-26,-27 26,-26 0,0 0,0 0,26 0,-26 0,-26 0,-1 0,27 0,-27 0,27 0,-26 0,26 0,-27 0,1 0,26 0,-27 0,1 26,25-26,-25 0,-1 0,54 0,-54 0,1 0,26 0,-27-26,27 26,-27 0,27 0,-26-26,26 26,0 0,0 0,-1 0,1 0,0 0,27-53,-27 53,-1 0,1 0,27 0,-54 0,1 0,-1 0,27 0,-26 0,-1 0,27 0,-27-27,1 27,26 0,-53 0,-27 0</inkml:trace>
  <inkml:trace contextRef="#ctx0" brushRef="#br0" timeOffset="61632">24077 17912,'0'-53,"0"27,0-27,-26 53,26-27,0-52,-27 52,27-52,-53 26,53 0,-26 53,26-26,-27-1,27-26,-79 53,79-26,-26 26,26-27,-27 27,27-79,-53 79,53-26,-26 26,26-27,-27 27,27-53,-26 53,26-26,-53 26,53-27,-27 27,27-26,-53 26,53-53,-52 53,52-27,-80 27,80-26,-53 26,53-53,-26 53,26-26,-27 26,-26-27,27 27,26-79,-53 79,27-27,-1 27,-26-53,27 53,-1 0,-26 0,27-26,-27 26,0 0,27 0,-27 0,0 0,-27 0,28 0,52 0,-53 0,26 0,-26 0,53 53,-79-53,52 0,27 26,-26-26,-1 0,27 27,-79-27,53 53,-1-53,-26 0,27 53,-27-53,26 26,-25 27,-1-53,53 26,0 27,-27-53,27 27,-26-1,26 54,-80-80,80 53,-26-53,26 53,-27-27,27 53,-79-52,79-1,0 27,-26-26,26-1,0 27,0 0,-53 0,53 0,0 0,0-27,0 1,0 26,0-27,0 0,0 27,0-26,0-1,26 27,-26-26,0-1,0 27,27-27,-27 1,0 52,52-79,-52 53,53 0,-26 0,52 26,-26-52,-26-27,-27 53,79-53,0 26,-52-26,26 53,0-53,0 27,-27-27,27 53,-27-53,27 26,-26-26,-1 0,54 53,-27-53,-1 0,1 0,0 0,0 0,27 0,-1 0,-53 0,1 0,26 0,0 0,-53-27,53 27,0-26,-1 26,-25-53,-1 53,27 0,-53-26,53 26,-53-27,53 27,-53-53,53 53,0-26,0 26,-53-27,26 27,27-53,-53 27,27 26,-27-26,26 26,-26-53,53 53,-53-27,27 1,-27-27,52 26,-25-26,-1 27,-26-1,53 27,-53-52,0 25,27 27,-27-53,0 0,26 53,-26-79,53 79,-53-27,0 1,0-27,0 27,0-1,0-26,0 106,0-26,0-1,-26-26,26 53</inkml:trace>
  <inkml:trace contextRef="#ctx0" brushRef="#br0" timeOffset="62411">22886 18494,'-26'0,"26"27,0 25,0 1,53 27,-53-27,0 0,0 26,0 0,0-26,0-26,26-27,-26 0</inkml:trace>
  <inkml:trace contextRef="#ctx0" brushRef="#br0" timeOffset="63177">22437 16351,'26'0,"-26"26,0 27,0 0,0-26,0-1,0 1,0 26,53-1,-53 1</inkml:trace>
  <inkml:trace contextRef="#ctx0" brushRef="#br0" timeOffset="64677">19685 17224,'0'-53,"0"53,53-26,26 26,-52-53,52 53,-26 0,26-27,1 27,-1 0,-26 0,26 0,-26 0,-26 0,26 0,0 0,0 0,-27 0,1 0,25 53,-25-53,26 0,-27 27,1-27,26 53,-27-53,27 26,-27-26,27 53,-26-53,26 0,-27 26,27-26,0 0,-53 27,27-27,25 53,-25-53,-1 0,-26 0</inkml:trace>
  <inkml:trace contextRef="#ctx0" brushRef="#br0" timeOffset="64905">21246 17277,'0'0,"27"0,-27 79,52-52,1 26,-53 26,0 0,-53-52,1 26,-1-53,0 0</inkml:trace>
  <inkml:trace contextRef="#ctx0" brushRef="#br0" timeOffset="66747">20611 16563,'0'0,"0"-27,53 27,26 0,-26 80,-53-54,0 0,27 27,-27-26,0 26,0-27,0 1,-27 26,27-27,-53-26,53 53,0 0,0-27,27-26,-1 0,27 0,-26 0,-1 0,27-26,-27 26,-26-53</inkml:trace>
  <inkml:trace contextRef="#ctx0" brushRef="#br0" timeOffset="67026">20611 16827,'53'0,"-27"0,1 0,26 0,-27 0,1 0,26-53,0 27,-53-27</inkml:trace>
  <inkml:trace contextRef="#ctx0" brushRef="#br0" timeOffset="67421">21008 16510,'26'0,"-26"53,0-27,0 1,0 25,0-25,27-27,-27 26,26-26,27 0,-53-53,0 1,27 25,-27-26,0 27,0 26,0 53,0-27,0 1,0 25,0-25,0-1,0 27,0-26,0-1</inkml:trace>
  <inkml:trace contextRef="#ctx0" brushRef="#br0" timeOffset="71270">24474 18203,'0'0,"0"0,-53 53,53-27,0 1,-26 26,26-27,0 27,-27-26,27-1,0 27,0 0,0-80,0 1</inkml:trace>
  <inkml:trace contextRef="#ctx0" brushRef="#br0" timeOffset="71673">24844 18044,'0'53,"0"0,0 0,-26 0,26 26,0-26,0 0,0-26,0 26,53-27,-27-26,1 0,-27 0,79-53,-79 27,0-27,0 0,-26 26,-1-26,-26 53,-26 80,79-27,-53 0,0-27</inkml:trace>
  <inkml:trace contextRef="#ctx0" brushRef="#br0" timeOffset="72872">19579 17886,'0'-27,"27"27,-27-53,53 53,-27 0,27 0,-27 27,-26-1,0 1,0 25,0-25,0-1,0 27,0-26,-53-27,53 26,0 27,27-53,52 0,-52 0,26-26,0 26,0-27,-27 27,-26-53</inkml:trace>
  <inkml:trace contextRef="#ctx0" brushRef="#br0" timeOffset="73947">22066 16589,'0'-26,"-26"52,26 27,0 0,0 0,0 26,0-26,0 0,26-53,-26 26,53-26,0 0,-26 0,25 53,1-53,27 0</inkml:trace>
  <inkml:trace contextRef="#ctx0" brushRef="#br0" timeOffset="74853">22490 18177,'-27'26,"27"27,-53-27,53 27,-26-26,26-1,0 54,0-54,26-26,1 0,26-26,-27-27,-26 0,0-27,0 54,-26 26,26-53,-27 53,27 26,-53 1,53-1,0 27</inkml:trace>
  <inkml:trace contextRef="#ctx0" brushRef="#br0" timeOffset="75837">19050 16880,'0'0,"-26"53,26 0,-53 26,53-26,-80 0,80 0,-26-53,26 53,-27-53,27 0,27 0,26 53,-27-27,1 1,52 26,-26 0,-27-53,27 26</inkml:trace>
  <inkml:trace contextRef="#ctx0" brushRef="#br0" timeOffset="76652">18230 18097,'0'0,"0"53,-53 26,53-26,0 0,0 0,0 27,26-80,54 0,-27 0,0-27,-1 1,-52-27,27 0,-27 26,0-26,0 53,-53-52,27 52,-27 0,53 0,-53 52,53-25</inkml:trace>
  <inkml:trace contextRef="#ctx0" brushRef="#br0" timeOffset="77411">18256 18150,'0'27,"0"25,0-25,53-27</inkml:trace>
</inkml:ink>
</file>

<file path=ppt/ink/ink3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10:37:38.98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26458 3545,'0'-26,"0"26,0 0,0 53,-26-27,26 27,-53 26,53-26,0 0,0-26,0 52,26-79,27 0,0-26,0-1,0-26,-26 27,-27-27,0 26,0 1,0-54,0 80,0-26,-53 26,26 0</inkml:trace>
  <inkml:trace contextRef="#ctx0" brushRef="#br0" timeOffset="375.9624">27358 3201,'0'0,"0"0,-53 27,53 26,-79-1,79 28,-80-1,80-26,-53-26,53 25,-53-52,53 53,0-26,0-1,27-26,26 0,0 0,0 0,0 0,-1 0,-25 0,-1 0,-26 53</inkml:trace>
  <inkml:trace contextRef="#ctx0" brushRef="#br0" timeOffset="570.9428">27226 3995,'0'0,"26"0,53 0,-26 0,-26-27,26-25</inkml:trace>
  <inkml:trace contextRef="#ctx0" brushRef="#br0" timeOffset="892.9107">27702 3572,'79'0,"-79"52,53-52,-53 27,53 52,-53-26,-26-26,-1-27,27 0,0-27,0-26,27 27,26-27,-1 26,-25 27,-1 0</inkml:trace>
  <inkml:trace contextRef="#ctx0" brushRef="#br0" timeOffset="1259.8739">28998 3413,'0'79,"-26"-26,26-26,-79 25,26 1,26-53,80 0,0 0,0 0,0 0,26 0,-26 0,0 0,0 0,-27 0</inkml:trace>
  <inkml:trace contextRef="#ctx0" brushRef="#br0" timeOffset="1522.8477">28998 3968,'0'0,"53"0,-26 0,-1 0,54 0,-1 0,0 0,1-52,-27 52</inkml:trace>
  <inkml:trace contextRef="#ctx0" brushRef="#br0" timeOffset="2317.7681">29977 3439,'0'-53,"27"53,26-26,0 26,0 0,-53 0,0 26,0 27,0 0,0 0,-27 0,27-27,-79 1,79 26,0-27,53-26,0 0,-1 0,1-26,27 26,-1-27</inkml:trace>
  <inkml:trace contextRef="#ctx0" brushRef="#br0" timeOffset="3359.664">26802 4445,'0'26,"-53"27,53 26,-53 27,53-53,0-26,0-1,27-26,-1 0,27 0,0-53,-26 0,-27 0,53 0,-53 1,0 25,-27 1,-26-27,0 53,53 0,53 0</inkml:trace>
  <inkml:trace contextRef="#ctx0" brushRef="#br0" timeOffset="3667.6332">27331 4286,'0'0,"-52"53,25-27,-26 54,27-27,-27 0,53-1,-27 1,27-26,0 26,0 0,0-53,80 0,-54 0,27 0,0 0,-53 26</inkml:trace>
  <inkml:trace contextRef="#ctx0" brushRef="#br0" timeOffset="3854.6145">27252 4921,'0'0,"53"0,0 0,26 0,-52 0,26-53,-53 0</inkml:trace>
  <inkml:trace contextRef="#ctx0" brushRef="#br0" timeOffset="4154.5845">27702 4498,'0'26,"0"53,0-26,0 27,26-27,-26 0,0-1,53 1,-53-26,0-27,0-53,0 0,0-26,27-1,-27 1,0 26,53 0,-53 27,26 26,27 0,-27 53,27-53</inkml:trace>
  <inkml:trace contextRef="#ctx0" brushRef="#br0" timeOffset="4461.5538">28231 4207,'0'0,"27"0,-27 79,0-26,0-27,0 1,0-1,0-26,0 53,26-79,0 26,54-27,-27 27,0 0,-27 0</inkml:trace>
  <inkml:trace contextRef="#ctx0" brushRef="#br0" timeOffset="4979.502">28998 4207,'0'0,"-26"52,-27-25,0 26,0 0,-26-27,52 27,1-26,-27-1,53 27,0-53,53 0,0 0,0 0,0 0,0 0,-27 0,0 0,27 0,-26 0</inkml:trace>
  <inkml:trace contextRef="#ctx0" brushRef="#br0" timeOffset="5204.4794">28734 4868,'0'0,"26"0,27 0,27 0,-54 0,0 0,27-26,0 26,-26-53,26 26</inkml:trace>
  <inkml:trace contextRef="#ctx0" brushRef="#br0" timeOffset="5640.4358">29289 4312,'0'27,"0"-1,0 27,0 27,0-27,0 26,0-53,27-26,-27 27,53-27,-27 0,-26-27,27-26,-27 27,0-27,53-26,-53 26,0 0,0 79,0 1,0-1,0 1,0 26,0-27,0 1,0 25,0 1,0 0,0-26</inkml:trace>
  <inkml:trace contextRef="#ctx0" brushRef="#br0" timeOffset="8888.1111">29898 4418,'0'-53,"-27"53,27 0,27 0,26 0,-27-26,1 26,26 0,-27 0,-26 0,-26 53</inkml:trace>
  <inkml:trace contextRef="#ctx0" brushRef="#br0" timeOffset="9044.0955">29871 4603,'27'0,"-27"0,53 0,-53-26,26 26,-26-53,27 53,-27-26,53 26,-53-27</inkml:trace>
  <inkml:trace contextRef="#ctx0" brushRef="#br0" timeOffset="9230.0768">30215 4312,'0'0,"0"80,0-27,0 0,0 0,0-1,0 1</inkml:trace>
  <inkml:trace contextRef="#ctx0" brushRef="#br0" timeOffset="9972.0027">30533 4312,'0'0,"0"53,0 0,0-26,0-1,0 27,26-53,1 27,26-27,-27 0,1 0,26-53,-53 26,26-26,-26-26,-26 79,-1-53,-26 53,53-27,-53 27,27 0,-27 0,53 0,26 0</inkml:trace>
  <inkml:trace contextRef="#ctx0" brushRef="#br0" timeOffset="10287.971">30983 4127,'0'0,"0"80,0-54,-27 0,-26 54,0-80,53 26,27-26,-1 0,1 0,52 0,-26 0,0 0,-27 0,27 0,-26 0</inkml:trace>
  <inkml:trace contextRef="#ctx0" brushRef="#br0" timeOffset="10490.9507">30903 4683,'27'0,"-27"-27,53 27,0 0,-27 0,27 0,-27 0,1 0</inkml:trace>
  <inkml:trace contextRef="#ctx0" brushRef="#br0" timeOffset="11046.8951">31618 4154,'-27'0,"1"26,26 27,0-27,0 1,0 26,0-27,0 1,0-1,0-26,0-79,0 52,0-26,0-26,0 26,0 0,0 27,26-27,-26 26,53 27,-53-52,53 52,-53 52,0 1,0 0,-53 0,53 0,-53-26,53 25,0 1,27-53,26 0,-27 0,1 0,25 0,-25 0,52 0,-52 0</inkml:trace>
  <inkml:trace contextRef="#ctx0" brushRef="#br0" timeOffset="11420.8577">32279 3916,'0'-27,"-26"27,-1 53,-26-27,27 27,-27-26,27 26,26-27,-53-26,53 27,26-27,1 0,25 0,1 0,53 0,-26 0,-1 0,-53 0,1 0,-27 53</inkml:trace>
  <inkml:trace contextRef="#ctx0" brushRef="#br0" timeOffset="11654.8344">32173 4418,'27'0,"-1"0,27 0,-26-26,26 26,26-53,-26 53,0-53,-53 26</inkml:trace>
  <inkml:trace contextRef="#ctx0" brushRef="#br0" timeOffset="12035.7963">32676 3995,'0'26,"0"27,0-26,0-1,0 27,53-26,-53 25,26-52,1 0,-27 0,53-26,-53-27,53 0,-53 0,53 53,-53-53,0 106,0-26,0-1,0 1,-27 26,27-1,0 1,0 0,27 27</inkml:trace>
  <inkml:trace contextRef="#ctx0" brushRef="#br0" timeOffset="14815.5183">6641 4471,'0'0,"-53"27,53-1,0 27,0-27,0 1,0-1,27 27,26-53,-27 0,0 0,-26 0,80-53,-80 27,0-1,0-25,0 25,0 1,-27-27,1 26,-27 27,27 0,26 0,0 27,0 26</inkml:trace>
  <inkml:trace contextRef="#ctx0" brushRef="#br0" timeOffset="15213.4785">7197 4259,'0'53,"0"0,-27 0,-26 0,27 0,26-26,-80 25,80-25,27-27,-1 0,1 0,26 0,0 0,0 0,-27 0,53 0</inkml:trace>
  <inkml:trace contextRef="#ctx0" brushRef="#br0" timeOffset="15673.4325">7726 4365,'0'53,"-27"-26,27-1,-53 27,53-26,0-1,0 27,53-53,-26 0,26 0,0-27,0 1,-27-27,-26 27,53-1,-53-26,0 27,0 26,0-27,-79 27,26 0,26 0,-26 53,53-26,27-27,-27 26,26-26,27 0,0 53,0-53,-27 0</inkml:trace>
  <inkml:trace contextRef="#ctx0" brushRef="#br0" timeOffset="16032.3965">8387 4207,'0'26,"0"53,-26-26,26-26,-80 26,54-27,26-26,53 0,0 0,-27 0,1 0,26 0,-27 0,1 0,-1 0,27 0,0 0,-27 0</inkml:trace>
  <inkml:trace contextRef="#ctx0" brushRef="#br0" timeOffset="17118.288">8837 4101,'53'26,"-27"1,27 26,-26-27,-1-26,-26 53,53-53</inkml:trace>
  <inkml:trace contextRef="#ctx0" brushRef="#br0" timeOffset="17320.2678">9102 4101,'0'0,"26"79,27-52,-26-27,-27 26,52-26</inkml:trace>
  <inkml:trace contextRef="#ctx0" brushRef="#br0" timeOffset="17649.2349">9208 3836,'0'53,"0"-26,-53-27,53 26,0 27,-27-53,1 0,-27-53,26 53,-26-53,27 53,-1 0,-25 0,-1 0,53 0,-27 53,27-27,0 54,0-27,53-27</inkml:trace>
  <inkml:trace contextRef="#ctx0" brushRef="#br0" timeOffset="17913.2085">9551 3863,'0'26,"0"27,0 0,0 0,-52 26,52-52,0-1,0 27,0-27,0 27</inkml:trace>
  <inkml:trace contextRef="#ctx0" brushRef="#br0" timeOffset="18214.1784">9737 4154,'0'-27,"53"27,-53 27,0 26,0-27,-27 0,1 54,26-80,26 0,27 0,53 0,-27-53,-26 53,-26 0,-27-27</inkml:trace>
  <inkml:trace contextRef="#ctx0" brushRef="#br0" timeOffset="19368.063">7091 4815,'26'0,"1"27,26-27,0 0,-27 0</inkml:trace>
  <inkml:trace contextRef="#ctx0" brushRef="#br0" timeOffset="19886.0111">7885 4736,'-27'0,"27"0,27 0,26 0,-27 0,0 0</inkml:trace>
  <inkml:trace contextRef="#ctx0" brushRef="#br0" timeOffset="20824.9248">6668 5371,'0'26,"0"27,26-53,0 0,1 0,-27-26,53 26,-53-27,0 1,-27 26,27-53,-26 53,-1-27,27 27,0 27</inkml:trace>
  <inkml:trace contextRef="#ctx0" brushRef="#br0" timeOffset="21183.9248">7117 5159,'0'27,"-53"52,0-26,27 0,-27 26,53-52,-53-1,53 27,0-80,0 27,53 0,0 0,0 0,0 0,0 0,0 0,0 0</inkml:trace>
  <inkml:trace contextRef="#ctx0" brushRef="#br0" timeOffset="21406.9248">6959 5741,'26'0,"0"0,27 0,-26 0,-1 0,27 0,-26-53,-1 53,27-26</inkml:trace>
  <inkml:trace contextRef="#ctx0" brushRef="#br0" timeOffset="21842.9248">7408 5159,'-26'0,"26"53,79 0,-52-27,-27 27,0-26,0-1,0-26,0 53,-27-53,27 27,0-27,53 0,0 0,26 0,27-53,-26 53,-27-53</inkml:trace>
  <inkml:trace contextRef="#ctx0" brushRef="#br0" timeOffset="22299.9248">7938 5265,'0'26,"0"-26,0 53,-53-53,53 80,0-54,0 27,0-27,26-26,1 0,-1 0,53-26,-26-53,0 26,-26-27,-27 27,53-26,-53 26,0 27,-53-27,0 53,0 26,26 1,27-1,0 27,0-26,27-27,52 0,-52 0</inkml:trace>
  <inkml:trace contextRef="#ctx0" brushRef="#br0" timeOffset="22764.9248">8678 4974,'0'0,"-53"0,1 26,-1 27,-27 53,27-53,-26 26,79-52,-53-27,53 26,26-26,1 0,-1 0,27 0,27 0,-27 0,0 0,-27 0,27 0,-53 0</inkml:trace>
  <inkml:trace contextRef="#ctx0" brushRef="#br0" timeOffset="22974.9248">8414 5556,'0'0,"26"0,27 0,-26 0,-1-27,27 27,0 0,0 0</inkml:trace>
  <inkml:trace contextRef="#ctx0" brushRef="#br0" timeOffset="23463.9248">9234 4974,'0'53,"0"53,0-53,0-27,0 0,0 54,26-80,1 0</inkml:trace>
  <inkml:trace contextRef="#ctx0" brushRef="#br0" timeOffset="23672.9248">9393 5106,'0'27,"0"-1,0 1,53 25,-53 1,26-53</inkml:trace>
  <inkml:trace contextRef="#ctx0" brushRef="#br0" timeOffset="24038.9248">9578 4762,'0'27,"0"-27,0 53,-79-53,52 52,1-52,-27 0,26 0,-26 0,0 0,1 0,-1 0,26 0,1 0,-27 0,26 0,27 27,0 26</inkml:trace>
  <inkml:trace contextRef="#ctx0" brushRef="#br0" timeOffset="25907.9248">10028 5265,'53'0,"-27"0,1 0,25 0,-52 26,0 1</inkml:trace>
  <inkml:trace contextRef="#ctx0" brushRef="#br0" timeOffset="26057.9248">10081 5450,'26'0,"-26"0,27 0,-1-26,27 26,-53-80</inkml:trace>
  <inkml:trace contextRef="#ctx0" brushRef="#br0" timeOffset="26237.9248">10345 5159,'0'27,"0"-1,0 0,0 27,0-26,0-1,0 27,0-26,0 52,-26-79</inkml:trace>
  <inkml:trace contextRef="#ctx0" brushRef="#br0" timeOffset="27045.9248">10848 5291,'0'-26,"0"52,0 1,0 26,53 0,-27-53,1 0,26 0,-27-27,27-26,-53 0,-26 53,-1-26,1 26,-54 0,54 0,26 0,79 0</inkml:trace>
  <inkml:trace contextRef="#ctx0" brushRef="#br0" timeOffset="27383.9248">11456 5106,'-26'0,"26"27,-53 52,0-26,53 0,-53 0,53-27,-26-26,26 0,26 0,1 0,52 0,-26 0,0 0,0 53,0-53</inkml:trace>
  <inkml:trace contextRef="#ctx0" brushRef="#br0" timeOffset="27610.9248">11218 5662,'0'0,"53"0,-26 0,26 0,26 0,-26 0,26-53,-26 53,0-27</inkml:trace>
  <inkml:trace contextRef="#ctx0" brushRef="#br0" timeOffset="28082.9248">11827 5371,'0'26,"0"27,-27 26,27-52,27-27,-1 0,1 0,52-53,-52 27,26-27,-53 0,0 0,0 0,0-26,-53 52,-27 27,54 0,-1 0,-26 0,53 27,27-27,-27 26,53-26,-53 79,0-26,0-26,0-1,0 27,0 26,0-52,0-1,79-26</inkml:trace>
  <inkml:trace contextRef="#ctx0" brushRef="#br0" timeOffset="28501.9248">12435 5106,'0'53,"-52"0,25 0,-26 26,27-26,-27-26,26 52,54-79,-1 0,1 0,52 0,-26 0,-27 0,1 0,26 0,-27 26</inkml:trace>
  <inkml:trace contextRef="#ctx0" brushRef="#br0" timeOffset="28763.9248">12409 5741,'-53'0,"80"0,25 0,-25 0,26-53,-27 53,27 0,-26 0</inkml:trace>
  <inkml:trace contextRef="#ctx0" brushRef="#br0" timeOffset="29039.9248">12779 5397,'0'-53,"0"80,0-1,0 27,0 0,27 0</inkml:trace>
  <inkml:trace contextRef="#ctx0" brushRef="#br0" timeOffset="29243.9248">12885 5371,'0'0,"0"53,0-27,0 1,53-27</inkml:trace>
  <inkml:trace contextRef="#ctx0" brushRef="#br0" timeOffset="29576.9248">12991 5106,'0'53,"-53"-26,0-27,0 0,27 0,-27 0,26 0,1 0,0 0,-27 0,26 0,1 0,26 52,0-25,0-1,0 27,0-53</inkml:trace>
  <inkml:trace contextRef="#ctx0" brushRef="#br0" timeOffset="30060.9248">13309 5556,'26'0,"27"53</inkml:trace>
  <inkml:trace contextRef="#ctx0" brushRef="#br0" timeOffset="35796.9248">14261 4683,'0'-27,"0"1,0-27,0 53,0-26,0-1,-26-26,26 27,-53 26,53-27,0-26,-27 53,27-26,0-1,-26 27,-27-53,26 53,27-26,0 0,-26 26,26-53,-53 53,53-27,-26 27,26-26,-27 26,27-53,0 0,-53 53,53-27,-26-25,-27 25,26 27,27-26,-53 26,1 0,-1-53,26 53,1-27,-27 27,26 0,27-53,-26 53,-27 0,26 0,1 0,-27 0,27 0,-1 0,-26 0,27 0,-1 0,1 0,-27 0,27 0,-1 0,-26 0,27 0,-1 0,-26 0,27 0,26 0,0 27,0-1,53-26,-53 27</inkml:trace>
  <inkml:trace contextRef="#ctx0" brushRef="#br0" timeOffset="36951.9248">14235 4471,'53'0,"-53"0,0 53,0-26,26-27,-26 26,0 27</inkml:trace>
  <inkml:trace contextRef="#ctx0" brushRef="#br0" timeOffset="37169.9248">14314 4630,'0'0,"-53"0,80 0</inkml:trace>
  <inkml:trace contextRef="#ctx0" brushRef="#br0" timeOffset="40104.9248">21087 3439,'27'0,"-27"-53,0 27,0 26,0-27,-53 27,26 0,-26 0,53 53,-52-53,52 53,-27-53,27 27,0-1,0-26,0 53,53-53,0 53,-27-53,27 26,-26 27,-27 0,26-53,-26 53,0-26</inkml:trace>
  <inkml:trace contextRef="#ctx0" brushRef="#br0" timeOffset="57769.9248">26644 17065,'-53'-26,"26"26,27-27,-26 27,26-53,0 27,26-27,54 53,25 0,-25 0,-1 0,-52 27,-27-1,0 27,0 26,0 54,-53-54,26-26,-26 26,53-52,-26-27,26 53,0-27,0-26,53 53,0-53,0 0,0 0,-1 0,-25 0,-1 0</inkml:trace>
  <inkml:trace contextRef="#ctx0" brushRef="#br0" timeOffset="57986.9248">26670 17436,'26'0,"1"0,26-27,0 27,53-53,-27 53,-26-79</inkml:trace>
  <inkml:trace contextRef="#ctx0" brushRef="#br0" timeOffset="58340.9248">27173 17039,'26'-27,"27"27,-53 0,0 27,0 26,53-27,-27-26,1 0,-1 0,27 0,-26 0,-27 53,0-26,-27 26,-26-53,27 52,26 1,-53-26</inkml:trace>
  <inkml:trace contextRef="#ctx0" brushRef="#br0" timeOffset="59157.9248">29951 16616,'0'-53,"0"79,53 1,-53 25,53 28,-53-1,53 27,-53-27,26 1,-26-1,53 27,-53-27,53-26,-53 0,53 27,-53-54,26 27,27-53,-53 26,27-26</inkml:trace>
  <inkml:trace contextRef="#ctx0" brushRef="#br0" timeOffset="59711.9248">29157 17330,'0'-27,"27"27,25 0,1 0,0 0,27 0,26 0,52-52,54 52,53-53,-27 53,26-53,-52 53,0-80,-107 80,-25 0,-54 0,-26 27,27-27,-27 26</inkml:trace>
  <inkml:trace contextRef="#ctx0" brushRef="#br0" timeOffset="62291.9248">30798 17145,'0'-27,"0"-26,0 27,0 26,0-27,0-26,-53 53,53-52,-27 52,27-27,-26 27,26-26,-53-27,53 26,-27 27,1-53,-27 53,53-26,-27 26,1 0,26-27,-53 27,27 0,26-52,-27 52,-26 0,0 0,27 0,-1 0,-25 0,25 0,1 26,-27-26,53 26,-27-26,-26 53,27-53,26 27,-27-27,27 26,-26-26,26 53,-53-26,27-1,-27 27,26-27,27 27,-53-53,53 27,-26-1,26 27,-27-53,27 27,0-1,-53-26,53 53,0-26,0-1,0 27,0-27,0 1,0 26,27-53,-27 53,26-27,-26 27,27-53,26 26,-27 1,27-27,-53 53,27-53,-27 26,26-26,27 0,-53 27,26-27,1 0,-1 0,27 0,-26 0,-1 0,27 0,-26 0,-27 0,26 0,27 0,-27 0,1 0,-27-27,53 27</inkml:trace>
  <inkml:trace contextRef="#ctx0" brushRef="#br0" timeOffset="62853.9248">30268 17674,'0'0,"0"26,0 27,0 0,0-53,0 80,0-28</inkml:trace>
  <inkml:trace contextRef="#ctx0" brushRef="#br0" timeOffset="63806.9248">30374 17780,'0'-27,"0"-26,0 27,0-1,0 54,0-1,0 54,53-27,-53-27,0 27,0 0,27-27,-27 1,0 52,0-105,0-27</inkml:trace>
  <inkml:trace contextRef="#ctx0" brushRef="#br0" timeOffset="64653.9248">29924 16483,'0'0,"0"53,0-26,0-1,0 27,0 0,0 0</inkml:trace>
  <inkml:trace contextRef="#ctx0" brushRef="#br1" timeOffset="88793.9247">5292 18044,'0'-26,"0"105,26 27,-26-27,0-26,0 0,27 0,-27 0,0-26,53-27,-53 26,26-26,0 0,27-26,-53-27,0 0,27 53,-27 53,53-53,-53 26,53-26,-27 27,1-27,-27 0,0-27,0-26,0 0,0 0,0 0,0 0,-53 27,53 0,26 26</inkml:trace>
  <inkml:trace contextRef="#ctx0" brushRef="#br1" timeOffset="89027.9247">5874 18362,'0'-27,"26"27,54 0,-27 0,-1 0,-25 0,-27 0,0 27</inkml:trace>
  <inkml:trace contextRef="#ctx0" brushRef="#br1" timeOffset="89167.9247">6033 18653,'26'0,"27"-27,-27 27,1 0</inkml:trace>
  <inkml:trace contextRef="#ctx0" brushRef="#br1" timeOffset="89609.9247">6588 17912,'0'-53,"0"53,-26 0,-27 0,53 53,0-27,-27 1,27 52,0-26,0 27,0-28,0 28,53-1,-53-26,27 27,-27-28,53 1,-53-26,0-1</inkml:trace>
  <inkml:trace contextRef="#ctx0" brushRef="#br1" timeOffset="89814.9247">6456 18388,'53'0,"-27"-26,1 26,26 0,0-53,-1 26</inkml:trace>
  <inkml:trace contextRef="#ctx0" brushRef="#br1" timeOffset="90083.9247">6959 17991,'0'27,"-27"52,27 1,-53-1,53 0,-53 27,53-26,0-1,0-26,27 0,-27-27,79-26,-26 0</inkml:trace>
  <inkml:trace contextRef="#ctx0" brushRef="#br1" timeOffset="90397.9247">7091 18441,'53'-53,"0"53,0 0,-53 0,0 53,0-26,0 26,0-27,0 27,-27-27,27 27,-53-53,53 27,27-27,52 0,-26 0,0 0,0 0,0 0</inkml:trace>
  <inkml:trace contextRef="#ctx0" brushRef="#br1" timeOffset="90586.9247">7144 18573,'0'-26,"79"26,-52 0,-1 0,27 0,-27 0,1-53,26 53,-53-53</inkml:trace>
  <inkml:trace contextRef="#ctx0" brushRef="#br1" timeOffset="90787.9247">7461 18362,'27'0,"26"0,-53 53,53-27,-53 1,0 26,0-1,0 1,-27 0,-26 27,27-27,26-27,-27-26</inkml:trace>
  <inkml:trace contextRef="#ctx0" brushRef="#br1" timeOffset="91006.9247">7805 18521,'0'-53,"53"53,0-27,-26 27,52 0,-79 27,0-1</inkml:trace>
  <inkml:trace contextRef="#ctx0" brushRef="#br1" timeOffset="91135.9247">7885 18679,'26'0,"1"0,-1 0,0 0,27 0,-26 0,26 0,-53-26</inkml:trace>
  <inkml:trace contextRef="#ctx0" brushRef="#br1" timeOffset="91785.9247">9737 18203,'-27'0,"-26"0,53 53,-79-27,52 27,-25-26,52-1,-53 27</inkml:trace>
  <inkml:trace contextRef="#ctx0" brushRef="#br1" timeOffset="92009.9247">9419 18256,'0'0,"0"0,53 53,-26-53,-1 26,27-26,-27 53,1-53,26 0</inkml:trace>
  <inkml:trace contextRef="#ctx0" brushRef="#br1" timeOffset="92287.9247">9790 18097,'26'0,"1"0,-27 27,0 26,0-27,-27 27,27-53,53 0,0 0,0 0,26 0,-26 0</inkml:trace>
  <inkml:trace contextRef="#ctx0" brushRef="#br1" timeOffset="92497.9247">10054 18547,'80'-53,"-54"53,0 0,80-26,-79 26,-1-53</inkml:trace>
  <inkml:trace contextRef="#ctx0" brushRef="#br1" timeOffset="92910.9247">10398 18282,'0'27,"27"-27,-27 26,0 54,26-80,-26 26,53-26,-27 0,-26-106,0 53,0 0,53 27,-53 79,0 26,0 27,0 26,27-26,-27-26,0-27,0-1,0 1,0-53,-27 0,27-26,-53-27,53 0,-26-53,26 27</inkml:trace>
  <inkml:trace contextRef="#ctx0" brushRef="#br1" timeOffset="93196.9247">10716 18071,'0'0,"26"0,-26 53,0 0,0-27,0 0,0 27,53-53,-27 0,54 0,-54 0,1 0,26 0,-53-26</inkml:trace>
  <inkml:trace contextRef="#ctx0" brushRef="#br1" timeOffset="93393.9247">11165 18097,'53'0,"-53"53,27 0,-27-27,0 54,0-1,0 27,0 26,-53 1,-26-1,-1-26,-26-27,53-79</inkml:trace>
  <inkml:trace contextRef="#ctx0" brushRef="#br1" timeOffset="94042.9247">9313 18018,'0'0,"-26"26,-27 27,53 27,-79 25,79 28,0-54,0 0,0-26,0 0,26-26,-26 26,79 0,1-1,-1-52,27 53</inkml:trace>
  <inkml:trace contextRef="#ctx0" brushRef="#br1" timeOffset="94950.9247">11377 18494,'27'-26,"25"26,1 0,-26-27,-1 27,27 0,-26 0,-1 0,27 0,0 0</inkml:trace>
  <inkml:trace contextRef="#ctx0" brushRef="#br1" timeOffset="95228.9247">11589 18282,'-27'27,"27"-1,0 1,0 26,0 0,0-27,0 27,53-53</inkml:trace>
  <inkml:trace contextRef="#ctx0" brushRef="#br1" timeOffset="95553.9247">12118 18177,'-27'52,"27"-25,-52-1,52 27,-53-26,53 26,53 0,-27-53,27 0,26 0,1 0,-1-27,-26 27,-53-53</inkml:trace>
  <inkml:trace contextRef="#ctx0" brushRef="#br1" timeOffset="95738.9247">12197 17991,'0'-26,"0"52,0 1</inkml:trace>
  <inkml:trace contextRef="#ctx0" brushRef="#br1" timeOffset="96022.9247">12674 17965,'0'53,"0"-27,0 1,-53 52,53-52,-53-1,53 27,0-27,-27 1,27 26,27 0,-1-53,54 53,-28-53,28 0,-27 0</inkml:trace>
  <inkml:trace contextRef="#ctx0" brushRef="#br1" timeOffset="96412.9247">12991 18044,'27'27,"-27"26,52-27,-52 1,0 25,0-25,0-1,0 27,-26-26,0-27,78 0,1 0,27 0,-1 0,0 0,-26 0,0 0</inkml:trace>
  <inkml:trace contextRef="#ctx0" brushRef="#br1" timeOffset="96682.9247">13626 18071,'0'0,"0"53,-79 0,79-1,-53 1,53-26,0 26,-27-53,27 26,0-26,0-26</inkml:trace>
  <inkml:trace contextRef="#ctx0" brushRef="#br1" timeOffset="96878.9247">13414 18177,'0'0,"0"26,53-26,0 0,-26 53,-1-53,54 0,-28 0,1 0,0-27,0 27,0 0,-53-52</inkml:trace>
  <inkml:trace contextRef="#ctx0" brushRef="#br1" timeOffset="97276.9247">13970 18097,'0'53,"53"-53,-53 53,0 0,26-53,-26 26,53-26,-53 0,27 0,-27-53,0 1,0-1,53 0,-53 26,0 27,0 27,0 26,0 26,0-26,0 0,0-27,-27-26,27 53,-26-53,26 53,-53-53,0 0,0-26</inkml:trace>
  <inkml:trace contextRef="#ctx0" brushRef="#br1" timeOffset="97537.9247">14367 18018,'26'0,"-26"26,53 27,-53 27,0-1,0 0,0-26,0 27,0-27,0-27,-53-26,53 53,-26-53</inkml:trace>
  <inkml:trace contextRef="#ctx0" brushRef="#br1" timeOffset="97695.9247">14896 18335,'53'0,"-53"-26,-53 26</inkml:trace>
  <inkml:trace contextRef="#ctx0" brushRef="#br1" timeOffset="98520.9247">12488 18864,'0'0,"53"0,27 0,25 0,54 0,-26 0,25 0,-25 0,25 0,-78 0,-27 0,0 0,-53 27,26-27,0 0,-26-27</inkml:trace>
</inkml:ink>
</file>

<file path=ppt/ink/ink34.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05:41:05.550"/>
    </inkml:context>
    <inkml:brush xml:id="br0">
      <inkml:brushProperty name="width" value="0.05292" units="cm"/>
      <inkml:brushProperty name="height" value="0.05292" units="cm"/>
      <inkml:brushProperty name="color" value="#FF0000"/>
    </inkml:brush>
  </inkml:definitions>
  <inkml:trace contextRef="#ctx0" brushRef="#br0">11721 3413,'0'26,"0"1,0-1,0 27,0 26,0-26,0 0,0-26,0 26,27-53,-27 26,26-26,27 0,0 0,-53 0,53 0,-53-79,26 79,-26-27,80 54,-28-1,-25-26,26 0,-27 0,1 0,26 0,-53-53,0 0,0-26,0 0,0-1,0 27,-27 0,27 53,0 80,0-80,0 26,53-26</inkml:trace>
  <inkml:trace contextRef="#ctx0" brushRef="#br0" timeOffset="322">12515 3519,'26'0,"54"0,-54 0,27 0,-27 0,27 0,-26 26</inkml:trace>
  <inkml:trace contextRef="#ctx0" brushRef="#br0" timeOffset="456">12674 3783,'105'0,"-25"-26,-27 26,-27 0</inkml:trace>
  <inkml:trace contextRef="#ctx0" brushRef="#br0" timeOffset="1154">13944 3148,'0'-53,"0"27,-53 26,26 0,-52 79,52-26,27-26,-53 26,53-1,0 1,0 27,0-27,0 0,0 26,80-26,-54 0,27 26,-53-52,53-27</inkml:trace>
  <inkml:trace contextRef="#ctx0" brushRef="#br0" timeOffset="1351">13732 3545,'0'0,"26"0,27 0,27 0,25-26</inkml:trace>
  <inkml:trace contextRef="#ctx0" brushRef="#br0" timeOffset="1614">14261 3175,'0'26,"-79"27,79 26,-27 1,27 52,0-26,0-27,0-26,53 0,0-53,-26 27,52-27,-53 0</inkml:trace>
  <inkml:trace contextRef="#ctx0" brushRef="#br0" timeOffset="1942">14579 3386,'79'0,"-26"0,0 0,-53 27,0 52,0 1,0-1,-27 0,-26 1,27 26,26-80,-53 27,79-53,1 0,26 0,26-27,27-25,-53 25,-27 27,-26-53</inkml:trace>
  <inkml:trace contextRef="#ctx0" brushRef="#br0" timeOffset="2161">14631 3598,'0'26,"27"-26,-1 0,1 0,-1 0,54 0,-27 0,-27-26</inkml:trace>
  <inkml:trace contextRef="#ctx0" brushRef="#br0" timeOffset="2370">15081 3307,'53'26,"-53"27,27-26,-27 26,0 26,53 27,-53-27,0 1,-27-27,27 0,-26 26,26-53</inkml:trace>
  <inkml:trace contextRef="#ctx0" brushRef="#br0" timeOffset="2558">15372 3757,'53'-53,"-26"53,-27-53,79 53,-26 0,26 0,-52 0</inkml:trace>
  <inkml:trace contextRef="#ctx0" brushRef="#br0" timeOffset="2685">15531 3863,'53'0,"-27"0,54 0,-27 0,26 0,-26 0</inkml:trace>
  <inkml:trace contextRef="#ctx0" brushRef="#br0" timeOffset="3188">16219 3307,'26'0,"1"0,26 0,0 0,0 26,-27 1,-26 26,0 26,0 1,0 25,-26 28,-27-27,53-54,-53-52,53 53,26-53,1 0,52 0,53-53,-52 1,-1 25,-26-26</inkml:trace>
  <inkml:trace contextRef="#ctx0" brushRef="#br0" timeOffset="3406">16219 3572,'53'0,"-27"0,54 0,52-80</inkml:trace>
  <inkml:trace contextRef="#ctx0" brushRef="#br0" timeOffset="3661">16960 3254,'0'0,"0"53,26-53,-26 53,0 0,0 0,53-53,0 0,0 0,26 0,27-53,-26 0</inkml:trace>
  <inkml:trace contextRef="#ctx0" brushRef="#br0" timeOffset="3854">17727 3360,'27'-79,"-1"79,-26-27,79 27,-26 0,-26 0,-27 27</inkml:trace>
  <inkml:trace contextRef="#ctx0" brushRef="#br0" timeOffset="3996">17886 3651,'26'0,"54"-53,-54 53,27 0</inkml:trace>
  <inkml:trace contextRef="#ctx0" brushRef="#br0" timeOffset="4492">19738 3148,'0'53,"-53"27,0-28,-26 1,26 27,26-27,-26 0,53-27</inkml:trace>
  <inkml:trace contextRef="#ctx0" brushRef="#br0" timeOffset="4703">19500 3254,'0'0,"26"0,27 79,-26-79,26 80,-27-54,27 27</inkml:trace>
  <inkml:trace contextRef="#ctx0" brushRef="#br0" timeOffset="4987">19923 3095,'27'0,"-27"53,0-26,0-1,0 27,0 0,0-27,0-26,53 0,26 0,0 0,27 0,0 0</inkml:trace>
  <inkml:trace contextRef="#ctx0" brushRef="#br0" timeOffset="5191">20267 3572,'0'-27,"79"27,-52-26,-1 26,54 0,-54 0,1 0,26 0,0 0</inkml:trace>
  <inkml:trace contextRef="#ctx0" brushRef="#br0" timeOffset="5641">20717 3333,'53'0,"-53"0,53 0,-53 80,26-80,-26 26,53-26,-26 0,-1-26,-26-27,0 26,53-25,-53 52,0 26,0 53,0 1,0-1,0 0,0 27,0-53,0-26,-27 52,1-79,-27-79,53 26</inkml:trace>
  <inkml:trace contextRef="#ctx0" brushRef="#br0" timeOffset="5887">21167 2857,'0'0,"0"27,0 26,26-1,-26 1,0 0,0 27,0-54,0 1,106-27,-53-53,26 0,1 0</inkml:trace>
  <inkml:trace contextRef="#ctx0" brushRef="#br0" timeOffset="6091">21802 2963,'0'53,"26"0,-26 0,27 26,-27 1,0 52,-53 106,-80-26,1-54,-27 1,54-106</inkml:trace>
  <inkml:trace contextRef="#ctx0" brushRef="#br0" timeOffset="6675">19288 3042,'-26'0,"26"27,-53 26,53 26,0-26,-53 26,53 1,0-27,0 0,0 26,0-26,0 26,53 27,0-26,79-28,53-52</inkml:trace>
  <inkml:trace contextRef="#ctx0" brushRef="#br0" timeOffset="7373">22331 3333,'0'27,"26"-27,1 0,-1 0,27 0,0 0,0 0,0-53,26 53,-52-26</inkml:trace>
  <inkml:trace contextRef="#ctx0" brushRef="#br0" timeOffset="7620">22543 3175,'0'26,"0"1,0 26,26 26,-26-26,53-27,-27 27,-26-26,53-27</inkml:trace>
  <inkml:trace contextRef="#ctx0" brushRef="#br0" timeOffset="7896">23151 3148,'0'0,"-26"53,26-26,-27 26,27-1,0-25,0-1,0 27,0-26,53-27,-26 26,-1-26,27 0,-27-26</inkml:trace>
  <inkml:trace contextRef="#ctx0" brushRef="#br0" timeOffset="8070">23310 2963,'-27'0</inkml:trace>
  <inkml:trace contextRef="#ctx0" brushRef="#br0" timeOffset="8319">23839 2804,'-26'80,"-1"-54,-26 27,53 0,-53 0,53 0,-53 53,53-27,0-26,53 0,0 26,53-52,0-27,0 0,-1 0,1 0</inkml:trace>
  <inkml:trace contextRef="#ctx0" brushRef="#br0" timeOffset="8858">24448 2989,'26'0,"27"0,-53 27,26 26,-26-27,0 1,0 26,0-27,0 1,-26-27,26 53,26-53,54 0,-1 0,27-27,0-26</inkml:trace>
  <inkml:trace contextRef="#ctx0" brushRef="#br0" timeOffset="9054">25083 2937,'-53'52,"53"1,0 27,-53-27,53 0,0 0,0-1,-27-52</inkml:trace>
  <inkml:trace contextRef="#ctx0" brushRef="#br0" timeOffset="9263">24844 3122,'0'26,"53"-26,-26 0,-1 27,54-27,-27 0,-1 0,1 0,0 0,27 0</inkml:trace>
  <inkml:trace contextRef="#ctx0" brushRef="#br0" timeOffset="9622">25453 3016,'0'53,"0"26,0-26,0-53,0 27,53-27,0 0,26 0,-79-27,27-26,-27 27,0-27,0 0,0 79,0 1,0 26,53 26,-53-26,0 0,-27-27,1 27,-27-53,26 53,-26-53</inkml:trace>
  <inkml:trace contextRef="#ctx0" brushRef="#br0" timeOffset="9833">26114 2698,'0'27,"0"26,0 26,0 27,0 0,-26 26,26-26,0 0,-53 26,53-26,-53-27,0-52,27-27,-1 0</inkml:trace>
  <inkml:trace contextRef="#ctx0" brushRef="#br0" timeOffset="11302">14235 4656,'0'53,"0"27,0-1,0 0,0 1,0-27,53 0,-53 0,52-27,-25-26,-27-26,79-27,-79 26,27-26,-27 0,0-26,0 26,0 27,0-1,0 27,0 53,0 0,0 0,0 26,0-52,0-1,0 27,0-26,26-27</inkml:trace>
  <inkml:trace contextRef="#ctx0" brushRef="#br0" timeOffset="11534">14870 4577,'-53'0,"53"0,0 26,-53 54,53-1,-53 1,53-1,0 0,0 1,26-1,27 0,0-52,0-27,26 0,1-27</inkml:trace>
  <inkml:trace contextRef="#ctx0" brushRef="#br0" timeOffset="11730">15319 4762,'0'80,"0"-28,0-25,0-1,0 27,-53-26,53-1</inkml:trace>
  <inkml:trace contextRef="#ctx0" brushRef="#br0" timeOffset="11917">15134 4762,'0'53,"53"0,-26-53,-1 53,53-53,1 0,-1 0,-26 0,-26 0</inkml:trace>
  <inkml:trace contextRef="#ctx0" brushRef="#br0" timeOffset="12083">15690 4842,'0'52,"0"-25,0-1,26 54,-26-27,0 0,0 0,0-1</inkml:trace>
  <inkml:trace contextRef="#ctx0" brushRef="#br0" timeOffset="12450">15901 4736,'0'106,"0"-80,0 0,53 27,-53-26,27-27,-1 0,-26 0,53 0,-53-80,0 54,0 0,0-27,0 79,0 1,0-1,0 53,27 27,-27-26,0-1,0-26,0-27,0 27,-27 0,-26-53</inkml:trace>
  <inkml:trace contextRef="#ctx0" brushRef="#br0" timeOffset="12666">16325 4524,'0'53,"0"26,0 1,0 26,0 52,0-25,0-28,-27 1,27-53,-53 0</inkml:trace>
  <inkml:trace contextRef="#ctx0" brushRef="#br0" timeOffset="12870">16431 5133,'26'0,"27"-53,-27 26,27-26,0 53,27-53,-27 53,-27 0,-26 27</inkml:trace>
  <inkml:trace contextRef="#ctx0" brushRef="#br0" timeOffset="12991">16536 5344,'0'0,"53"0,27-26,-1 26,1-53,-1 53,-26-79</inkml:trace>
  <inkml:trace contextRef="#ctx0" brushRef="#br0" timeOffset="13317">17171 4736,'0'79,"0"-26,0 0,-52 0,52 26,-27 27,27-53,-53 0,53 0,0-106</inkml:trace>
  <inkml:trace contextRef="#ctx0" brushRef="#br0" timeOffset="13505">17013 4894,'0'0,"26"80,27-80,-26 26,25-26,-25 80,-1-80,27 26,-26-26</inkml:trace>
  <inkml:trace contextRef="#ctx0" brushRef="#br0" timeOffset="13777">17251 4551,'53'0,"0"0,-27 0,-26 26,0 0,0 27,0-26,0-1,0 27,0-53,0 27,53-27,0 0,26 0,-26 0</inkml:trace>
  <inkml:trace contextRef="#ctx0" brushRef="#br0" timeOffset="14115">17701 4974,'26'0,"1"-27,52 27,-26 0,0 0,0 0,-27 0,27 0</inkml:trace>
  <inkml:trace contextRef="#ctx0" brushRef="#br0" timeOffset="14500">18018 4789,'27'0,"-27"26,0 1,26 25,-26-25,0-1,53 27,-27-79,-26-27,0 26,0 1,0-27,53 27,-53 26,0 53,27 52,-27-25,0 26,53-1,-53-25,0-1,0 1,0-54,0 0,0-26,-53 0,53-52</inkml:trace>
  <inkml:trace contextRef="#ctx0" brushRef="#br0" timeOffset="14708">18574 4524,'0'27,"0"-1,0 0,0 27,0-26,0-1,53-26,0 0</inkml:trace>
  <inkml:trace contextRef="#ctx0" brushRef="#br0" timeOffset="14856">19156 5053,'0'27</inkml:trace>
  <inkml:trace contextRef="#ctx0" brushRef="#br0" timeOffset="15652">19738 4551,'0'0,"0"79,0 27,53 0,0-1,26-25,-26-1,0-26,0-53,-27 53,27-53,-26 0,-27-53,0 0,0-26,0-27,0-53,0 53,0 27,0 53,0-27,0 106,0-1,0 1,26-26</inkml:trace>
  <inkml:trace contextRef="#ctx0" brushRef="#br0" timeOffset="16191">19341 5080,'0'53,"-53"-27,53 1,-26 25,26-25,0-1,-53-26,53 80</inkml:trace>
  <inkml:trace contextRef="#ctx0" brushRef="#br0" timeOffset="16836">20664 4577,'0'26,"-26"-26,26 27,-53 26,53 0,0 0,-27 0,27 26,0-26,27 0,26 0,26-53,0 26,1-26,-1 0</inkml:trace>
  <inkml:trace contextRef="#ctx0" brushRef="#br0" timeOffset="17037">21140 4656,'0'27,"0"-1,-26 27,26 27,0-28,-53 1,53-26</inkml:trace>
  <inkml:trace contextRef="#ctx0" brushRef="#br0" timeOffset="17250">20955 4789,'0'0,"0"26,0 27,53-53,0 53,0-53,0 0,26 0,-52 0,25 0,1 0,-53-53</inkml:trace>
  <inkml:trace contextRef="#ctx0" brushRef="#br0" timeOffset="17503">21511 4736,'0'26,"0"27,0 0,0-27,0 54,0-27,0-27,-27-26,27 27</inkml:trace>
  <inkml:trace contextRef="#ctx0" brushRef="#br0" timeOffset="17902">21616 4683,'0'53,"53"-53,-53 26,27-26,-1 0,54 0,-80-53,26 27,-26-27,0 26,0 1,0 0,0 52,0 27,0 0,0 26,53 1,-53-1,0-26,27-27,-27 27,0-26,0-27,-53 26,26-26,1 0</inkml:trace>
  <inkml:trace contextRef="#ctx0" brushRef="#br0" timeOffset="18134">21960 4498,'53'26,"-53"27,27 26,-27 1,53 26,-53-27,0 0,0-26,0 0,0 0,-53-26,26-27</inkml:trace>
  <inkml:trace contextRef="#ctx0" brushRef="#br0" timeOffset="18331">22384 4736,'79'-27,"1"27,-1-53,-53 53,1 0,-27 0</inkml:trace>
  <inkml:trace contextRef="#ctx0" brushRef="#br0" timeOffset="18464">22410 5053,'27'0,"52"-26,-26 26,0-27,0 27,26-53,-52 53,-27-26</inkml:trace>
  <inkml:trace contextRef="#ctx0" brushRef="#br0" timeOffset="18936">23098 4392,'80'0,"-54"0,27 0,-53 26,0 1,0-1,0 27,0 0,0 0,0-27,-53-26,53 53,53-53,26 0,27 0,0-26,26 26,-26-53</inkml:trace>
  <inkml:trace contextRef="#ctx0" brushRef="#br0" timeOffset="19154">23918 4339,'0'26,"0"27,-79 27,53-27,-27-1,26 1,27 27,-79-54,79 27,-27-53</inkml:trace>
  <inkml:trace contextRef="#ctx0" brushRef="#br0" timeOffset="19378">23627 4418,'0'27,"0"-27,53 0,0 53,27-53,-1 0,0 0,1 0,-1 26,-26-26,-27 0</inkml:trace>
  <inkml:trace contextRef="#ctx0" brushRef="#br0" timeOffset="19784">24342 4259,'26'27,"-26"26,27 0,-27-27,0 1,53-27,-27 0,0 0,-26 0,53 0,-53-80,0 27,0 0,27 27,-27 0,0 105,0-26,0 26,0 1,0-1,0 0,0-26,0 27,-53-27,53-27,-27 27,-25-53,25 0</inkml:trace>
  <inkml:trace contextRef="#ctx0" brushRef="#br0" timeOffset="25107">13732 12382,'53'-26,"-27"26,1 0,26 0,-27 53,27 26,-27 0,-26 1,53 26,-53-27,53 0,-53-52,0-27,-53-53,53 0,-26 0,26 0,0 0,0 27,0-1,0-26,26 53,27-26,-26 26,26 0,0 0,0 0,-1 0</inkml:trace>
  <inkml:trace contextRef="#ctx0" brushRef="#br0" timeOffset="25685">14579 12647,'0'0,"52"0,1 0,0 0,27 0,-1 0,27 0,-53-53,-27 26,-26-26,53 1,-53 25,-26 27,-27 0,0 0,0 0,27 27,-54 25,54 54,26 0,0 0,0 26,0-26,26-27,54 1,-28-54,1-26,0 0,0 0,27 0,-54-79,27 0,-53-1,53-26,-53-52</inkml:trace>
  <inkml:trace contextRef="#ctx0" brushRef="#br0" timeOffset="26037">14843 11694,'-53'0,"53"80,0-27,0-1,0 1,27 0,-1 0,54-53,-54 0,0 0</inkml:trace>
  <inkml:trace contextRef="#ctx0" brushRef="#br0" timeOffset="26241">14923 11536,'0'-27,"0"-26,0 80,0-1,52 27,-25-27</inkml:trace>
  <inkml:trace contextRef="#ctx0" brushRef="#br0" timeOffset="26602">15214 11827,'0'79,"-27"-79,27 53,0-27,27-26,25 0,-25 0,-1 0,27 0,-26-53,-27 27,53-27,-53-26,0 26,-27 26,-26-26,0 53,27 0,-27 27,53-1,-26 1,26 26,0-27,0 27,26-53,0 53,27-53,27 0,-27 0,-27 0</inkml:trace>
  <inkml:trace contextRef="#ctx0" brushRef="#br0" timeOffset="26841">15796 11721,'0'79,"79"0,-53 27,27 53,27 79,-80-53,79 1,-79-1,0 26,0-25,0-107,-53 0,27 1,-27-80,26 0,-26 0,1 0</inkml:trace>
  <inkml:trace contextRef="#ctx0" brushRef="#br0" timeOffset="27403">13229 12223,'0'27,"0"52,-53 54,53-1,0 27,0-1,0-25,53 25,53-25,26-27,27-27,0-79,26 53</inkml:trace>
  <inkml:trace contextRef="#ctx0" brushRef="#br0" timeOffset="28115">16404 11430,'0'-27,"27"27,26 0,-27 27,27-27,-27 79,-26-26,53 0,-53 26,0-26,-79 0,52 26,-25-52,25-1,27 27,79-53,27 0,0 0,53-26</inkml:trace>
  <inkml:trace contextRef="#ctx0" brushRef="#br0" timeOffset="28372">17330 12091,'27'0,"26"0,26 0,-26 0,-27 0,27 0</inkml:trace>
  <inkml:trace contextRef="#ctx0" brushRef="#br0" timeOffset="28521">17304 12673,'79'0,"-26"0,0-53,0 53,0 0,0 0,-27 0</inkml:trace>
  <inkml:trace contextRef="#ctx0" brushRef="#br0" timeOffset="29217">18785 11959,'0'53,"53"26,27 53,-1 1,0-27,-26-1,0 1,-53 0,27-53,-27-27,-27-26,27-26,-53-27,53-26,-53-1,53 1,0 0,0 26,0-27,53 1,0 52,0-25,-26 52,52-53,-52 53</inkml:trace>
  <inkml:trace contextRef="#ctx0" brushRef="#br0" timeOffset="29503">19447 11747,'0'0,"53"0,-53 27,26-1,-26 27,0-27,0 1,0-1,0 27,0-26,27-27,52 0,0 0,27 0,0 0,0-27</inkml:trace>
  <inkml:trace contextRef="#ctx0" brushRef="#br0" timeOffset="29923">20532 12329,'26'0,"54"0,-54 0,0 0,27-79,0 26,27 0,-54-26,-26 26,0 26,-53 27,0 0,-26 53,52 27,-52-27,53 26,26 0,-53 27,53-53,0 0,26-27,1-26,26 53,-1-53,54-26,-26-27,52 0,-53-26,-26-1</inkml:trace>
  <inkml:trace contextRef="#ctx0" brushRef="#br0" timeOffset="30395">20294 11192,'0'0,"52"0,1 0,0 0,-53 26,0 0,0 27,0-26,0-1,0 27,0 0,80-26,-27-27,26 0,0 0,-26 0,-26-80,-27 54</inkml:trace>
  <inkml:trace contextRef="#ctx0" brushRef="#br0" timeOffset="30793">20849 11139,'0'0,"0"53,0-1,-26 28,26-54,0 1,0 26,0-27,0 27,53-53,-27 0,1 0,25 0</inkml:trace>
  <inkml:trace contextRef="#ctx0" brushRef="#br0" timeOffset="30973">20902 10901,'0'-53,"0"79</inkml:trace>
  <inkml:trace contextRef="#ctx0" brushRef="#br0" timeOffset="31458">21273 11218,'0'0,"0"26,-80-26,80 53,-26-53,26 53,0 0,0-53,53 0,0 0,26 0,0 0,-26-53,27-26,-54 26,-26 0,0 0,0 0,-53 0,27 53,-27-53,26 53,1 0,-27 27,26 26,27-27,0 54,27-54,-1-26,27 0,0 0,0 0,0 0,0 0</inkml:trace>
  <inkml:trace contextRef="#ctx0" brushRef="#br0" timeOffset="33435">14420 14896,'0'0,"0"53,0 26,0-26,0 0,0 0,0 26,0-26,0 26,0-52,0-1,0 27,0-106,0 27,0-27,0-26,0-1,0 1,0-27,0-53,26 1,-26 78,27 27,-27 0,53 0,-53 27,53 26,-53-27,26 27,27 0,-53 53,53 27,-53-1,0 1,0 25,-27-25,27-27,-53 26,1-53,52 1,-27-27,27 53,0-27,27 27,52-26,-53-27,1 53,26-53,-27 0,1 0,26 0,-27 0</inkml:trace>
  <inkml:trace contextRef="#ctx0" brushRef="#br0" timeOffset="34033">15240 14843,'0'0,"79"26,-26-26,-26 0,-27 27</inkml:trace>
  <inkml:trace contextRef="#ctx0" brushRef="#br0" timeOffset="34197">15240 15240,'79'0,"-26"0,0-27,-26 27,26 0,-27 0,-26-26</inkml:trace>
  <inkml:trace contextRef="#ctx0" brushRef="#br0" timeOffset="34485">15796 14869,'0'0,"79"0,-79 80,53-1,-53-26,26 26,-26-26,0 27,53-54,-53 1,0-107,0 27,0-26,-26-27,26 0,0 0,0 53,0 27,26 0,27-27,-26 53</inkml:trace>
  <inkml:trace contextRef="#ctx0" brushRef="#br0" timeOffset="34753">16351 14393,'27'0,"-27"53,53-53,-53 53,26-53,-26 79,0-52,0 26,53-53,26 0,-26-53,27 53,-1-53</inkml:trace>
  <inkml:trace contextRef="#ctx0" brushRef="#br0" timeOffset="34917">17039 15081,'0'79,"0"1,0-27,0 0,0-27</inkml:trace>
  <inkml:trace contextRef="#ctx0" brushRef="#br0" timeOffset="36078">18124 14578,'0'-26,"-26"26,-1 0,-26 0,-53 79,0 27,1 26,52-52,0 25,53-78,0-1,0 27,79-53,27 0,53 0,79-106,26 27,-78-27,-28 0,-52 1,-79 52,-27 0,-27 26,-52 27,-27-53,-53 53,27 0,-27 0,53 0,54 0,104 0,28 0,-1-53,-26 53,-26 0,-27-26</inkml:trace>
  <inkml:trace contextRef="#ctx0" brushRef="#br0" timeOffset="36523">18230 14181,'0'-26,"0"-27,0 27,0-27,0 26,-27 107,27 52,0 27,0-1,0-25,0 52,0 0,0 0,0 0,53 1,-53-54,0-26,27-53,-27-27,26-26,27 0</inkml:trace>
  <inkml:trace contextRef="#ctx0" brushRef="#br0" timeOffset="36919">19129 14843,'0'-53,"53"53,-26-27,-1 27,54-52,-27 52,-1 0,-25 0,-27 26,0 0,0 1</inkml:trace>
  <inkml:trace contextRef="#ctx0" brushRef="#br0" timeOffset="37054">19209 15054,'79'0,"-26"-52,26 52,-26-27,-26 27,26 0</inkml:trace>
  <inkml:trace contextRef="#ctx0" brushRef="#br0" timeOffset="37436">19685 14340,'79'0,"-26"0,27 0,-27 0,0 0,-27 0,27 27,-53 25,0 1,-27 0,-25 27,25-54,27 1,-53-27,53 53,27-53,-1 26,27-26,0 0,26 0,27-26,-27 26,1 0,-27-27</inkml:trace>
  <inkml:trace contextRef="#ctx0" brushRef="#br0" timeOffset="38066">20690 14367,'0'0,"0"0,-26 26,26 27,0 0,0 0,0-27,0 27,0-53,26 53,27-53,-26 0,-1 0,27 0,-26-53,-27 0,79 0,-79-26,0 0,0-1,-26 27,26 27,-53 26,53-53,-53 53,0 0,26 0,27 53,-26-53,26 53,0-27,0-26,26 0,27 27,-26-27,26 0,0 0</inkml:trace>
  <inkml:trace contextRef="#ctx0" brushRef="#br0" timeOffset="39282">14473 16801,'0'0,"53"0,26 0,53 0,80 0,53 0,79-53,52 53,28-53,-80 53,79-132,-53 52,-52 27,-27 0,-53 0,-79 53,-80-52,-52 52,-27 26,0 27</inkml:trace>
</inkml:ink>
</file>

<file path=ppt/ink/ink35.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05:42:45.190"/>
    </inkml:context>
    <inkml:brush xml:id="br0">
      <inkml:brushProperty name="width" value="0.05292" units="cm"/>
      <inkml:brushProperty name="height" value="0.05292" units="cm"/>
      <inkml:brushProperty name="color" value="#FF0000"/>
    </inkml:brush>
  </inkml:definitions>
  <inkml:trace contextRef="#ctx0" brushRef="#br0">15981 15848,'0'-26,"-27"26,27-53,0 79,0 1,0 26,0 0,0 26,0-26,0 26,27-52,-27-1,26 27,27-53,0 0,-53-26,53-27,-53 26,53-26,-53 27,26 52,-26 1,27-27,-27 26,53-26,0 0,-27 0,27 0,0 0,-27-53,-26 27,0-1,0-25,0 25,0 1,0-27,0 53,0-27,-26 27</inkml:trace>
  <inkml:trace contextRef="#ctx0" brushRef="#br0" timeOffset="263">16960 16033,'26'0,"27"-26,0 26,-53-26,53 26,-27 0,-26 0</inkml:trace>
  <inkml:trace contextRef="#ctx0" brushRef="#br0" timeOffset="429">16960 16272,'26'0,"27"0,-26-53,-1 53,27 26</inkml:trace>
  <inkml:trace contextRef="#ctx0" brushRef="#br0" timeOffset="885">17515 15478,'0'-27,"-26"27,26-53,-26 53,-27 0,26 0,27 27,-53 26,53 0,0 26,0 27,0-27,0 1,0-1,0 0,53 27,-53-53,80 0,-28-26,-25-27,-27 52,53-52</inkml:trace>
  <inkml:trace contextRef="#ctx0" brushRef="#br0" timeOffset="1119">17383 16060,'0'0,"27"0,26-53,-1 53,28-79,26 26,-27-27</inkml:trace>
  <inkml:trace contextRef="#ctx0" brushRef="#br0" timeOffset="1402">17965 15504,'0'-26,"-53"79,53 26,0-26,0 26,0 1,53-27,-26 26,26-52,-27-27,1 52,52-52</inkml:trace>
  <inkml:trace contextRef="#ctx0" brushRef="#br0" timeOffset="1725">18203 15637,'0'-53,"27"53,26-53,0 53,-53 26,26-26,-26 80,0-28,0 28,-26-27,26 26,-80-52,80 26,0-1,27-52,52 0,0-26,1 26,-1-79,-26 79,-53-53</inkml:trace>
  <inkml:trace contextRef="#ctx0" brushRef="#br0" timeOffset="1950">18309 15769,'0'0,"53"0,0 0,0-53,0 0,26 27,-52-27</inkml:trace>
  <inkml:trace contextRef="#ctx0" brushRef="#br0" timeOffset="2160">18733 15504,'52'80,"-25"-54,-27 27,79 53,-79-27,0 1,0 25,-53-25,0-1,27-52</inkml:trace>
  <inkml:trace contextRef="#ctx0" brushRef="#br0" timeOffset="2371">19050 15848,'0'-53,"53"53,0 0,-27 0,1 27</inkml:trace>
  <inkml:trace contextRef="#ctx0" brushRef="#br0" timeOffset="2498">19103 16086,'0'0,"53"0,-27 0,27 0,0 0</inkml:trace>
  <inkml:trace contextRef="#ctx0" brushRef="#br0" timeOffset="3074">19473 15531,'0'0,"53"0,0-53,0 53,0 0,0 0,-27 0,-26 0,27 53,-27 0,0 0,-27 26,1-26,-27 0,53-27,-26 27,26 0,52 0,1-53,27 0,-1-26,1 26,-1-27,-53 27</inkml:trace>
  <inkml:trace contextRef="#ctx0" brushRef="#br0" timeOffset="3339">19632 15822,'-26'0,"-27"0,132 0,-26 0,26-80,1 80,-1-53,27 1,-53 52,26-106</inkml:trace>
  <inkml:trace contextRef="#ctx0" brushRef="#br0" timeOffset="3729">19817 14711,'80'105,"-80"-78,0-1,53 27,-53-26,26-27,-26 26,53-26,0 0,0 0,-53-26,26 26,-26-53,0 26,0-26,0 80,0-1,0 1,0 26,53 26,-53-26,0 26,27 1,-27-27</inkml:trace>
  <inkml:trace contextRef="#ctx0" brushRef="#br0" timeOffset="5310">23574 14763,'0'-26,"0"-27,0 53,0 27,0 52,27 80,-27-27,79 80,-26-27,0 26,26 28,-26-54,0 0,0 27,-53-80,80 27,-80-53,0-27,52 0,-52-52,0-1</inkml:trace>
  <inkml:trace contextRef="#ctx0" brushRef="#br0" timeOffset="5812">22675 16668,'26'-52,"27"52,0 0,79 0,1 0,131 0,-26-53,53 53,53-80,-26 1,105 26,-105 0,-27 0,-27 53,-78-53,-81 53,-52 0,0 0,-53 80,0-54,-26 27,26 0</inkml:trace>
  <inkml:trace contextRef="#ctx0" brushRef="#br0" timeOffset="8122">23733 15319,'27'0,"-27"-53,26 53,27 0,-27-26,27 26,27 0,-27 0,0 0,-27 0,27 0,26 0,-52 0,-1 0,27 53,-26-53,-1 0,27 26,-27-26,1 0,26 53,-27-53,-26 26,53-26,-53 27,80-27,-80 53,26-53,-26 26,53-26,-53 27,26-27,-26 53,53-53,-53 26,27-26,-1 27,27-27,-53 52,27-52,-27 27,53-1,-27 27,-26-26,26-27,-26 26,53-26,-53 53,27-26,-27 26,26-53,-26 26,0 0,0 1,53-27,-53 53,0-27,0 1,0 26,0-27,27-26,-27 27,0 25,0-104,0-28</inkml:trace>
  <inkml:trace contextRef="#ctx0" brushRef="#br0" timeOffset="10642">26088 15769,'53'0,"-27"0,27 0,-26 0,52 0,-26 0,26 0,1 0,-1 0,0 0,1 0,-1 0,27-27,-27 27,-26 0,0 0,-26 0,52-53,-52 53,-27-26,0-27,0 0</inkml:trace>
  <inkml:trace contextRef="#ctx0" brushRef="#br0" timeOffset="10814">27279 15557,'0'-26,"26"26,27 0,-27 0,1 0,26 26,-53 27,0 26,-27 1,-26-1,0 27,-26-27,26-26</inkml:trace>
  <inkml:trace contextRef="#ctx0" brushRef="#br0" timeOffset="11970">26141 14631,'53'0,"-27"0,27 0,-26 0,-1 0,27 27,-27 26,-26-27,0 53,0-26,0-26,0 26,0-27,-52 1,52 25,0-25,52-27,28 0,26 0,-1 0,-25-53,-1 27,-52 26,-27-53</inkml:trace>
  <inkml:trace contextRef="#ctx0" brushRef="#br0" timeOffset="12210">26326 14896,'53'0,"-27"0,27-53,0 53,27-27,-27 27,-1-79</inkml:trace>
  <inkml:trace contextRef="#ctx0" brushRef="#br0" timeOffset="12570">26723 14605,'0'26,"0"-26,0 27,53-27,-53 26,53-26,-53 53,79-53,-52 26,-1-26,-26-26,0 0,53-54,-53 54,0 79,0 0,26 26,-26-26,53 0,-53 0,53 52,0-52</inkml:trace>
  <inkml:trace contextRef="#ctx0" brushRef="#br0" timeOffset="13581">31062 14419,'0'0,"0"27,27 26,-27 26,105 80,-52 0,0 52,0 54,0-53,0-1,0-25,0-28,0-52,-53-27,53 1,-53-54,0 1,0 26,0-27</inkml:trace>
  <inkml:trace contextRef="#ctx0" brushRef="#br0" timeOffset="14429">29369 15901,'26'0,"1"0,52-26,53 26,-26 0,0 0,0 0,53-53,-1 53,28 0,-1 0,26 0,28 0,25 0,27-106,0 106,0-53,-26 53,-53-53,-27 53,0 0,-26-53,-53 53,-27 0,-26 0,0 0,0 0,-27 0,27 0,-53 0,53 0,-27 0,1 0,26 0,0 0,0 0,-80 0</inkml:trace>
  <inkml:trace contextRef="#ctx0" brushRef="#br0" timeOffset="17264">32464 15663,'0'-26,"0"-1,0-26,0 27,0-27,0 0,0 26,-26 27,26-26,-53-27,27 27,-27 26,53-53,-27 53,27-27,-26 27,26-26,-53 26,53-53,-53 53,53-27,-27 27,1-26,-27 26,53-53,-26 53,-1 0,-26-26,27 26,-1 0,27-27,-79 27,52 0,1 0,-27-53,0 53,27 0,-27 0,26 0,1 0,-1 0,-52 0,0 0,52 0,-26 27,-26-27,79 26,-27-26,-25 53,-1-27,0-26,26 53,-26-53,0 27,27-27,-27 53,0-53,53 26,-53-26,53 27,-26-27,-27 53,26-27,27 1,-53 52,53-53,-26 27,26-26,-53-1,53 27,-26-26,26-1,-53 53,53-26,0 0,0-26,0 26,0 0,26-27,1 53,-27-26,53-53,-53 27,26 26,27 0,-27-1,27 1,-26-26,26 26,-27-53,-26 26,53-26,-53 27,53-27,0 0,0 53,-27-53,27 0,-26 0,-1 26,53-26,-26 0,0 0,0 0,0 0,0 0,26 0,-52 0,26 0,-27 0,54 0,-27 0,-27 0,27 0,26 0,-26 0,-26-53,26 53,-27-26,1 26,25-53,-25 26,26-26,-27 27,-26-27,27 53,-27-26,53-1,-53-26,0 27,26 26,-26-27,53-52,-53 52,26 1,-26-27,0 27,0-27,53 53,-53-53,0 0,27 26,-27 1,0-27,0 27,0 26,0-27,0-26,0 106,0-26,-53-27</inkml:trace>
  <inkml:trace contextRef="#ctx0" brushRef="#br0" timeOffset="18035">31671 16536,'0'-26,"0"52,0 27,0-26,0 25,0 1,0 27,0-27,0-27,0 27,0 0,0-27,53-26,-53 27</inkml:trace>
  <inkml:trace contextRef="#ctx0" brushRef="#br0" timeOffset="19484">26564 15928,'0'0,"53"0,-26 0,25 0,1-27,0 27,27 0,52-53,-26 53,53-53,52 53,1-53,26 53,-26-79,-1 79,1-53,-80 53,-26 0,-26 0,-1-53,-26 53,-27 0,27 0,-26 0,-1 0,27 0,-27 0,1 0,-1 0,54 0,-27 0,0-26,-27 26,27 0,0-53,-27 53,27 0,-26 0,-1 0,-26-27,0 27,-26 0</inkml:trace>
  <inkml:trace contextRef="#ctx0" brushRef="#br0" timeOffset="19724">29554 15293,'0'0,"0"0,26 0,-26 53,53-53,-53 26,27-26,-27 53,0 0,0-27,0 27,-53-26,26 26,27-1,-52-52</inkml:trace>
  <inkml:trace contextRef="#ctx0" brushRef="#br0" timeOffset="21984">23548 17224,'0'53,"0"-27,-27 1,27 26,0-27,0 27,27-53,52 0,-26 0,0-26,0-1,-53-26,27 27,-27-27,0 27,-27 26,-26-53,27 53,-27 0,0 0,53 53,-27-27</inkml:trace>
  <inkml:trace contextRef="#ctx0" brushRef="#br0" timeOffset="25805">25109 17039,'-53'0,"53"-27,-26 27,-1 0,-26 27,53-1,-53 27,53 27,0-27,0-27,0 0,27 27,26-53,0 0,-27 0,27-53,-53 27,26-27,-26 27,0-1,0-26,0 27,-52 26,52-27,-27 27,1 0,26 0,26 0</inkml:trace>
  <inkml:trace contextRef="#ctx0" brushRef="#br0" timeOffset="26172">25426 16907,'53'0,"-53"26,0 0,0 1,0-1,-53 27,53-26,-52 26,25-27,54 27,25-53,-25 0,52 0,-79 27,80-27,-27 0</inkml:trace>
  <inkml:trace contextRef="#ctx0" brushRef="#br0" timeOffset="26772">25347 17462,'0'0,"53"0,-27 0,1 0,26 0,-27 0,1 0</inkml:trace>
  <inkml:trace contextRef="#ctx0" brushRef="#br0" timeOffset="27283">25744 17065,'0'0,"-26"0,-27 27,26 52,27-52,0 26,0-27,0 0,0 54,53-80,-26 0,-1 0,53-27,-79 1,27-27,-27 27,0-1,0-26,-27 0,1 53,-1 0,27 27,0 26,0-27,0 1,27-27,-1 0,54 0</inkml:trace>
  <inkml:trace contextRef="#ctx0" brushRef="#br0" timeOffset="27620">26141 16959,'-27'0,"27"53,-53-26,53-1,-52 27,52-26,-53 26,53-27,26 27,1-53,25 0,-25 0,-1 0,1 0,26 0</inkml:trace>
  <inkml:trace contextRef="#ctx0" brushRef="#br0" timeOffset="27832">25982 17462,'27'0,"-1"0,27 0,0 0,0-26,0 26,-27 0,27 0,-53-27</inkml:trace>
  <inkml:trace contextRef="#ctx0" brushRef="#br0" timeOffset="28076">26458 17065,'0'-26,"0"26,0 79,27-26,-27 0,53-53,-53 27,26-27</inkml:trace>
  <inkml:trace contextRef="#ctx0" brushRef="#br0" timeOffset="28265">26644 17039,'0'26,"0"1,0-1,26-26,-26 53,53-53</inkml:trace>
  <inkml:trace contextRef="#ctx0" brushRef="#br0" timeOffset="28581">26749 16748,'0'53,"-53"-27,27-26,0 0,-27 0,26 0,-26 0,0 0,27 0,-27 0,0 0,53 0,0 27,0 26,0-27,0 0,27-26</inkml:trace>
  <inkml:trace contextRef="#ctx0" brushRef="#br0" timeOffset="28924">26485 17356,'53'0,"26"0,-26 0,26 0,1 0,-1 0,-26 0,-26 0,-1 0</inkml:trace>
  <inkml:trace contextRef="#ctx0" brushRef="#br0" timeOffset="29187">26696 17594,'27'0,"-27"53,53-53,-53 27,0 26,0 0,0 26,0-52,53-27,26 0,53-80,-52 27,26-26,-27-27,-26 27</inkml:trace>
  <inkml:trace contextRef="#ctx0" brushRef="#br0" timeOffset="31984">29395 17383,'-26'0,"26"0,-53 53,53-27,0 27,0 0,0 0,0-27,0 1,53-27,0 0,0 0,-53-53,0 0,0 0,0 0,0 0,0 27,0-1,-53 27,26 0,27 0,0 0,53 0</inkml:trace>
  <inkml:trace contextRef="#ctx0" brushRef="#br0" timeOffset="32391">30057 17171,'0'27,"0"26,-27-27,-26 27,27-27,-27 27,26-26,-25 26,78-53,27 26,0 27,0-53,0 0,0 0,0 0,-27 0</inkml:trace>
  <inkml:trace contextRef="#ctx0" brushRef="#br0" timeOffset="33366">29924 17833,'0'-27,"-53"27,80 0,-1 0,1 0,26 0,-27 0,1 0,26 0,0 0,-1-26,-25 26</inkml:trace>
  <inkml:trace contextRef="#ctx0" brushRef="#br0" timeOffset="33823">30559 17330,'-26'0,"-27"0,27 26,-27 54,0-27,53 0,-27-27,27 53,0-79,53 0,0 0,0 0,0 0,0-26,-27 26,-26-53,0 27,0-27,0-27,0 80,-53 0,80 0</inkml:trace>
  <inkml:trace contextRef="#ctx0" brushRef="#br0" timeOffset="34161">30506 17198,'0'-53,"0"26,-52 27,52-26,0 79,0 0,0 26,0-26,0 26,0 1,0 25,0-25,0-1,0-52,0-1,26 27,27-53,-27 0</inkml:trace>
  <inkml:trace contextRef="#ctx0" brushRef="#br0" timeOffset="34535">31141 17251,'0'26,"-26"-26,0 53,-27-27,0 27,0-26,0 26,53-27,-27-26,27 53,27-27,52-26,1 0,25 0,1 0,0 0,-26 0,-28 0,-52 27</inkml:trace>
  <inkml:trace contextRef="#ctx0" brushRef="#br0" timeOffset="34731">30983 17859,'53'0,"-27"-53,1 53,78 0,-78 0,-1 0,1 0,26 0,-27 0</inkml:trace>
  <inkml:trace contextRef="#ctx0" brushRef="#br0" timeOffset="35129">31697 17330,'27'0,"52"0,-53 0,1 0,-1 0,27 0,-53 79,-26-52,-1-1,-26 54,27-54,-27 53,132-79,-26 0,27 0,-1 0,0-26,1 26,-27-53,-53 27</inkml:trace>
  <inkml:trace contextRef="#ctx0" brushRef="#br0" timeOffset="35360">32253 17409,'0'27,"0"-1,0 1,53 26,-53-27,0 0,26-26,-26 53,53-53</inkml:trace>
  <inkml:trace contextRef="#ctx0" brushRef="#br0" timeOffset="35554">32544 17383,'0'0,"0"53,0-27,0 1,26 26</inkml:trace>
  <inkml:trace contextRef="#ctx0" brushRef="#br0" timeOffset="35923">32808 17065,'-26'0,"-1"0,1 27,-27 26,27-27,-27 27,26-53,1 27,-27-27,26 0,-26 0,1 0,-1 0,0-27,0 27,-27-53,28 53,25-53,-26 53,27 0,-1 0,27 0,0 80,0-27,27-53,-27 26,26-26</inkml:trace>
  <inkml:trace contextRef="#ctx0" brushRef="#br0" timeOffset="40377">7752 16616,'-26'0,"-27"0,53 26,0 0,0 27,-27 0,27 0,0 0,0-26,53-27,-26 52,26-52,26 0,-52-52,-1 25,-26-26,0 0,0-26,0 52,0 1,-26 26,-1-79,-26 79,0 0,27 0,26 0,53 0</inkml:trace>
  <inkml:trace contextRef="#ctx0" brushRef="#br0" timeOffset="40714">8414 16324,'0'27,"0"26,0 26,0 1,0-1,-27-26,27 0,-53 0,0-27,53-26,80 0,-54 0,27 0,0 0,27 0,-28 0,1 0,27 0,-54 0</inkml:trace>
  <inkml:trace contextRef="#ctx0" brushRef="#br0" timeOffset="40984">8440 17251,'27'-27,"-1"27,27-53,-26 53,-1-53,27 53,-27-26,27 26,0 0,0 0</inkml:trace>
  <inkml:trace contextRef="#ctx0" brushRef="#br0" timeOffset="41335">9075 16536,'0'27,"27"26,-27-27,53 27,-53 0,53 0,-53-27,0 27,26-53,-26 0,0 0,0-53,0 27,0-27,0 26,53-26,-27 53,1-26,52 26,-79-26</inkml:trace>
  <inkml:trace contextRef="#ctx0" brushRef="#br0" timeOffset="41674">10001 16219,'0'26,"0"1,0 25,0 1,-79 0,79 0,-53-26,53-1,0 27,53-53,0 0,0 0,26 0,0 0,1 0,-1 0,-26-26,0 26</inkml:trace>
  <inkml:trace contextRef="#ctx0" brushRef="#br0" timeOffset="41960">10054 16933,'0'0,"53"0,26 0,27-26,27-27,-54 26,53-26,-79 0</inkml:trace>
  <inkml:trace contextRef="#ctx0" brushRef="#br0" timeOffset="42784">11007 16192,'26'0,"27"-53,-26 53,25 0,1 0,-26 0,26 0,-53 27,0 26,0 0,0-1,-53 1,26 27,-26-27,53-27,-26-26,26 53,53-53,0 0,0 0,26 0,27 0,0 0,0 0,-53 0</inkml:trace>
  <inkml:trace contextRef="#ctx0" brushRef="#br0" timeOffset="44712">7805 17965,'0'-27,"-26"27,26 0,0 80,0-27,0 0,0-27,0 27,53-53,-27 0,1 0,-1 0,27-26,-53-27,53 0,-53-27,0 54,0-1,0-25,-53 25,27 27,-1 0,-26 0,53 0,27 0,-27 0</inkml:trace>
  <inkml:trace contextRef="#ctx0" brushRef="#br0" timeOffset="45125">8546 17674,'0'26,"-26"80,-27-79,26 26,-26-27,53 0,-53 27,53-26,27-27,52 0,-52 0,-1 0,1 0,26 0,-27 0,0 0,27 0,-26 0</inkml:trace>
  <inkml:trace contextRef="#ctx0" brushRef="#br0" timeOffset="45896">8493 18335,'0'0,"53"-26,0 26,-27 0,1 0,52 0,-52-27</inkml:trace>
  <inkml:trace contextRef="#ctx0" brushRef="#br0" timeOffset="46616">9102 17806,'-27'0,"-26"27,53 26,0-1,-26 28,26-27,0-27,0-26,53 53,-27-53,27 0,0 0,26-53,-52 0,-27-26,53 26,-53 0,0 0,-27 0,27 27,-53 26,27-27,-27 27,53 0,-26 0,26 53,0 0,0 0,0-53,0 27,53-27,-1 0,-25 0,26-27,26 1</inkml:trace>
  <inkml:trace contextRef="#ctx0" brushRef="#br0" timeOffset="46931">9922 17489,'-27'79,"27"-53,-52 1,52 26,-53 26,53-52,-53 26,53-27,26-26,1 0,26 0,-1 0,28-26,-27 26,26 0,-26 0</inkml:trace>
  <inkml:trace contextRef="#ctx0" brushRef="#br0" timeOffset="47126">9763 18124,'27'0,"26"-27,-27 27,27 0,0 0,26-53,-26 53,0 0,-27 0</inkml:trace>
  <inkml:trace contextRef="#ctx0" brushRef="#br0" timeOffset="47561">10716 17383,'0'53,"0"0,0-27,26 27,-26 0,53-53,-53 53,53-53,0 0</inkml:trace>
  <inkml:trace contextRef="#ctx0" brushRef="#br0" timeOffset="47758">10927 17489,'0'0,"0"26,53-26,-53 53,53-53,-53 53,53-53</inkml:trace>
  <inkml:trace contextRef="#ctx0" brushRef="#br0" timeOffset="48055">11060 17171,'0'53,"-27"-53,-52 27,52-27,-26 0,0 0,-26 0,26 0,27-53,-27 53,0 0,26 53,27-27,0 27,0 0,0 0</inkml:trace>
  <inkml:trace contextRef="#ctx0" brushRef="#br0" timeOffset="48340">10663 17938,'0'-52,"53"52,-27 0,27-27,26 27,27 0,53 0,-27-53,-52 53</inkml:trace>
  <inkml:trace contextRef="#ctx0" brushRef="#br0" timeOffset="48587">11139 18203,'26'0,"27"0,0 0,0 0,0 0,-53 53,27-53,-27 53,0-27,0 27,0-26,0-27,105-106,-25 26,-1-52</inkml:trace>
  <inkml:trace contextRef="#ctx0" brushRef="#br0" timeOffset="49616">12356 16563,'0'-53,"0"0,53 53,-27 0,1 0,26 0,-27 79,27 1,0-1,-26 53,25 27,-52-27,106 80,-79-53,-27-27,106 80,-106-107,26 1,-26-26,0-1,0-53,53-26,-53 0,-26-52</inkml:trace>
  <inkml:trace contextRef="#ctx0" brushRef="#br0" timeOffset="50216">12621 17727,'53'0,"26"-53,0 53,1 0,26-53,-1 53,81-53,-1 53,0 0,-79 0,0-26,-53 26,-27 0,27 0,-27 0,27 0,0 0,0 0,0 0</inkml:trace>
  <inkml:trace contextRef="#ctx0" brushRef="#br0" timeOffset="50313">14288 17542,'0'-53</inkml:trace>
  <inkml:trace contextRef="#ctx0" brushRef="#br0" timeOffset="50621">14102 17356,'0'0,"53"0,-26 0,-1 53,27-53,-53 53,53-53,-53 53,26-53,-26 53,0 0,0-27,-26 1,-27 52,53-26,-53-53</inkml:trace>
  <inkml:trace contextRef="#ctx0" brushRef="#br0" timeOffset="52795">15690 17039,'-53'26,"53"1,-27-27,27 79,0-26,0-53,53 53,0-53,0 0,-26 0,26 0,-53 0,26-53,-26 27,0-1,0-26,0 27,-26-27,-27 26,26 27,1 0,26 0,0 0</inkml:trace>
  <inkml:trace contextRef="#ctx0" brushRef="#br0" timeOffset="53163">16325 16801,'0'53,"0"0,-80 26,28 0,-1-26,-27 0,54-26,26-1,26-26,1 0,52 0,-26 0,0 0,0 0,0 0,-27 0</inkml:trace>
  <inkml:trace contextRef="#ctx0" brushRef="#br0" timeOffset="53433">16140 17515,'26'-26,"53"26,-26-27,27 27,-1 0,0-53,1 53,-1 0,-79-26</inkml:trace>
  <inkml:trace contextRef="#ctx0" brushRef="#br0" timeOffset="54159">16960 16959,'0'27,"0"26,0-27,0 1,0 26,0-27,0 1,0-1,0 27,0-53,0 26,0-26,0-52,0-1,0 0,0-27,0 1,0-27,0 0,0 27,0 26,0 0,53 53,0 0,-53 53,26 0,-26 0,0 0,0 26,-26-26,26 0,-27-27,27 1,0 26,27-53,-1 0,53 26,-26-26,0 0,-26 0,52 53</inkml:trace>
  <inkml:trace contextRef="#ctx0" brushRef="#br0" timeOffset="54663">17674 16721,'0'-53,"0"80,-26 26,-27 0,26 53,-26-54,27-25,26 26,-53-53,53 26,0 1,27-27,52 0,-53 0,27 0,0 0,27 0,-28 0,1 0,0 0,0 0,0 0</inkml:trace>
  <inkml:trace contextRef="#ctx0" brushRef="#br0" timeOffset="54865">17515 17409,'53'0,"-26"0,26-53,-27 53,1 0,26 0,-27 0,0 0,1 0</inkml:trace>
  <inkml:trace contextRef="#ctx0" brushRef="#br0" timeOffset="55743">18256 16721,'0'-53,"27"53,26 0,-27 0,1 0,25 27,1 26,-53 0,0-27,0 27,0 0,-26 26,26-52,-53 26,53-27,0-26,53 0,-27 0,27 0,-26 0,-1 0,54-26,-80-1,0-26</inkml:trace>
  <inkml:trace contextRef="#ctx0" brushRef="#br0" timeOffset="56132">18547 16377,'0'27,"0"26,0-27,0 1,0 26,53-53,-53 53,27-27,-1-26,-26 0,53 0,-53-53,0 27,27 26,-27-53,0 79,0 27,0-26,0-1,0 53,0-26</inkml:trace>
  <inkml:trace contextRef="#ctx0" brushRef="#br0" timeOffset="56424">18997 16695,'53'0,"-27"0,1 0,26 26</inkml:trace>
  <inkml:trace contextRef="#ctx0" brushRef="#br0" timeOffset="56582">19103 17012,'26'0,"27"0,0 0,-26 0,-1 0,27 0</inkml:trace>
  <inkml:trace contextRef="#ctx0" brushRef="#br0" timeOffset="57087">20029 16298,'0'-26,"0"26,-53 52,27 1,26 27,-53-27,53 26,0-26,0 0,0 26,0-26,0-26,0-1,26-26</inkml:trace>
  <inkml:trace contextRef="#ctx0" brushRef="#br0" timeOffset="57519">20505 16324,'0'-26,"0"26,-26 79,-1 1,-26-1,0 27,53-27,-52-26,52 0,0-26,0 26,0-53,52 26,-25-26,26 0,0-26,-27-27,-26 0,0 26,-26-26,-27 53,26 0,-26 53,53-26,-52 26</inkml:trace>
  <inkml:trace contextRef="#ctx0" brushRef="#br0" timeOffset="59052">15663 18097,'-26'27,"26"26,-53 26,53-53,0 1,0 26,0 0,53-53,0 0,0 0,0 0,-27-27,-26-26,0 27,0-1,0-26,0 27,0 26,0-26,-26 26,-27 0,53 0,0 26</inkml:trace>
  <inkml:trace contextRef="#ctx0" brushRef="#br0" timeOffset="59432">16298 17991,'0'-26,"-26"105,-53 1,26-1,-27 0,54-26,-27-26,53 26,-27-53,27 26,0-26,53 0,-26 0,26 0,0 0,26 0,0-26,-26 26,-26 0,26 0</inkml:trace>
  <inkml:trace contextRef="#ctx0" brushRef="#br0" timeOffset="59703">16140 18600,'0'0,"26"0,27 0,26 0,1-27,-1 27,0 0,-52-26</inkml:trace>
  <inkml:trace contextRef="#ctx0" brushRef="#br0" timeOffset="60526">16986 18124,'-53'0,"0"26,1 27,-1-27,53 1,-27 26,27 0,0-53,80 0,-1 0,27 0,-53-27,-27-26,27 27,-27-53,-26 52,0 27,-26 0,26-26,0-27,0 26,0-26,-53 0,53-26,0 53,-26-1,-27 27,0 0,26 0,-26 0,53 27,27 26,-27 26,26-26,-26 26,0 1,53 25,-53-25,53-27,-53 0,27 0,-27-27,26-26,-26 26,53-26,-79 0</inkml:trace>
  <inkml:trace contextRef="#ctx0" brushRef="#br0" timeOffset="60878">17648 17938,'0'0,"-53"53,0-26,-26 52,52-26,27-26,-53 25,53 1,27-26,-1-27,27 0,0 0,26 0,-26 0,0 0,0 0,0 0</inkml:trace>
  <inkml:trace contextRef="#ctx0" brushRef="#br0" timeOffset="61085">17621 18494,'27'0,"26"0,-27 0,27 0,26 0,1 0,-27 0</inkml:trace>
  <inkml:trace contextRef="#ctx0" brushRef="#br0" timeOffset="62837">18177 17859,'0'-53,"-27"53,54 0,-1 0,1 0,26 0,-53 27,26-27,-26 53,0-1,0-25,-26 52,-1-26,27-26,0-27,53 0,-26 0,26 0,-27 0,27 0,-27 0,1 0</inkml:trace>
  <inkml:trace contextRef="#ctx0" brushRef="#br0" timeOffset="63033">18574 17965,'0'26,"0"1,0 52,0-52,0 26,53-53,0 0</inkml:trace>
  <inkml:trace contextRef="#ctx0" brushRef="#br0" timeOffset="63234">18706 17991,'0'27,"53"26,-53-27,26 27,27-53</inkml:trace>
  <inkml:trace contextRef="#ctx0" brushRef="#br0" timeOffset="63594">18918 17727,'0'-53,"-27"53,1 53,-54 0,54-53,0 0,-27 0,-27 0,27 0,0-27,0 1,1-27,25 53,27-53,-26 53,26 26,0 1,0-1,0 27</inkml:trace>
  <inkml:trace contextRef="#ctx0" brushRef="#br0" timeOffset="65252">31433 15795,'0'-26,"52"-1,-25-26,26 27,0-27,53-26,-27-1,0 54,-26-27,0 53,-53-26,27 26,-27-27,0 27</inkml:trace>
  <inkml:trace contextRef="#ctx0" brushRef="#br0" timeOffset="66437">31591 15716,'-26'0,"26"-27,26-25,27 25,0-26,26 27,1-27,-27 26,0-26,0 53,-53-52,79 52,-79-27,26 27,1-53,79 27,-53 26,-27-53,27 53,-53-27,-26 27,26 0,0 53,-53 0</inkml:trace>
  <inkml:trace contextRef="#ctx0" brushRef="#br0" timeOffset="68102">24606 15160,'0'-53,"0"27</inkml:trace>
  <inkml:trace contextRef="#ctx0" brushRef="#br0" timeOffset="68424">24606 15081,'0'26,"0"27,-26-53,26 27,-27-27,27 53,-53-53,53 53,-79 0,79-27,-79 27,79-27,0 1,0 52,26-79,-26 27,80-27,-28 26,1-26,-53 53,53-53,0 26</inkml:trace>
  <inkml:trace contextRef="#ctx0" brushRef="#br0" timeOffset="69316">31803 14763</inkml:trace>
  <inkml:trace contextRef="#ctx0" brushRef="#br0" timeOffset="69595">31803 14763,'-27'53,"27"-26,-52-1,52 27,-53-26,26 26,-26-53,53 26,0 0,27 27,-1-53,54 53,-28-53,1 53,0-53,0 53,-26-53</inkml:trace>
</inkml:ink>
</file>

<file path=ppt/ink/ink36.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10:40:40.732"/>
    </inkml:context>
    <inkml:brush xml:id="br0">
      <inkml:brushProperty name="width" value="0.05292" units="cm"/>
      <inkml:brushProperty name="height" value="0.05292" units="cm"/>
      <inkml:brushProperty name="color" value="#00B050"/>
    </inkml:brush>
  </inkml:definitions>
  <inkml:trace contextRef="#ctx0" brushRef="#br0">12647 3148,'0'-53,"27"53,52 0,-53 0,1 0,26 0,-27 0,27 80,-53-54,0 27,0 26,0 1,0-1,0 27,0-27,-53-26,53-26,0 26,27-53,26 0,0 0,-1-27,28 1,-54-27,27 0,-53 0</inkml:trace>
  <inkml:trace contextRef="#ctx0" brushRef="#br0" timeOffset="270">12753 3466,'-53'0,"79"0,1 0,26 0,26 0,1-53,52 53,-26-80,26 80,-53-52,-52 52</inkml:trace>
  <inkml:trace contextRef="#ctx0" brushRef="#br0" timeOffset="1540">10319 3519,'0'26,"0"1,0 25,26 28,-26-27,0 0,27-27,-27 27,53-26,26-27,-53 0,27 0,-53-53,27 26,-27-26,0 27,0 52,53 27,-53-26,53 26,0-27,-1-26,-25 26,26-26,-27 0,-26-52,27-1,-27-27,0-26,0 1,0-1,0 26,0 54,0 26,0 0,0 53,-27-53,27 26,0 1,0-27</inkml:trace>
  <inkml:trace contextRef="#ctx0" brushRef="#br0" timeOffset="1920">11245 3439,'26'0,"1"0,26 0,26 0,0 0,1 0,-27 0,0 0,-27 0</inkml:trace>
  <inkml:trace contextRef="#ctx0" brushRef="#br0" timeOffset="2070">11589 3863,'53'0,"-27"0,54 0,-54 0,0 0,27 0</inkml:trace>
  <inkml:trace contextRef="#ctx0" brushRef="#br0" timeOffset="3369">12383 3175,'0'-27,"-27"27,1 0,-27 0,53 0,-53 53,53-26,-27 26,27-1,0 1,0 27,0-1,27 27,-27-53,79 0,-79 0,53 26,-53-26,53-27,-53 27</inkml:trace>
  <inkml:trace contextRef="#ctx0" brushRef="#br0" timeOffset="3563">12224 3783,'0'0,"53"0,-27-53,1 53,52 0,0-53,1 0</inkml:trace>
  <inkml:trace contextRef="#ctx0" brushRef="#br0" timeOffset="3855">12700 3281,'0'26,"-53"53,0 1,53 26,-79-27,79 0,0 1,0-27,0 0,53-1,0-52,26 0,27 0,0 0,26-26,-53-27</inkml:trace>
  <inkml:trace contextRef="#ctx0" brushRef="#br0" timeOffset="4088">13494 3360,'53'26,"0"80,-53-53,79 0,-79 26,26 1,-26-1,0 27,0-53,0-27,-26 27</inkml:trace>
  <inkml:trace contextRef="#ctx0" brushRef="#br0" timeOffset="4345">13864 3704,'53'0,"26"0,-26 0,0 0,27 26,-54-26,-26 27</inkml:trace>
  <inkml:trace contextRef="#ctx0" brushRef="#br0" timeOffset="4484">14129 4021,'53'0,"0"-26,0 26,-27 0,0-27</inkml:trace>
  <inkml:trace contextRef="#ctx0" brushRef="#br0" timeOffset="5001">15134 3333,'53'-52,"0"52,26-27,-26 27,0 0,0 0,-53 53,53 0,-53 26,-26 1,-54 25,1 1,-1-26,54-27,26 0,-53-53,53 26,53-26,26 0,27 0,27-53,-1 0,-53 53,-26-26,-79 26</inkml:trace>
  <inkml:trace contextRef="#ctx0" brushRef="#br0" timeOffset="5213">15214 3704,'0'-53,"26"53,53 0,1 0,26-27,-1-25,28-28</inkml:trace>
  <inkml:trace contextRef="#ctx0" brushRef="#br0" timeOffset="5543">16298 2725,'27'0,"-27"53,0 0,0 0,-27 52,1-78,52-54,27 27,0-52,27 52,-28 0,-25 0,-27 52,0 1,-27 27,-25-27,-28 26,27-26,0-27</inkml:trace>
  <inkml:trace contextRef="#ctx0" brushRef="#br0" timeOffset="5902">16642 3519,'53'0,"0"0,-26-27,26 27,26 0,0 0,-26 0,0 0,-53 0</inkml:trace>
  <inkml:trace contextRef="#ctx0" brushRef="#br0" timeOffset="6044">16801 3916,'132'0,"-26"0,26-53,-26 53,-53 0,-26 0</inkml:trace>
  <inkml:trace contextRef="#ctx0" brushRef="#br0" timeOffset="6818">16272 2751,'-27'0,"27"-53,-26 53,-27 53,0 0,53-26,-53 26,53-27,-53-26,53 27</inkml:trace>
  <inkml:trace contextRef="#ctx0" brushRef="#br0" timeOffset="7701">18256 3281,'27'0,"-1"0,27 105,0 1,0 26,26 1,-52-27,26-1,-53-25,53-27,-80-53,27-80,-26 27,26-26,-53 0,53-1,0 27,0-26,0 53,79-27,-26 53,-26 0,25 0,-25 0,-1 0,27-27,-26-26</inkml:trace>
  <inkml:trace contextRef="#ctx0" brushRef="#br0" timeOffset="8041">19103 2989,'106'27,"-106"-1,26 1,-26 26,0 0,0-27,0 27,0-53,27 0,-1 0,27 0,-26 0,-1 53,-26-27,0 27,-26-26,-27 26,-27-27,27 27,27-53</inkml:trace>
  <inkml:trace contextRef="#ctx0" brushRef="#br0" timeOffset="9077">20241 3757,'26'0,"27"0,-27 0,27 0,27-53,-1 53,1-53,-1 53,0-79,1 79,-54-27,-52 27,-27 0,-27 0,27 0,-26 0,0 53,26-53,0 0,53 26,0 1,53 79,0-80,26 27,27 0,-27-26,1 25,-27-25,-27 26,27-185</inkml:trace>
  <inkml:trace contextRef="#ctx0" brushRef="#br0" timeOffset="9908">20082 2540,'26'-27,"1"27,26 0,-27 0,-26 27,53 26,-53-27,0 27,0 0,0 26,-26-26,26-26,-53-27,53 26,26-26,1 0,26 0,-27 0,0 0,-26 0,0 53,-26-27,-27 27,-26-26,52-27,1 79,-27-52</inkml:trace>
  <inkml:trace contextRef="#ctx0" brushRef="#br0" timeOffset="10170">20638 2751,'0'-26,"0"26,0 0,0 26,52 27,-52-26,0-1,0 27,0-26,0-1,53-26,0 0</inkml:trace>
  <inkml:trace contextRef="#ctx0" brushRef="#br0" timeOffset="10337">20849 2619,'0'-26,"0"-1,0 27,0 53</inkml:trace>
  <inkml:trace contextRef="#ctx0" brushRef="#br0" timeOffset="10718">21008 2831,'0'79,"26"-52,-26-1,0 27,53 0,0 0,-26-53,26 0,-27 0,1-53,25 26,-52 1,0-53,0 26,0 0,0 0,-26 0,-53 53,79-27,-53 27,53 27,0 26,0 0,26 0,27-53,-26 0,25 0,-25 0</inkml:trace>
  <inkml:trace contextRef="#ctx0" brushRef="#br0" timeOffset="12390">11456 5000,'0'27,"-26"26,26 53,-53-54,53 1,0 0,0 0,0-26,27-27,-1 26,0-26,27 0,-26 0,-27-26,53-27,-53 26,0-26,0 27,-27-1,27-25,-26 25,26 1,-53 26,53 0,0 26</inkml:trace>
  <inkml:trace contextRef="#ctx0" brushRef="#br0" timeOffset="12759">12118 4894,'0'27,"0"-1,0 1,0 26,0 26,-27-26,-25-26,52 25,-53-25,53 26,-27-53,27 26,0-26,27 0,26 0,26 0,-26-26,0 26,0 0,0 0,0 0,-53 26,-27-26</inkml:trace>
  <inkml:trace contextRef="#ctx0" brushRef="#br0" timeOffset="12982">12224 5609,'26'0,"27"0,0 0,26-27,27-26,-26 27,-54-53</inkml:trace>
  <inkml:trace contextRef="#ctx0" brushRef="#br0" timeOffset="13282">12779 5238,'0'53,"80"0,-54 27,27-27,-79-53,26-27,0-26,0 27,0-27,26 53,27-53,-26 53,25 0,28 0,-27-27,0 27,0 0</inkml:trace>
  <inkml:trace contextRef="#ctx0" brushRef="#br0" timeOffset="13611">13838 4894,'-27'0,"-26"27,0 26,-26 0,53-27,-27 1,53 26,0-27,79-26,0 0,1 0,26 0,52-26,-25 26,-1-53,-53 53,1 0,-27 0</inkml:trace>
  <inkml:trace contextRef="#ctx0" brushRef="#br0" timeOffset="13950">13864 5503,'80'0,"-28"-53,-25 53,-1 0,27 0,-26 0,26 0,0 0</inkml:trace>
  <inkml:trace contextRef="#ctx0" brushRef="#br0" timeOffset="14340">15002 4894,'26'0,"54"0,-54 0,-26 27,0-1,0 54,-26-27,26 0,-53 0,53-27,0 0,26-26,27 0,53 0,-27 0,1-79,-1 79,1-26,-54 26</inkml:trace>
  <inkml:trace contextRef="#ctx0" brushRef="#br0" timeOffset="15585">11483 6482,'-53'0,"53"53,-26 26,26-26,0-26,0-1,0 53,52-79,1 0,0-26,0 0,27-54,-54 27,-26 0,0 0,0 27,0 0,-26 26,-1-53,-26 53,27 0,-27 0,53 26,0 1,0-27,53 0</inkml:trace>
  <inkml:trace contextRef="#ctx0" brushRef="#br0" timeOffset="15915">12224 6270,'-53'0,"53"53,-80-26,54-1,-27 27,53-26,-26 25,26-25,0 26,0 0,0-53,53 0,-27 0,27 0,26 0,1-27,52 27,-53 0,-26 0,-26 0</inkml:trace>
  <inkml:trace contextRef="#ctx0" brushRef="#br0" timeOffset="16143">12039 6985,'0'0,"26"0,27 0,0 0,0 0,26-53,1 53,25-53,-25 53,-1 0,0-53</inkml:trace>
  <inkml:trace contextRef="#ctx0" brushRef="#br0" timeOffset="17075">12726 6244,'0'53,"0"26,0 1,106-28,-79 28,26-27,-27 0,27 0,-26-27,-27-52,0-27,0 0,0 0,-53 26,53-26,0 1,-27 25,27-26,0 27,0-1,0 27,53-53,-26 53,25-26,-25 26,-1-53</inkml:trace>
  <inkml:trace contextRef="#ctx0" brushRef="#br0" timeOffset="17430">13256 6059,'53'0,"-27"0,0 0,-26 0,0 53,0-27,0 0,0 27,27-53,26 0,0 0,26 0,-26 0,-53 27,0-1,-26-26,-54 106,27-79,0-27,0 79,27-79</inkml:trace>
  <inkml:trace contextRef="#ctx0" brushRef="#br0" timeOffset="17829">14314 6059,'0'0,"-26"0,-27 0,0 105,0-78,0 26,53-27,-27 27,27 0,0-53,27 27,52-27,-26 0,27 0,-28 0,1 0,0 0,27 0,-27 0,-27 0</inkml:trace>
  <inkml:trace contextRef="#ctx0" brushRef="#br0" timeOffset="18030">14208 6694,'27'-27,"26"27,-27 0,27-53,0 53,-27 0,1 0,26 0,-27 0,-26-26</inkml:trace>
  <inkml:trace contextRef="#ctx0" brushRef="#br0" timeOffset="18952">14896 6059,'53'0,"0"0,0 0,-53 0,26 0,-26 53,0-27,0 27,0-27,-26 27,26-26,-53-27,53 53,53-53,-27 0,27 0,27-27,-28 27,-25-53,26 0</inkml:trace>
  <inkml:trace contextRef="#ctx0" brushRef="#br0" timeOffset="19566">15319 5529,'27'0,"-27"0,0 27,26-27,-26 53,0 0,0 0,0-53,0 26,0-26,53 0,-26 0,-1 0,1 0,-27 53,0-53,-53 53,0-53,-27 53,54-53,-27 53</inkml:trace>
  <inkml:trace contextRef="#ctx0" brushRef="#br0" timeOffset="20219">15399 5503,'0'-53,"-53"53,26 0,1 27,26 25,-53-52,53 80</inkml:trace>
  <inkml:trace contextRef="#ctx0" brushRef="#br0" timeOffset="21696">11933 7593,'-27'0,"27"27,0-1,-53 27,53 26,0-26,0-26,0-1,0 27,27-53,-1 0,1 0,26 0,-27 0,-26-53,53 0,-53 27,0-1,-53-25,27 25,-1 27,-26-53,0 53,53 0,0 53,27-53</inkml:trace>
  <inkml:trace contextRef="#ctx0" brushRef="#br0" timeOffset="22085">12462 7434,'0'27,"-27"26,27-27,-52 54,25-27,-52 0,52 26,-26-53,53 1,-26-27,79 0,26 0,1 0,-1 0,53 0,-26 0,0 0,0 0,-27 0</inkml:trace>
  <inkml:trace contextRef="#ctx0" brushRef="#br0" timeOffset="22281">12647 8069,'53'0,"26"-52,-52 52,-1-27,27 27,-26-53,-1 53,-26-26,80-27,-80 26</inkml:trace>
  <inkml:trace contextRef="#ctx0" brushRef="#br0" timeOffset="22566">13018 7726,'26'0,"27"26,-27 0,-26 1,53 26,-53-27,0 27,0-26,0-1,0-26,0-26,0-1,0-26,0 0,0 27,0-27,0 27,53 26,-53-53,53 53,-26-53,25 53,-25-106</inkml:trace>
  <inkml:trace contextRef="#ctx0" brushRef="#br0" timeOffset="22942">13653 7170,'0'0,"52"0,-52 0,0 79,0-26,-52-26,25 26,27-27,53-26,0 0,26 0,1-26,-1 26,0 0,-52 0,-54 52,-26-25,1-27,-28 79,27-26,0 0,27-53,26 27</inkml:trace>
  <inkml:trace contextRef="#ctx0" brushRef="#br0" timeOffset="23482">14684 6958,'0'27,"-26"-27,-27 53,0 0,-26-27,52 27,-26 0,53-27,27-26,26 0,0 0,26 53,0-53,27 0,-53 0,-26 0,-27 27,0 26</inkml:trace>
  <inkml:trace contextRef="#ctx0" brushRef="#br0" timeOffset="23645">14473 7593,'53'0,"0"0,-1 0,-25 0,-1 0,54 0,-54 0,1 0</inkml:trace>
  <inkml:trace contextRef="#ctx0" brushRef="#br0" timeOffset="24210">15266 6958,'-26'-53,"26"0,-53 27,53-27,0 0,27 53,-1-26,0 26,27 0,-26 0,-1 0,-26 53,0-1,-53 54,-26 0,-27 26,27-26,52-53,27 0,0-26,53-27,0 0,27-53,-28 26,1-26,-53 27,0-1,0-26,-53 53,1 0,-1 27,0-1,0 27,53-26</inkml:trace>
  <inkml:trace contextRef="#ctx0" brushRef="#br0" timeOffset="25055">13864 7778,'0'27,"0"79,-53 26,53 27,-79 0,79-27,-79 27,79-54,-80 28,80-54,-53 0,53-52,0-1</inkml:trace>
  <inkml:trace contextRef="#ctx0" brushRef="#br0" timeOffset="25261">13414 8996,'0'0,"0"79,0-53,0 27,0 27,27-54,52 53,-52-79,26 0,26 0,-26-26,-27 0</inkml:trace>
  <inkml:trace contextRef="#ctx0" brushRef="#br0" timeOffset="26075">12488 10530,'0'27,"-79"25,53 28,-27-1,0 80,53-53,0 0,0-53,0-27,0-26,79 0,-26 0,0-26,0-27,0-27,-53 1,53-53,-53 52,0 27,-27 0,-26 0,27 27,-27 26,26 0,1 0,26 0,0 26,0-26,53 0</inkml:trace>
  <inkml:trace contextRef="#ctx0" brushRef="#br0" timeOffset="26413">13176 10345,'0'0,"0"53,-106 0,1 26,-1 27,26-27,-25 1,52-27,53 0,-27-53,27 26,27-26,52 0,0 0,1 0,26-26,-1 26,1 0,0-27,-53 27,-27 0</inkml:trace>
  <inkml:trace contextRef="#ctx0" brushRef="#br0" timeOffset="26615">12594 11297,'27'0,"-1"0,27 0,0 0,-27 0,27-26,27 26,-27-27,0 27,26-79</inkml:trace>
  <inkml:trace contextRef="#ctx0" brushRef="#br0" timeOffset="26961">13309 10742,'52'0,"1"26,-53 1,53 52,-53-26,53 0,-53 0,0 26,0-52,0-54,0-26,0 0,0 0,27 27,-27-27,106 27,-80 26,0-80,27 80,-26-26,26 26,-27-53</inkml:trace>
  <inkml:trace contextRef="#ctx0" brushRef="#br0" timeOffset="28850">13732 10477,'0'27,"-53"26,53-1,-53 54,53-26,-53-1,53 0,0-26,-53 0,53-26,0-54,27-26,-27 27,0-27,0 0,0-26,53-1,-53 1,26 26,27 0,-27-26,-26 26,53 26,0-26,-26 53,26-26,-27 26,1 0,25 0,-25 0,26 53,-53 0,26 0,-26 0,0 0,-53 26,-26-26,0 0,26 0,0-53,26 26,54-26,-1 0,27 0,-26 0,-1 0,27 0,-53 27,26-27,-26 53,27-27,-27 0</inkml:trace>
  <inkml:trace contextRef="#ctx0" brushRef="#br0" timeOffset="29308">14949 10133,'-26'27,"-80"52,0 27,-26 0,52-27,1 0,52-52,27 26,-26-53,26 26,26-26,27 0,0 0,27 0,-1 0,0 0,1 0,-1 0,-52 0,-1 0,27 53,-27 0</inkml:trace>
  <inkml:trace contextRef="#ctx0" brushRef="#br0" timeOffset="29554">14473 11112,'53'0,"-27"0,27 0,53-53,-27 53,1-53,-1 53,0 0,-26 0,27 0,-54 0</inkml:trace>
  <inkml:trace contextRef="#ctx0" brushRef="#br0" timeOffset="30583">15769 10636,'-53'-27,"27"27,26-26,-27 26,27-53,-79 53,79-53,-53 53,53-53,-26 53,26-53,0 0,0 1,0 25,26 27,1 0,25-26,-25 26,26 0,-53 0,53 0,-53 79,0-26,0 53,-53 26,-27 0,-25 1,25-54,80 0,-26-52,26-1,79-26,1 0,-1-26,0-27,1 26,-27-25,-53 25,0-26,-53 53,0 0,0 0,-27 0,54 0,26 53</inkml:trace>
  <inkml:trace contextRef="#ctx0" brushRef="#br0" timeOffset="32863">27834 3360,'0'26,"0"1,-53 26,53 26,-53-26,53 0,0-27,0 27,27-26,52-27,1 0,-1-27,-26-52,0 26,-53 27,0-27,0 26,0 1,-27-27,-26 53,27-27,-1 27,-25 0,52 0,26 0,27 0,-27 0</inkml:trace>
  <inkml:trace contextRef="#ctx0" brushRef="#br0" timeOffset="33223">28813 3122,'-26'53,"-27"-27,26 27,-52 26,26-26,0 0,0 27,27-54,-27-26,53 53,53-53,26 0,-26 0,26 0,-26 0,0 0,0 0,0 0,0 0,-53 53</inkml:trace>
  <inkml:trace contextRef="#ctx0" brushRef="#br0" timeOffset="33473">28469 3916,'0'0,"53"0,0 0,0-27,0 27,0-26,26 26,1 0,-28-53,1 53,-26-27</inkml:trace>
  <inkml:trace contextRef="#ctx0" brushRef="#br0" timeOffset="33891">29104 3519,'0'-53,"0"79,0 54,-26-28,26 1,0 0,0 0,0-26,0-1,26-26,1 0,26 0,26-53,-26 0,26 0,-52-26,-27 0,53-1,-53 27,0 27,0 26,-106 0,53 0,26 0,-26 26,53 1,-52-27,52 79,0-52,26-27,53 0,1 0,-1 0,1 0,-1-27</inkml:trace>
  <inkml:trace contextRef="#ctx0" brushRef="#br0" timeOffset="34234">30136 3148,'-26'53,"-1"27,-26-28,0 1,-26 27,26-54,27 27,-27-53,79 0,1 0,-1 0,27 0,-27 0,27 0,27 0,-1 0,-26 0,26 0,-26 0,0 0,-26 53</inkml:trace>
  <inkml:trace contextRef="#ctx0" brushRef="#br0" timeOffset="34527">29819 3863,'26'0,"-26"0,26 0,1 0,26 0,-27 0,27-53,0 53,27 0,-28 0,-25 0,-1 0,27 0</inkml:trace>
  <inkml:trace contextRef="#ctx0" brushRef="#br0" timeOffset="34813">30798 3333,'52'0,"-52"27,0-1,27 27,-27-26,0-1,0 1,53 26,-27-27,27-26</inkml:trace>
  <inkml:trace contextRef="#ctx0" brushRef="#br0" timeOffset="35014">31115 3333,'0'27,"0"-27,0 79,0-52,53-27,-53 53,26-53</inkml:trace>
  <inkml:trace contextRef="#ctx0" brushRef="#br0" timeOffset="35345">31353 2884,'0'26,"0"27,-53-27,53 1,-26-27,26 53,-27-53,-52 0,52 0,1-27,-53 27,52-53,1 53,-27 0,26-26,-26 26,27 0,0 0,-27 26,26 54,27-54,0 27,27-53,52 27,-26-27</inkml:trace>
  <inkml:trace contextRef="#ctx0" brushRef="#br0" timeOffset="35576">31829 2989,'0'27,"-26"26,26 0,-79 53,79-27,-53 0,53 1,0-1,-53-52,53-1</inkml:trace>
  <inkml:trace contextRef="#ctx0" brushRef="#br0" timeOffset="35876">31803 3519,'53'-53,"0"53,0 0,0 0,-27 0,1 0,25 53,-52-27,-26 27,-27-27,27-26,-27 53,26-53,27 53,27-53,26-26,26 26,27 0,53-53,-80 53,-26-27</inkml:trace>
  <inkml:trace contextRef="#ctx0" brushRef="#br0" timeOffset="37555">27543 4921,'-53'26,"53"27,-79 0,79 0,0 0,0 0,0-27,79 27,-26-53,0 0,0-26,26-1,-52-25,-27-1,53 0,-53 0,0 26,-53 1,26-27,-26 53,27-27,0 27,-27 0,0 0,53 0,0 27,0 26,26-53</inkml:trace>
  <inkml:trace contextRef="#ctx0" brushRef="#br0" timeOffset="38345">28363 4630,'0'0,"-53"53,27 0,-27 26,-26-26,26 0,0 0,53-27,-27-26,27 27,0-27,53 0,-26 0,-1 0,27 0,0 0,0 0,0 0,0 0,-27 0,-26 0,27 0,-27 53</inkml:trace>
  <inkml:trace contextRef="#ctx0" brushRef="#br0" timeOffset="38562">28258 5265,'0'0,"52"0,1 0,-26 0,26 0,-27 0,27 0,-26-53</inkml:trace>
  <inkml:trace contextRef="#ctx0" brushRef="#br0" timeOffset="39027">28681 4762,'0'-26,"0"26,79 0,-52 0,-27 0,53 0,-53 53,0 0,0-27,-27 0,1-26,-27 80,26-80,27 26,0-26,53 0,0 0,27 0,-28 0,-25 53,-27-26,0 26,-53-53,27 53,-1-53,-26 0,53 26,27-26</inkml:trace>
  <inkml:trace contextRef="#ctx0" brushRef="#br0" timeOffset="39463">29422 4789,'-53'26,"53"27,-27-27,27 27,0-26,0 26,0-53,80 0,-27 0,0 0,-27 0,27-53,-27 26,-26-26,0 27,0 0,0-27,-26 53,-1-27,-25 27,25 0,1 0,26 0,0 53,0-26,0-27,0 26,0 0,0 27,0-26,26-27</inkml:trace>
  <inkml:trace contextRef="#ctx0" brushRef="#br0" timeOffset="39844">29977 4577,'0'0,"0"53,0 0,-53 0,27-53,-27 79,27-79,-27 53,53-27,26-26,27 0,0 0,26 0,1 0,-1 0,-26 0,26 0,-52 0,-1 53,-26 0,-53-53</inkml:trace>
  <inkml:trace contextRef="#ctx0" brushRef="#br0" timeOffset="40064">29898 5133,'0'26,"0"-26,26 0,27 0,27 0,-1 0,0 0,1 0,-27-53</inkml:trace>
  <inkml:trace contextRef="#ctx0" brushRef="#br0" timeOffset="40904">30798 4233,'0'-53,"26"27,27 26,-53 0,53 0,-53 53,26-1,-26-25,0-1,-26 27,-27 0,53 0,0-26,53-27,26 0,-26 53,0-53,0 26,0 27,-53-27,-27-26,-52 27,0-27,-1 0,27 53,0-53,1 0</inkml:trace>
  <inkml:trace contextRef="#ctx0" brushRef="#br0" timeOffset="41156">31565 4392,'0'0,"0"26,0 27,0-26,0-1,0 27,0 0,79-53,-26-27</inkml:trace>
  <inkml:trace contextRef="#ctx0" brushRef="#br0" timeOffset="41352">31803 4418,'0'27,"0"-1,0-26,0 27,53 26,0-53</inkml:trace>
  <inkml:trace contextRef="#ctx0" brushRef="#br0" timeOffset="41666">32173 4074,'0'27,"-26"-27,26 53,-53-53,27 53,-27-53,0 0,0 0,0 0,0 0,-26-53,26 53,0-53,26 53,1 0,26 0,0 53,0-27,0 1,0 25</inkml:trace>
  <inkml:trace contextRef="#ctx0" brushRef="#br0" timeOffset="42132">30983 4842,'0'26,"0"-26,79 0,27 53,-27-53,54 0,52-27,26 27,-52-52,0 52,-53 0,-53 0</inkml:trace>
  <inkml:trace contextRef="#ctx0" brushRef="#br0" timeOffset="42454">31724 5053,'26'0,"27"0,-53 53,0-26,26 26,-26-27,0 0,0 27,-53-26,1-27,52 26,26-26,80 0,0 0,0 0,52-53,-52 53,0-79,-80 79,-26-26</inkml:trace>
  <inkml:trace contextRef="#ctx0" brushRef="#br0" timeOffset="44988">27728 6429,'-26'27,"-27"25,27-25,-27 26,53 0,-27 0,27-27,27 27,26-53,26 0,0 0,1-26,-27-1,-27-26,-26 27,0-1,0-26,0 27,-26 26,-1-27,-26 27,27 0,-1 0,27 0,27 0,26 0</inkml:trace>
  <inkml:trace contextRef="#ctx0" brushRef="#br0" timeOffset="45296">28522 6297,'0'-27,"-26"27,-1 0,-26 0,-26 0,0 53,26 0,-27 0,80-26,-53-1,53 27,0 0,27-27,-1-26,54 0,25 0,54 0,0-26,-53 26,-27 0,-26 0,-53 26</inkml:trace>
  <inkml:trace contextRef="#ctx0" brushRef="#br0" timeOffset="45498">28231 6985,'53'0,"0"0,-27 0,1 0,26 0,-27 0,1 0,52 0,-53 0,27 0,0-27</inkml:trace>
  <inkml:trace contextRef="#ctx0" brushRef="#br0" timeOffset="46128">29025 6508,'0'27,"0"26,0 26,-53-52,53-1,0 27,26-27,54-26,-27 0,26 0,0-26,27-53,-53 26,0-53,-53 27,0 26,0 0,-53 0,0 26,0 27,27-53,-27 53,26 0,1 0,26 27,0-1,0 27,0 27,0-1,0 53,0 1,0-28,0-25,0-27,0 0,0 0,26-53,-26 26,0-26,0-53,80 53,-80-26</inkml:trace>
  <inkml:trace contextRef="#ctx0" brushRef="#br0" timeOffset="46562">29898 6350,'0'0,"-27"0,-52 53,26 0,-26-1,52 1,1-26,26-1,-53 27,53 0,0-53,53 0,0 0,26 0,1 0,25 0,-25 0,26 0,-27 0,0 0,-52 0,-27 27,26-27,-26 79,0-53,-26-26</inkml:trace>
  <inkml:trace contextRef="#ctx0" brushRef="#br0" timeOffset="47342">29713 7117,'26'0,"27"0,0 0,26 0,80-53,-27 53,-26 0,0-53,-53 53,-27 0</inkml:trace>
  <inkml:trace contextRef="#ctx0" brushRef="#br0" timeOffset="48182">30745 6191,'0'-53,"0"27,0 26,79 0,-53 0,54 0,-54 0,1 26,-27 53,-27-52,1 26,-27-27,26 27,27-26,27 26,26-53,26 26,-26-26,-26 0,-27 53,26-53,-26 26,-53-26,0 0,-53 53,53-53,27 0</inkml:trace>
  <inkml:trace contextRef="#ctx0" brushRef="#br0" timeOffset="48422">31406 6297,'0'0,"0"53,0-27,0-26,0 53,0-26,53-27,-53 52,26-52,1 0</inkml:trace>
  <inkml:trace contextRef="#ctx0" brushRef="#br0" timeOffset="48618">31591 6376,'0'27,"0"26,53-53,-53 52,27-52</inkml:trace>
  <inkml:trace contextRef="#ctx0" brushRef="#br0" timeOffset="48948">31829 6006,'0'0,"0"26,-53-26,53 53,-52-53,-1 27,0-27,0 0,0 0,0 0,-26 0,52 0,1 0,-27 0,26 0,27 0,-26 52,26-25,0-1</inkml:trace>
  <inkml:trace contextRef="#ctx0" brushRef="#br0" timeOffset="49284">30930 6799,'0'0,"79"0,-52 0,78 0,28 0,26 0,-1 0,-25 0,-28 0,28 0,-54 0,-52 0,-27 0</inkml:trace>
  <inkml:trace contextRef="#ctx0" brushRef="#br0" timeOffset="49585">31671 6985,'26'0,"-26"26,0 27,53-26,-53-1,0 27,-26 26,26-26,-53-26,53 26,-53-53,159 0,-27 0,27-27,53-26,-54 53,-52-26,0 26</inkml:trace>
  <inkml:trace contextRef="#ctx0" brushRef="#br0" timeOffset="52302">5292 13890,'0'-26,"0"-1,0-26,-27 27,-26 26,0 0,27 26,-27 27,27 0,-27 0,53 0,-27-26,27-1,0 53,27-52,52 26,0-53,1 79,-27-26,26-26,-52 25,-27 1,0-26,0-1,-53-26,-27 80,-52-80,26 0,27 0,26 0,26 0,-26-27,53-26,0 53,53-26,-26 26,26-53,-27 53</inkml:trace>
  <inkml:trace contextRef="#ctx0" brushRef="#br0" timeOffset="52556">5477 14261,'79'-27,"-26"1,-26 26,52-53,0 53,1-27,-1 27,1 0,-54 0,-26 27</inkml:trace>
  <inkml:trace contextRef="#ctx0" brushRef="#br0" timeOffset="52713">5689 14658,'79'-53,"0"53,1-53,-1 53,-26 0,-27 0,1 0</inkml:trace>
  <inkml:trace contextRef="#ctx0" brushRef="#br0" timeOffset="54312">7832 13149,'0'-52,"-27"52,1-27,-1 27,-52 0,52-53,1 53,26-26,-53 26,27 0,26 0,0 79,0 0,0-52,26-1,-26 27,0-26,0-1,0 27,0-26,0-1,0 27,0-27,27 1,-27 52,0-26,-27 0,-26-53,0 53,0-53,0 26,-26-26,53 53,-1-53,27 27,0-1,27-26,52 80,-26-54,0 27,0-26,-53 25,26 28,-26-27,0 26,0 0,-53 1,53-27,-53-27,53 27,0-53,53 27,-26-27,-1 0,-26 26,53-26,-53 53,0 0,0 0,0-27,0 27,79-53</inkml:trace>
  <inkml:trace contextRef="#ctx0" brushRef="#br0" timeOffset="55106">8229 13414,'0'-53,"52"80,-52 26,0 52,0 1,53 0,-53-27,0 1,27-1,-27-26,0 0,0-79,0-1,0 1,0-27,0-27,0 27,0 27,53-27,-53 27,26 26,27 0,-26 0,52 0,0 0,1-53</inkml:trace>
  <inkml:trace contextRef="#ctx0" brushRef="#br0" timeOffset="55331">8969 13890,'27'0,"-1"0,-26 27,0 52,0-26,0-26,-53 25,27-25,-27 26</inkml:trace>
  <inkml:trace contextRef="#ctx0" brushRef="#br0" timeOffset="55705">9631 13758,'-27'0,"-26"26,53 27,-26 0,26 0,0-26,0 26,79-53,-26 0,0 0,0 0,0-27,26 1,-52-54,-27 27,0 0,0 27,0-27,-53 53,27 0,-1 0,1 0,-27 0,53 27,53-1,-27-26,1 0,25 53,-25-53,-1 0</inkml:trace>
  <inkml:trace contextRef="#ctx0" brushRef="#br0" timeOffset="55901">10239 13493,'53'80,"-53"-54,0 27,0 27,0 25,0-25,-106-1,80 1,-27-1,0-26,0 0,-26-53</inkml:trace>
  <inkml:trace contextRef="#ctx0" brushRef="#br0" timeOffset="56606">7990 13414,'-26'79,"-27"27,27-26,-27 25,53 1,-80-26,80-1,0 0,0-26,0-26,80 26,-1-27,27-26,53 0</inkml:trace>
  <inkml:trace contextRef="#ctx0" brushRef="#br0" timeOffset="57347">10874 13229,'0'-27,"0"1,0 52,0 27,0 27,0 26,0 52,0-25,0 52,53 0,-53-26,0-80,53 0,-53-26,27-26,26-27</inkml:trace>
  <inkml:trace contextRef="#ctx0" brushRef="#br0" timeOffset="58401">11827 13599,'0'-26,"-79"26,-1 26,1 54,52-1,27 27,-53-53,53 0,0-27,27 27,-1-53,1 27,52-27,-26 0,0-27,0-26,0 27,-53-1,0-26,0 27,0-1,-27-26,-26 1,1 52,25 0,27 0,0 52,27-52,-27 27</inkml:trace>
  <inkml:trace contextRef="#ctx0" brushRef="#br0" timeOffset="58747">12594 13361,'0'0,"-53"53,0-26,27 25,-27-25,0 26,27-53,26 53,-53-53,53 26,0 27,0-26,53-27,26 26,0-26,1 0,-1 0,0 0,1 0,-54 0</inkml:trace>
  <inkml:trace contextRef="#ctx0" brushRef="#br0" timeOffset="58964">12303 14076,'53'0,"0"0,-27 0,27 0,-26 0,26 0,0 0,0 0,-1 0,1 0,27-53,-54 53</inkml:trace>
  <inkml:trace contextRef="#ctx0" brushRef="#br0" timeOffset="59280">13070 13732,'27'0,"-1"0,-26 26,53 27,-53-27,0 27,0-26,0-1,0 1,0-54,0 1,0-1,27-26,-27 27,53-27,0 0,-27 27,27-27,-27 26,54-26,-54 53</inkml:trace>
  <inkml:trace contextRef="#ctx0" brushRef="#br0" timeOffset="59661">13970 13388,'0'0,"-79"53,52-27,-26 53,27-52,-27 26,26 26,-25-52,52-1,52-26,-25 0,26 0,26 0,27 0,53 0,-27 0,27 0,-80 0,-26 0,-26 0,-27 79,-53-79</inkml:trace>
  <inkml:trace contextRef="#ctx0" brushRef="#br0" timeOffset="59901">13811 14128,'27'0,"52"0,-26 0,0 0,26-26,54 26,-54-53,-26 53,-27 0,27 0</inkml:trace>
  <inkml:trace contextRef="#ctx0" brushRef="#br0" timeOffset="60313">14817 13546,'0'-26,"26"26,54 0,-54 0,-26 26,0 1,26 26,-26 0,0-27,0 27,0-27,-26-26,26 53,53-53,0 0,26 0,1 0,-1 0,0 0,-26 0,0 0</inkml:trace>
  <inkml:trace contextRef="#ctx0" brushRef="#br0" timeOffset="60487">15584 13890,'53'27,"-53"52,0 1,0-28,-27 1,1 0,-27-26,-26-27</inkml:trace>
  <inkml:trace contextRef="#ctx0" brushRef="#br0" timeOffset="62049">16589 13626,'-53'0,"27"26,-27 1,27 26,-27-1,53 1,-53 0,53-26,0 26,79 0,-26-53,26 0,1-27,-27-26,0 0,-53 0,0 0,0 27,0 0,0-27,-27 26,-52-26,52 53,27 27,0-1,27 1,26-27,-27 53,1-53</inkml:trace>
  <inkml:trace contextRef="#ctx0" brushRef="#br0" timeOffset="62392">17357 13361,'0'0,"0"27,-80 26,27-1,0 28,-26-27,26 0,27-27,-54 27,133-53,53 0,0 0,0 0,26 0,27 0,-53 0,-53 0,-1 0</inkml:trace>
  <inkml:trace contextRef="#ctx0" brushRef="#br0" timeOffset="62629">17224 14023,'53'0,"27"0,-54 0,27 0,0 0,26 0,-26 0,0 0,0-53,0 53,-27-53</inkml:trace>
  <inkml:trace contextRef="#ctx0" brushRef="#br0" timeOffset="63058">18150 13626,'-79'0,"53"26,-27 1,26 26,27-27,-53 27,53-27,0 1,0-27,53 53,0-53,53 0,-27-53,1 26,26-26,-54 1,1-1,-53 0,0 26,0-26,-53 53,27-26,0 26,-27 0,26 0,-26 0,0 53,53-27,0 1,27-27,26 53,0-53,0 0,26 0,0 0,1 0</inkml:trace>
  <inkml:trace contextRef="#ctx0" brushRef="#br0" timeOffset="63442">19024 13202,'-53'0,"-27"53,27-26,0 26,1 0,52 0,-27-27,27 27,0-53,27 0,52 0,0 0,1 0,-1 0,-26 0,0 0,-27 0,54 53,-54-27,-26 27</inkml:trace>
  <inkml:trace contextRef="#ctx0" brushRef="#br0" timeOffset="63759">18785 13917,'0'0,"27"0,52 0,1 0,-1 0,0 0,27 0,0 0,-27 0,1 0,-54 0</inkml:trace>
  <inkml:trace contextRef="#ctx0" brushRef="#br0" timeOffset="64899">19764 13149,'0'-26,"0"26,0 26,0 27,27-26,-27-1,53 27,-53-26,53-27,-53 53,53-53,0 0,-1 0</inkml:trace>
  <inkml:trace contextRef="#ctx0" brushRef="#br0" timeOffset="65108">20135 13202,'0'-26,"53"26,-27 0,-26 53,0 0,0 0,27-53</inkml:trace>
  <inkml:trace contextRef="#ctx0" brushRef="#br0" timeOffset="65499">20346 12779,'0'-53,"0"80,-52-1,25 27,-26-27,27 27,-27-26,26-27,1 26,-27-26,27 0,-27 0,0 0,-27-26,27 26,0-53,27 53,0-53,-27 53,26 0,1 0,-27 0,53 26,-53 1,53-1,0 27,-27-26,27-1,0 27,27-26,-1-27</inkml:trace>
  <inkml:trace contextRef="#ctx0" brushRef="#br0" timeOffset="65744">20955 13017,'0'0,"-26"80,26-28,-53 1,0 53,53-26,-53 25,53-25,-80 26,80-53,0-27</inkml:trace>
  <inkml:trace contextRef="#ctx0" brushRef="#br0" timeOffset="66031">21008 13388,'26'0,"-26"26,0 27,0 0,0 0,-26 26,26-52,-79-27,79 53,26-53,27 0,26 0,1 0,-1-27,0 27,1-26,-54 26</inkml:trace>
  <inkml:trace contextRef="#ctx0" brushRef="#br0" timeOffset="66832">21511 12832,'0'-53,"26"53,-26-53,53 53,-53-26,53 26,-27 0,1 0,26 0,-27 53,27 0,-26-1,-27 28,79-27,-79 0,0 0,0 26,-26-53,26 1,-80-27,54 79,-27-79,53 27,0 26,0 0,0-1,0-25,0-1,26 27,-26-26,0-1,53 27,-53-26,0-1,53 27,-53-27,0 27,0-26,0-1,-26 27,26-26,0-1,0 27,0-27,0 1,0-1,-53-26,53 53,-27-53,27 27,-79-27</inkml:trace>
  <inkml:trace contextRef="#ctx0" brushRef="#br0" timeOffset="68414">4128 15901,'-27'0,"-52"0,52 0,-26 0,0 0,-52 0,25 0,27 0,27 0,-27-53,53 0,0 27,0-1,53-26,-27 53,27 0,0 0,26 0,-26 0,-26 0,-1 27,27-1,-53 1,53 52,-53-26,0 0,0 0,0 0,0 0,0-27,-26-26,26 53,-53-53</inkml:trace>
  <inkml:trace contextRef="#ctx0" brushRef="#br0" timeOffset="68888">4471 15981,'0'52,"0"-25,0 52,0-52,0-1,0 27,0-53,53-26,-53-1,80-26,-80 27,53 26,-53-27,0 54,0-1,0 1,0 52,26-79,1 0,-27-53,53 27,-53-1,52-26,-52 27,53 26,-53-27,53 27,-26 0,-1 27,-26-1,80 27,-80-26,26-1,-26 27</inkml:trace>
  <inkml:trace contextRef="#ctx0" brushRef="#br0" timeOffset="69676">5609 15981,'-53'0,"0"-53,0 53,27 0,26 26,0 1,53-27,0 0,-27 52,27-52,0 0,26 0,1 0,-1 0,1-52,25-1,-52 26,0 1,-53-27,0 0,-53 53,27 0,-1 0,-25 0,52 53,-53-27,53 27,0 53,0-27,26 27,-26 0,79 26,-52 1,-27-28,0-25,0-1,-53-26,0-53,0 27,0-27,0 0,27-80,26 1,0-1,0 1,0 26,53-26,26 26,53 0,27 0,26 0,1 0,25 0,-78 53,-28-79,-78 79,-27-27,-27 27,-26 0,-26 0,0 0,26 0,26 0,27 53,0 0,0-26,0 26,53-27,53-26,-27 79,27-79,0 0,26 0,-52 0,-54 0</inkml:trace>
  <inkml:trace contextRef="#ctx0" brushRef="#br0" timeOffset="70500">8467 15689,'0'0,"-53"0,0 0,-27 27,28-1,-1 27,53-26,-27 26,27-27,0 1,53 26,26-1,27-25,-26 26,-27 0,0-53,-53 53,0 0,-53-27,-27-26,1 0,26 0,26 0,1 0,26-79</inkml:trace>
  <inkml:trace contextRef="#ctx0" brushRef="#br0" timeOffset="70748">8916 14975,'0'53,"0"0,-52-53,52 53,-27 26,27-52,0 26,0-27</inkml:trace>
  <inkml:trace contextRef="#ctx0" brushRef="#br0" timeOffset="71509">7699 15928,'-26'0,"26"26,0-26</inkml:trace>
  <inkml:trace contextRef="#ctx0" brushRef="#br0" timeOffset="71678">7726 16245</inkml:trace>
  <inkml:trace contextRef="#ctx0" brushRef="#br0" timeOffset="72254">9419 16086,'0'-53,"27"53,-1 0,53 0,-26 0,-53 27</inkml:trace>
  <inkml:trace contextRef="#ctx0" brushRef="#br0" timeOffset="72404">9525 16324,'79'0,"-52"0,-1 0,54 0,-54 0,1 0,26 0</inkml:trace>
  <inkml:trace contextRef="#ctx0" brushRef="#br0" timeOffset="73260">10636 14869,'-26'0,"-1"0,-26 0,53 0,-26 53,26 0,-26-26,26-1,0 27,-53-27,53 27,0-26,0-1,0 27,26-26,27-1,-27 27,27-27,-26 27,26 0,-53 0,0 27,-27 25,-26-25,0 52,-52 0,-1-52,53-1,0-52,53 25,0-52,79 0,1 0,-1 0,27-26,0 26,-27 0,-26 0,-53 0,0 53,-26 53,-80-27,26 27,27 0,1-27,52-26,-27 0,27 0,0-27,27-26,25 0,28 0,-1 0,1 0,-28 0,1 0,0 53</inkml:trace>
  <inkml:trace contextRef="#ctx0" brushRef="#br0" timeOffset="74152">11589 15187,'-27'0,"-79"53,80 26,-27 53,0 1,53-28,-79 28,79-54,0 1,0-1,0 0,0-26,53 0,0-26,26-27,27 52,-27-52</inkml:trace>
  <inkml:trace contextRef="#ctx0" brushRef="#br0" timeOffset="74820">11986 15610,'0'-26,"0"105,0 27,0-53,0 26,0 1,0-28,0 1,0 0,0-26,0-27,0-27,53-52,-53 0,26-27,-26 0,53-53,-53-26,53 53,-53 26,53 26,-53 27,26 53,27 27,-53 26,0 0,0 26,0 1,0-1,-26 27,26-27,-80-26,27 0,0 0,53-27,0 27,53-53,0 27,27-27,-27 53,26-53,-26 0,0 26,-27-26,-26 53</inkml:trace>
  <inkml:trace contextRef="#ctx0" brushRef="#br0" timeOffset="75044">12912 15795,'0'53,"0"0,0-26,0-1,0-26,-53 53,0-27</inkml:trace>
  <inkml:trace contextRef="#ctx0" brushRef="#br0" timeOffset="75561">13388 15689,'0'0,"-53"0,0 80,-26-54,-1-26,54 80,26-54,0 1,0 26,79-53,27 0,79 0,27-27,-27-26,-26-26,-27-1,-105 27,-27 27,0 0,-53-27,-27 53,-52-53,26 53,0 0,27 0,26 0,0 0,106 0,0 0,-26 0</inkml:trace>
  <inkml:trace contextRef="#ctx0" brushRef="#br0" timeOffset="75952">13653 15240,'0'-27,"0"-26,0 0,0 0,-53 1,26 104,27 28,-53 26,53 52,0 54,0-27,0-26,0 26,0-26,0-53,0-53,0 0,0-53,0 26,53-26,0 0</inkml:trace>
  <inkml:trace contextRef="#ctx0" brushRef="#br0" timeOffset="76927">14393 15134,'-53'0,"53"53,27 26,26-26,-27 26,27-26,-26 53,-27-26,53-28,-53 28,0-1,-27-26,1 27,-27-28,26 1,-26-26,53-1,53-26,-26 0,-1 0</inkml:trace>
  <inkml:trace contextRef="#ctx0" brushRef="#br0" timeOffset="77137">15161 15795,'26'0,"-26"53,0 27,0-54,-26 27,-27-53,26 53</inkml:trace>
  <inkml:trace contextRef="#ctx0" brushRef="#br0" timeOffset="78024">16193 15451,'0'0,"-80"53,80 0,-53 0,53 0,-53-27,53 1,53 52,0-79,27 0,-28 0,1-26,0-1,-53-26,27 27,-27 0,0-27,-53 26,26-26,-26 53,27-26,0 26,-27 0,53 0,0 26,26-26,27 0,-27 0</inkml:trace>
  <inkml:trace contextRef="#ctx0" brushRef="#br0" timeOffset="78330">17013 15187,'0'0,"-53"53,0 0,-53 26,0 0,27-26,-1 0,28-53,52 27,26 26,80-53,0 0,26 0,27 0,-27 0,0 0,-79 0,-26 0,-27 26</inkml:trace>
  <inkml:trace contextRef="#ctx0" brushRef="#br0" timeOffset="78556">16695 16033,'0'0,"53"0,27 0,-28 0,1 0,27-26,26 26,-27 0,-26 0,0 0,-53-26</inkml:trace>
  <inkml:trace contextRef="#ctx0" brushRef="#br0" timeOffset="79478">17701 15425,'0'-53,"-53"132,53-26,-27 0,27 27,0-28,0 1,0 27,0-54,0 27,0-53,0-53,0 27,0-27,0 0,0-26,0-54,0 27,80 27,-27-27,-27 53,27 0,-27 0,54 27,-54 26,-26 53,0 0,0 0,0 26,0-26,0 26,-53 1,0-54,27 27,-53-26,105-27,0 53,27-53,27 0,-27 0,0 0,0 26,-1-26,-25 0</inkml:trace>
  <inkml:trace contextRef="#ctx0" brushRef="#br0" timeOffset="79920">18997 15081,'0'0,"-53"26,-53 54,1-27,25 26,1-26,-1-27,54 54,26-54,0-26,53 27,26-27,1 0,-1 53,0-53,1 0,-27 0,-27 0,-26 26,0 27</inkml:trace>
  <inkml:trace contextRef="#ctx0" brushRef="#br0" timeOffset="80131">18494 15981,'80'0,"-27"0,-27 0,27 0,26 0,-26 0,0 0,27 0,-27 0,-1 0,1 0</inkml:trace>
  <inkml:trace contextRef="#ctx0" brushRef="#br0" timeOffset="81195">19685 15504,'-26'-26,"26"-1,-53 27,53-26,-27 26,27-79,-53 26,53 26,-79-26,79 27,-27-1,27-26,0 0,0 27,53 26,-26 0,-1 0,54 0,-54 26,-26 1,0 26,0 0,0 26,-26 1,-80 52,26 0,1-53,79 27,-26-53,26-26,0-27,26 0,27 0,26 0,27 0,-53-53,-26 26,-27-26,0 0,0 27,-80-27,27 53,27 0</inkml:trace>
  <inkml:trace contextRef="#ctx0" brushRef="#br0" timeOffset="81368">20135 15822,'0'79,"0"-52,0 26,-53-53,53 52,-27-52</inkml:trace>
  <inkml:trace contextRef="#ctx0" brushRef="#br0" timeOffset="85660">21193 15134,'-53'0,"53"0,-26 53,26 0,-53 0,53 26,0-26,0-27,0 1,0 26,26-53,-26 26,106-26,-79 0,-1 0,-26-26,53-27,-53 26,0 1,0-27,0 0,0 0,0 0,0 0,0 27,-26 26,26-27,-53 27,53 0,-27 0,27 27,0-27</inkml:trace>
  <inkml:trace contextRef="#ctx0" brushRef="#br0" timeOffset="86009">22357 14922,'0'0,"0"0,0 27,-53 52,53-26,-105 0,25 53,27-53,0 26,-26-53,26 27,0-26,53-1,53-26,0 0,26 0,1 0,-1 0,0 0,1 0,-1 0,-52 0</inkml:trace>
  <inkml:trace contextRef="#ctx0" brushRef="#br0" timeOffset="86191">21881 15901,'53'0,"0"0,0 0,0 0,26-26,0 26,-26 0,0 0,-26 0</inkml:trace>
  <inkml:trace contextRef="#ctx0" brushRef="#br0" timeOffset="87017">23151 15081,'-53'0,"-26"26,-1 54,1-27,53 0,26-27,0 1,0 25,0-25,52 26,107-53,26 0,27 0,0-80,-1 1,-105 26,-53 27,-53-1,0-26,-26 27,-54 26,-52-80,0 80,-1 0,54-26,26 26,0-53,80 27,-1 26,1 0,26-53,-27 53,0 0</inkml:trace>
  <inkml:trace contextRef="#ctx0" brushRef="#br0" timeOffset="87506">23363 14605,'0'-53,"0"0,0 26,-53 27,53-26,0 52,0 54,0 26,0 26,0 53,0 0,0 27,0 26,0 0,0-53,0 1,0-81,0 1,0-26,0-54,53-52,-27-1,1 27,26 0</inkml:trace>
  <inkml:trace contextRef="#ctx0" brushRef="#br0" timeOffset="88261">24897 14869,'0'27,"-79"-1,-27 54,27-28,-54 1,54-26,26-27,0 79,53-52,0-1,27 27,26-53,0 53,26-53,0 53,1-53,-27 26,-27-26,27 53,0-26</inkml:trace>
  <inkml:trace contextRef="#ctx0" brushRef="#br0" timeOffset="88449">24262 15822,'0'0,"106"0,-53 0,53 0,0 0,52-27,-25 27,-1 0,-53 0</inkml:trace>
  <inkml:trace contextRef="#ctx0" brushRef="#br0" timeOffset="89207">25903 14605,'0'-27,"53"27,0 0,-27 0,53 0,-52 0,26 0,0 0,-27 0,-26 53,0 0,0-26,-53 25,-26-25,26 26,26-27,27 54,0-54,0 53,53-79,53 80,-53-80,-26 26,26-26,-53 27,-53-27,-27 0,1 53,-1-53,28 0,25 0,27-27</inkml:trace>
  <inkml:trace contextRef="#ctx0" brushRef="#br0" timeOffset="89469">26749 14711,'27'0,"-27"52,0-25,53-1,-53 27,0 0,26 0,-26 0,27-53,52 0</inkml:trace>
  <inkml:trace contextRef="#ctx0" brushRef="#br0" timeOffset="89671">27067 14711,'0'26,"0"0,0 1,0 26,53-27,-53 27,26 0</inkml:trace>
  <inkml:trace contextRef="#ctx0" brushRef="#br0" timeOffset="90011">27358 14367,'0'52,"0"-25,0-27,0 53,-27-53,-25 0,-28 0,27 0,0 0,0-53,-26 26,26 27,27-79,-27 79,26 0,27 27,0 25,0 1,0 27,0-27</inkml:trace>
  <inkml:trace contextRef="#ctx0" brushRef="#br0" timeOffset="90518">26247 15213,'0'0,"26"0,1 0,52 0,-26 0,26 0,27 0,0 0,-27 0,27 0,53 0,-27 0,0 0,-26 0,-26 0,-27 0,-27 0,-26 0,0 0</inkml:trace>
  <inkml:trace contextRef="#ctx0" brushRef="#br0" timeOffset="90925">26723 15716,'132'0,"-79"0,0 0,-26 0,25 0,-52 26,0 27,-79 0,26 53,-53-27,-26 27,79-53,53-26,-26-27,26 53,53-53,52 0,1 0,27-53,25 53,1-80,-53 80,-53-53,0 53,-53-53</inkml:trace>
  <inkml:trace contextRef="#ctx0" brushRef="#br0" timeOffset="92005">28310 14049,'0'-26,"80"-27,-54 53,27 0,-53 26,53 27,-53 0,0 0,0 26,0-26,0 0,0 0,-26 26,26-26,-53 0,53 0,-53 27,53-28,0 1,0 0,0 0,0 0,0 53,26-27,-26 27,53 0,-53-27,53 1,-53-27,0 0,53 26,-53-26,0 0,0 0,0 0,26 0,-26-1,0-25,0 26,0-27,0 1,0-27,0 53,0 0,-52-27,52 0,-27-26,-26 0</inkml:trace>
  <inkml:trace contextRef="#ctx0" brushRef="#br0" timeOffset="96263">29263 14234,'26'0,"-26"-53,53 53,-53-26,0-1,0-25,27 52,-27-53,26 26,-26 1,53-54,-53 27,53-26,-53 0,53-54,-53 1,0 0,53-1,-53-52,0 0,53 0,-53 26,0-26,0 0,0-1,0 28,-27-54,27 27,-79 26,26-26,0 26,-26 0,-27 80,53-27,-26 0,26 53,-53-26,53 53,0-27,-53 26,27-26,-1 0,1 27,0 26,26-79,0 79,-26-53,26 53,26-27,-26 27,27 0,-27 0,0 0,-26 0,26 0,26 0,1 0,-54 0,27 0,27 0,26 0,53 0</inkml:trace>
  <inkml:trace contextRef="#ctx0" brushRef="#br0" timeOffset="96775">28099 9551,'-27'0,"1"0,-1 0,-52 0,26 53,0-53,0 0,0 27,27-27,-27 52,27-52,26 53,-53 0,53-26,-53-1,53 27,-80-26,27 52,0-53,53 1,0 52,27-26,26 0,0-53,53 79,-27-79,0 53,1-53</inkml:trace>
</inkml:ink>
</file>

<file path=ppt/ink/ink37.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06:34:44.200"/>
    </inkml:context>
    <inkml:brush xml:id="br0">
      <inkml:brushProperty name="width" value="0.05292" units="cm"/>
      <inkml:brushProperty name="height" value="0.05292" units="cm"/>
      <inkml:brushProperty name="color" value="#FF0000"/>
    </inkml:brush>
  </inkml:definitions>
  <inkml:trace contextRef="#ctx0" brushRef="#br0">13996 529,'0'0,"0"26,27 54,-27 26,0-27,0 0,53-26,-53 0,26-53,-26 53,53-53,0 0,0 0,-53-26,53-27,-53 26,26 27,-26-53,80 80,-27 26,-27-53,-26 53,80-53,-80-53,0 0,0-27,0 1,0 0,0 26,-27 53,27-53,27 53,-1 0</inkml:trace>
  <inkml:trace contextRef="#ctx0" brushRef="#br0" timeOffset="322">15002 635,'0'0,"0"53,0-53,53 0,-27 0,27 0,-53 53</inkml:trace>
  <inkml:trace contextRef="#ctx0" brushRef="#br0" timeOffset="450">14975 1058,'27'0,"26"0,-27 0,1 0,26 0</inkml:trace>
  <inkml:trace contextRef="#ctx0" brushRef="#br0" timeOffset="1055">15796 449,'0'-52,"-53"-28,26 80,27-26,-53 26,27 0,26 0,0 53,0-27,0 27,0 0,0 26,0-26,0 27,0-1,0-26,0-27,0 27,0-26,0-1,0 27,0-53</inkml:trace>
  <inkml:trace contextRef="#ctx0" brushRef="#br0" timeOffset="1282">15505 873,'0'-27,"26"1,1 26,-1-53,27 53,0-26,0 26,26-80</inkml:trace>
  <inkml:trace contextRef="#ctx0" brushRef="#br0" timeOffset="1560">16087 344,'-27'53,"27"-1,-79 1,79 27,-53 26,53-27,0 0,0 1,0-54,53 27,0-53,0 0,0 0,0 0</inkml:trace>
  <inkml:trace contextRef="#ctx0" brushRef="#br0" timeOffset="1881">16325 635,'53'0,"-27"0,-26 53,0 0,0-1,0 1,-26 0,26 53,-27-79,27-1,0 27,27-53,26 0,0 0,-1-53,28 53,-80-26,26 26</inkml:trace>
  <inkml:trace contextRef="#ctx0" brushRef="#br0" timeOffset="2104">16245 873,'0'0,"53"0,0 0,-26 0,26 0,0-53,26 26</inkml:trace>
  <inkml:trace contextRef="#ctx0" brushRef="#br0" timeOffset="2301">16748 661,'27'0,"-27"53,26-53,-26 79,0-52,53 26,-53 26,0 1,-53-1,53-26,-53-27</inkml:trace>
  <inkml:trace contextRef="#ctx0" brushRef="#br0" timeOffset="2512">16960 846,'26'0,"27"-53,-26 53,-1 0,1 0,25 0,-25 0</inkml:trace>
  <inkml:trace contextRef="#ctx0" brushRef="#br0" timeOffset="3404">17251 979,'-27'26,"27"1,27-27,26-27,26-26,27-26,-53 52</inkml:trace>
  <inkml:trace contextRef="#ctx0" brushRef="#br0" timeOffset="3779">17833 476,'53'0,"0"26,-53 27,0-26,0 52,0-26,0 0,0 0,-27 0,27 0,27-27,-1-26,27 0,53-26,0-27,26 0,-53 53,-52-53</inkml:trace>
  <inkml:trace contextRef="#ctx0" brushRef="#br0" timeOffset="4071">17859 741,'-26'0,"26"52,0-52,26 0,27-26,-26 26,52-53,-26 53,-26-79,25 79,28-53,-80 26</inkml:trace>
  <inkml:trace contextRef="#ctx0" brushRef="#br0" timeOffset="4363">18521 317,'26'0,"-26"27,0-1,0 1,0 25,0-25,0-27,0 26,0-26,53 0,0 0,0 0,26-26,1 26,-27-53</inkml:trace>
  <inkml:trace contextRef="#ctx0" brushRef="#br0" timeOffset="5079">19632 502,'27'0,"-27"106,0-79,0-1,-53 27,53-26,0-1,-27-26</inkml:trace>
  <inkml:trace contextRef="#ctx0" brushRef="#br0" timeOffset="5978">20743 476,'-79'0,"79"26,0 27,-26-26,26-1,26 54,53-80,-52 0,-1 0,-26-27,80-26,-80 27,0-27,0 26,0 1,-27-27,-26 27,0 26,0 0,80 0,-27 0,53 0</inkml:trace>
  <inkml:trace contextRef="#ctx0" brushRef="#br0" timeOffset="6427">21352 344,'-27'53,"27"-1,-105 28,78-27,27 0,0-27,-53-26,53 27,27-27,52 0,-26 0,0 0,0 0,26 0,-52 0,-1 0,27 0</inkml:trace>
  <inkml:trace contextRef="#ctx0" brushRef="#br0" timeOffset="6982">22040 370,'-27'53,"27"0,-53 26,53-26,-52-26,52 52,52-79,1 0,0-26,0-27,0 26,-26 1,-27-54,0 54,0-1,0 27,-27 0,-26 0,27 0,-27 0,53 53,0-26,53-27,-27 0,1 0,26 0,-1 0,-25 0</inkml:trace>
  <inkml:trace contextRef="#ctx0" brushRef="#br0" timeOffset="7304">22701 211,'0'80,"0"-27,0 0,-53-1,53 28,-79-54,53 27,52-53,0 0,27 0,-26 0,26 0,0 0,0 0,52 0,-25 0</inkml:trace>
  <inkml:trace contextRef="#ctx0" brushRef="#br0" timeOffset="8039">23416 317,'0'53,"0"0,0-27,0 1,26-27,-26 53,27-53,25 0</inkml:trace>
  <inkml:trace contextRef="#ctx0" brushRef="#br0" timeOffset="8249">23654 317,'26'0,"-26"27,0 26,27-53,-27 79,53-53</inkml:trace>
  <inkml:trace contextRef="#ctx0" brushRef="#br0" timeOffset="8549">23707 53,'0'26,"-53"27,26-53,27 26,-53-26,0 0,27 0,0 53,-27-53,26 0,-26 0,53 27,0-1,0 27,0-26</inkml:trace>
  <inkml:trace contextRef="#ctx0" brushRef="#br0" timeOffset="8759">24077 211,'0'80,"0"-1,-79-26,79 0,0 26,0 1,0-1</inkml:trace>
  <inkml:trace contextRef="#ctx0" brushRef="#br0" timeOffset="9006">24395 529,'0'26,"0"27,0-26,26-27,53 0,-26 0,0 0,27 0,-1-53,0 0</inkml:trace>
  <inkml:trace contextRef="#ctx0" brushRef="#br0" timeOffset="9877">29369 79,'0'79,"0"27,0 0,0 26,0-26,53 27,-53-54,53-26,-53 0,53 0,-53-27,52-26,-52 27,0 25,0 1,0 0,-52 0</inkml:trace>
  <inkml:trace contextRef="#ctx0" brushRef="#br0" timeOffset="10356">28549 952,'52'0,"1"-53,27 53,-1 0,53-53,54 53,-28 0,-25 0,52 0,0 0,-26 0,-27 0,0 0,-26 0,0 0,0-53,-53 53,-27-52,1 52,-27 0,0 52</inkml:trace>
  <inkml:trace contextRef="#ctx0" brushRef="#br0" timeOffset="11735">30268 846,'0'0,"0"-53,0 27,0 0,-26 26,26-53,0 26,-27-26,27 27,-52-27,-1 0,0-26,26 79,-26-27,27 27,-1-53,-52 53,79-26,-53 26,27 0,-1 0,-26 0,-26 0,52 0,1 0,-27 0,27 0,-1 0,-26 0,27 0,-1 0,-26 53,27-53,26 53,-53-53,0 52,27-52,-27 53,0-26,26-27,27 53,0-27,-53-26,53 27,-26 26,26-27,-26-26,26 27,0 25,0-25,0-1,0 27</inkml:trace>
  <inkml:trace contextRef="#ctx0" brushRef="#br0" timeOffset="13979">19209 1243,'0'0,"0"53,0-26,-53 26,53-1,26-52,1 0,26 0,0 0,0-52,-27-1,-26 26,0 1,0-27,0 0,-26 53,-1 0,54 0</inkml:trace>
  <inkml:trace contextRef="#ctx0" brushRef="#br0" timeOffset="14309">19817 1005,'-26'0,"26"53,-80 0,28 0,25 0,-26 0,53-27,-26-26,26 27,0-27,26 0,27 0,0 0,0 0,0 0,26 53,1-53,-27 0,-27 26</inkml:trace>
  <inkml:trace contextRef="#ctx0" brushRef="#br0" timeOffset="14705">20214 1323,'-26'0,"26"26,0 1,-27 25,27-25,27-1,26-26,0 0,-1-26,1-27,0-26,0 26,-53 0,0 26,0-52,-53 79,27 0,-1 0,-26 0,53 26,0 1,27-27,-1 26,27-26,27 0,-27 0,0 0,-27 0</inkml:trace>
  <inkml:trace contextRef="#ctx0" brushRef="#br0" timeOffset="15035">21140 926,'0'0,"-53"26,27 54,-27-28,26 1,27 0,-79-26,79-1,27-26,25 0,28 0,-54 0,27 0,27 0,-1 0</inkml:trace>
  <inkml:trace contextRef="#ctx0" brushRef="#br0" timeOffset="15373">21802 1243,'0'0,"0"27,0-27,0 53,53 0,-53-27,26-26,-26 26,27-26</inkml:trace>
  <inkml:trace contextRef="#ctx0" brushRef="#br0" timeOffset="15561">22040 1217,'0'53,"53"0,0 0,-27-53</inkml:trace>
  <inkml:trace contextRef="#ctx0" brushRef="#br0" timeOffset="15875">22199 1005,'-27'27,"-26"25,27-52,-1 0,-52 0,26 0,0 0,0 0,0 0,27 0,-1 0,-26 27,53 26,0 26,0-52</inkml:trace>
  <inkml:trace contextRef="#ctx0" brushRef="#br0" timeOffset="16911">26670 714,'0'27,"0"25,0 28,0-1,0 1,26 25,-26 1,53-26,-53 25,80 28,-80-54,53-26,-53 0,0-27,0 1,26-27,-26 53</inkml:trace>
  <inkml:trace contextRef="#ctx0" brushRef="#br0" timeOffset="17369">25612 1534,'79'0,"-52"0,25 0,28 0,26 0,52-53,28 53,52-53,26 53,1-79,-53 79,52-79,-79 79,-26-53,-80 53,-26 0,27 0,-80 0,26 0,1 0,-1 0,-26 0</inkml:trace>
  <inkml:trace contextRef="#ctx0" brushRef="#br0" timeOffset="18844">27570 1323,'0'-53,"0"26,-27 27,27-53,0 27,-53-27,27-26,-27 26,0 0,-26-27,52 80,27-26,-79 26,79-53,-80 53,54-26,-27 26,27 0,-27-53,26 53,1 0,-27 0,26 0,-26 0,27 0,-27 0,0 0,0 26,0-26,0 27,27-27,-27 52,27-52,-27 80,0-54,53 1,-53 26,53-27,-27 27,27-27,0 1,0 26,0-27,0 1,0 26,0 0,0 0,0-1,0 1,0 0,0-26,0-1,0 27,0-26,0-1,0 27,53-27,0-26,-26 80,-1-80,27 26,-27-26,27 0,-26 27,-1-27,27 0,0 0,-26 0,-1 0,27 0,-27 0,1 0,26 0,-27 0,1 0,26 0,-27 0,27-27,26 1,-26-54,27 27,-1-26,-26 26,0 0,-53 0,26 53,-26-26,0-1,0-52,0 26,0 27,0-1,0-52,0 52,0 27</inkml:trace>
  <inkml:trace contextRef="#ctx0" brushRef="#br0" timeOffset="19370">26644 449,'-27'0,"27"27,-26-1,26 27,0 27,0-27,26 0,-26-1,0 1,27 27,-27-27</inkml:trace>
  <inkml:trace contextRef="#ctx0" brushRef="#br0" timeOffset="20525">19103 1905,'-27'26,"27"1,0 26,0-1,0 1,0-26,0 26,53-53,27 0,-80-80,0 27,0 27,0 0,0-27,-27 26,1 1,-27 26,53 0,0 26</inkml:trace>
  <inkml:trace contextRef="#ctx0" brushRef="#br0" timeOffset="20864">19632 1799,'0'0,"-79"26,52 54,-26-27,53 0,-53-1,53 1,0-26,-26-27,26 0,0 26,53-26,-27 0,27 0,0 53,0-53,0 0,26 0</inkml:trace>
  <inkml:trace contextRef="#ctx0" brushRef="#br0" timeOffset="21275">19923 2063,'0'0,"0"27,27 26,-1-53,27 0,0 0,-27 0,27-27,-26 1,-27-1,26-25,-26 25,0-26,0 0,0 27,-26 26,-54 0,54 0,-27 0,53 53,0-27,0 1,26-27,27 0,0 0,53 0,-53 0</inkml:trace>
  <inkml:trace contextRef="#ctx0" brushRef="#br0" timeOffset="21613">20796 1561,'0'26,"0"1,-26 26,-27-1,26 1,-25 0,25-26,27 26,0-53,0 26,53-26,53 53,-80-53,1 0</inkml:trace>
  <inkml:trace contextRef="#ctx0" brushRef="#br0" timeOffset="22080">21114 1693,'0'-26,"26"26,1 0,26 0,-53 26,53-26,-53 53,0 0,0-27,0 27,0-26,-27-27,27 53,-79-53,79 53,0-27,26-26,54 0,-54 0,27 0,0-26</inkml:trace>
  <inkml:trace contextRef="#ctx0" brushRef="#br0" timeOffset="22294">21616 1825,'0'27,"0"-1,27-26,-27 27,53-27,-53 26,26-26</inkml:trace>
  <inkml:trace contextRef="#ctx0" brushRef="#br0" timeOffset="22497">21828 1746,'0'0,"0"53,0-27,53 27,-53-26,27-27</inkml:trace>
  <inkml:trace contextRef="#ctx0" brushRef="#br0" timeOffset="22804">22013 1481,'0'27,"0"-27,0 26,-26-26,-27 0,27 0,-27 0,0 0,-27 0,27 0,0 0,1 0,-28 0,54 80,-27-54,53 27,26-27,1-26</inkml:trace>
  <inkml:trace contextRef="#ctx0" brushRef="#br0" timeOffset="25640">27861 1402,'0'-53,"0"0,0 27,0-1,0 27,0-53,0 27,-53 26,53-53,0 0,-27 53,27-79,0 52,-26 27,26-53,-53 53,53-53,-79 53,52-79,-26 79,27-53,-1 53,-26-53,0-53,53 80,-79-1,26-52,27 79,-27-53,26 53,-26-53,27 53,-1 0,27-26,-79 26,53 0,-1 0,1 0,-54 0,54 0,-1 0,-26 0,-26 0,53 0,-1 0,-26 26,27-26,-27 27,-26-27,52 53,1-53,-27 26,0-26,26 53,-26-53,27 53,-27-53,27 53,-27 0,0-27,26-26,-26 53,27-53,-1 53,-25-27,52 27,0-26,0 26,0-27,0 27,0-26,-27 25,27 1,0 0,0 0,0 0,-53 53,53-53,0 0,0-27,0 27,0-26,0 26,0-1,0-52,0 53,53-53,-53 80,53-27,-53-27,53 27,-53-26,53 25,-53-25,79 26,-26 0,0-27,26-26,-79 53,53-53,-26 0,-1 0,27 0,-26 0,26 0,-1 0,1 0,-26 0,-1 0,27 0,-26 0,26 0,-27 0,27 0,-27 0,1 0,26 0,-27 0,1 0,26 0,-27-26,1 26,25 0,-25 0,-1-27,54 27,-80-53,53 53,-27-26,27 26,-53-27,26 27,-26-53,27 53,-27-26,53 26,-53-26,26 26,-26-53,27 53,-27-27,53 27,-53-26,53-27,-27 26,27 27,-53-53,26 53,-26-79,53 79,-53-26,27 26,-27-53,53 26,0-52,0 52,-53-26,0 27,0 0,0-27,0 26,0 1,0-1,-27 27,27 0</inkml:trace>
  <inkml:trace contextRef="#ctx0" brushRef="#br0" timeOffset="28160">26591 26,'0'0,"0"80,0-28,0 1,0 0,0 0,0 0,0 26,0-52,0-1,53 27,-53-26,0-1,0 27,0-26,0-1,0 27,0-27,0 1,0 52,0-26,26-26,-26-1,0 27,0-27,26-26,-26 53,0-26,0 26,53-53,-53 26,0 1,27-27,-27 79,53-26,-53 0,0 0,26 0,-26 0,0-27,0 27,0 0,0-27,27-26,-27 27,0 26,0-27,0 1,0 26,0-27,53-26,-53 27,0 25,0-25,0-1,0 1,26 26,-26-27,0 27,0-26,0-1,0 0,27-26,-27 53,0-26,52-27,-52-27</inkml:trace>
  <inkml:trace contextRef="#ctx0" brushRef="#br0" timeOffset="30634">19315 1190,'0'0,"0"0,-53 0,53 53,-53-53,53 27,0-1</inkml:trace>
  <inkml:trace contextRef="#ctx0" brushRef="#br0" timeOffset="33993">23760 1111,'0'26,"0"54,0-27,0 0,53 26,-53 0,0 1,79 26,-79-1,26-25,-26-1,0-52,53-27,-53 26,0 27,0-27</inkml:trace>
  <inkml:trace contextRef="#ctx0" brushRef="#br0" timeOffset="34736">23204 1799,'26'-27,"80"27,-53 0,27 0,25 0,28 0,52 0,0 0,-79 0,26-53,-26 53,-27 0,1 0,-54 0,27 0,-26 0,26 0</inkml:trace>
  <inkml:trace contextRef="#ctx0" brushRef="#br0" timeOffset="35924">24368 1719,'0'0,"0"-26,0-27,0 53,0-26,-53-1,27-26,-1 53,27-26,-53 26,27 0,26-53,-27 53,-25-27,25 27,-26-26,27 26,-1 0,-26 0,27 0,26-53,-27 53,1 0,-27 0,53 27,-26-27,-1 0,27 26,-53-26,27 0,26 26,-27-26,-26 53,53-26,-26-27,-27 26,27 27,26-26,0-1,0 27,0-27,0 27,79-53,-53-26</inkml:trace>
  <inkml:trace contextRef="#ctx0" brushRef="#br0" timeOffset="37419">31856 397,'0'-27,"0"27,0 27,0 25,0 28,0-1,0 27,0 0,53 26,-53 0,0 27,0-26,0 25,0-25,53 78,-53-105,0-27,0-26,0-26,0 26,0-27,26-26,-26 27</inkml:trace>
  <inkml:trace contextRef="#ctx0" brushRef="#br0" timeOffset="38025">30956 1693,'53'-53,"27"53,52 0,27 0,-1 0,28 0,78 0,-52 0,-1 0,28 0,-107 0,-26 0,-27 0,0 0,-52 0,-1 0,27 0,0 0,0 0,-26 0</inkml:trace>
  <inkml:trace contextRef="#ctx0" brushRef="#br0" timeOffset="39818">31962 767,'26'0,"27"0,0 0,26 0,-52 0,-27 0,53 0,-53 53,79-53,-79 26,27-26,-27 27,26 26,27 0,0 0,-27-1,1-25,-27-1,53-26,-53 53,0-26,26-27,-26 26,0 54,53-27,-53-1,0-25,0 26,0-27,0 1,-26 26,26-27,-27-26,27 27,-53-27,53 79,-26-79,26 26,-27-26,27 27,-26-27,26 26,-53-26,53 53,-27-53,27 27,-26-27,26 26,-53-26,27 53,-1-53,27 27,-53-27,27 52,-27-52,26 0,27 27,-26-27,0 0,26 26,-53-26,53-26</inkml:trace>
  <inkml:trace contextRef="#ctx0" brushRef="#br0" timeOffset="40623">31962 767,'-27'-53,"-26"53,53 27,-26-1,26 0</inkml:trace>
</inkml:ink>
</file>

<file path=ppt/ink/ink38.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10:45:24.519"/>
    </inkml:context>
    <inkml:brush xml:id="br0">
      <inkml:brushProperty name="width" value="0.05292" units="cm"/>
      <inkml:brushProperty name="height" value="0.05292" units="cm"/>
      <inkml:brushProperty name="color" value="#00B050"/>
    </inkml:brush>
  </inkml:definitions>
  <inkml:trace contextRef="#ctx0" brushRef="#br0">11986 16986,'53'-27,"-53"-25,52-1,-52 26,53-26,-53 0,27 0,-27-26,0 0,79-80,-26-53,0-79,0 27,26-27</inkml:trace>
  <inkml:trace contextRef="#ctx0" brushRef="#br0" timeOffset="1660">14261 13626,'0'-53,"0"26,0 1,0-27,0 27,0-1,-26-26,-1 53,27-26,-53 26,-26 0,26 53,0 26,27 0,-27 1,0-1,53-26,0 0,0-27,0 1,0 26,53-53,-27 0,1 0,25 0,-25 0,-27-27,53 27,-53-26,0-1,0 1,26 26,-26 0,53 26,-53 54,27-80,-27 53,53-53,-53 26,79-26,-26 0,26 0,1 0</inkml:trace>
  <inkml:trace contextRef="#ctx0" brushRef="#br0" timeOffset="1906">14896 13679,'53'0,"-27"0,27 0,-26 0,-27 53,0-27</inkml:trace>
  <inkml:trace contextRef="#ctx0" brushRef="#br0" timeOffset="2053">14896 14076,'27'-27,"52"27,-53-53,27 53,-26 0,52 0,-79 27</inkml:trace>
  <inkml:trace contextRef="#ctx0" brushRef="#br0" timeOffset="2904">14235 13520,'0'-27,"26"27,-26 0,0 27,0 52,0-26,0 27,0 25,0 1,0-26,0-54</inkml:trace>
  <inkml:trace contextRef="#ctx0" brushRef="#br0" timeOffset="5380">16298 13652,'0'-53,"0"27,0-1,0-26,-26 27,-27-27,0 53,0 27,0 52,0 27,53-27,-26-26,26 0,0 0,0 0,53-53,0 0,26-53,-79 26,27 27,-27-53,52 133,-52-1,53 1,-53-27,0-27</inkml:trace>
  <inkml:trace contextRef="#ctx0" brushRef="#br0" timeOffset="5686">15716 13441,'53'-53,"-53"106,0 79,0-26,0-1,0 1,0 53,0-80,0 1,0-27,53 0,-26-53,25 53</inkml:trace>
  <inkml:trace contextRef="#ctx0" brushRef="#br0" timeOffset="5972">16775 13626,'53'53,"-53"-27,0 1,0 25,0 28,0 26,0-27,0 0,0 1,0-27,26-53</inkml:trace>
  <inkml:trace contextRef="#ctx0" brushRef="#br0" timeOffset="6459">17780 14023,'79'-27,"1"27,-1 0,-52-26,26-27,-1 0,-52 0,0 0,-26 53,0 0,-1 0,-26 0,0 53,27-27,26 27,-53 53,53-26,0-28,26 1,1 0,26-26,0-27,0 53,-1-53,28 53</inkml:trace>
  <inkml:trace contextRef="#ctx0" brushRef="#br0" timeOffset="7156">17568 12991,'-26'53,"26"26,0 0,0-26,0 0,0-26,0-1,0-26,0 53,79-53,-52 0,-1 0,27-26</inkml:trace>
  <inkml:trace contextRef="#ctx0" brushRef="#br0" timeOffset="7335">17806 12779,'0'-53,"0"27,0 26,0 79,0 0,0-52</inkml:trace>
  <inkml:trace contextRef="#ctx0" brushRef="#br0" timeOffset="8019">18362 13229,'0'-27,"-53"27,0 27,0 52,-26 1,26-27,53-1,0 1,53-53,0 0,26 0,1-26,-27-27,-1 0,-52-26,53 26,-53 0,0-27,-26 28,26 25,-53 27,53-26,0-27,0 0,0 26,0 27,0 53,0-26,0 26,-53 0,53 26,-53 0,53-26,-53 0,53 0,0-26,0-1,0 27,0-27,27 1,-27 26,53-27</inkml:trace>
  <inkml:trace contextRef="#ctx0" brushRef="#br0" timeOffset="9075">19024 13996,'52'-79,"1"185,-53-27,0 27,0-27,-53 1,27-1</inkml:trace>
  <inkml:trace contextRef="#ctx0" brushRef="#br0" timeOffset="9638">20796 13441,'0'-27,"27"27,52 0,-26 0,-27 0,1 0,-27 53,53 0,-53 0,-27 53,1-27,-27-26,0 26,53-26,0-26,0-1,0 27,53-53,0 27,26-27,1 0,-1 0,-26 0,-53 0</inkml:trace>
  <inkml:trace contextRef="#ctx0" brushRef="#br0" timeOffset="9885">20902 13732,'79'0,"27"0,0 0,0 0,26 0,-52 0</inkml:trace>
  <inkml:trace contextRef="#ctx0" brushRef="#br0" timeOffset="10074">21802 13784,'0'-26,"26"26,1 0,-27-26,53 26,-1 0,-25 26,-27 0,0 1,-53 26</inkml:trace>
  <inkml:trace contextRef="#ctx0" brushRef="#br0" timeOffset="10192">21749 14023,'79'0,"1"-27,-1 27,-26 0,0 0</inkml:trace>
  <inkml:trace contextRef="#ctx0" brushRef="#br0" timeOffset="11033">22331 13626,'0'26,"0"27,53 0,0 26,26-26,-52 0,-27 0,79-26,-79-1,-79-26,52 0,1-26,26-1,-53-26,53 27,0-1,0-26,53 27,26 26,0-53,1 53,-1 0,0 0,1 0,-1 26,-26-26</inkml:trace>
  <inkml:trace contextRef="#ctx0" brushRef="#br0" timeOffset="11376">23416 14049,'79'-26,"-26"26,-27 0,1 0,26-27,-27 27,1-53,-27 27,79-27,-79 26,-26 27,-27 0,0 0,0 0,0 0,53 80,-27-27,27-27,0 27,0-26,53 25,0-52,53 53,-26-53,-1 53,0-53,-52 0</inkml:trace>
  <inkml:trace contextRef="#ctx0" brushRef="#br0" timeOffset="11739">23495 13149,'-26'80,"26"-27,-53 26,53-26,0-26,-53-1,53 27,0-27,53-26,-27 53,27-53,0 0,0-79</inkml:trace>
  <inkml:trace contextRef="#ctx0" brushRef="#br0" timeOffset="11917">23601 12991,'0'-27,"0"27</inkml:trace>
  <inkml:trace contextRef="#ctx0" brushRef="#br0" timeOffset="12279">23892 13414,'0'79,"0"-52,26-27,-26 53,27-53,26 53,-27-53,54-27,-28 1,-52-27,27 26,-27-25,0-28,0 1,0 52,0 1,0 26,0 0,-53 53,53-27,0 1,0-1,0 27,0-26,0 25,0 28,0-1,26-79</inkml:trace>
  <inkml:trace contextRef="#ctx0" brushRef="#br0" timeOffset="12434">25003 14472,'0'53,"-53"-53</inkml:trace>
  <inkml:trace contextRef="#ctx0" brushRef="#br0" timeOffset="13892">26114 13044,'0'-53,"0"106,0 52,-53 54,53-26,-52-28,52-25,0-1,0 0,0-26,52-132,-52 26,53 0,-26 0,52 53,-52 0,26 53,0-26,-27-1,-26 53,0-52,0-1,0 27,-26 0,-54-53,27 27,-26-27,52 0,1 0,26 0,0-53</inkml:trace>
  <inkml:trace contextRef="#ctx0" brushRef="#br0" timeOffset="14149">27120 13599,'53'-53,"-27"53,54-26,-54 26,27 0,-53 26,0 1,-27 52,-25-26</inkml:trace>
  <inkml:trace contextRef="#ctx0" brushRef="#br0" timeOffset="14272">27120 14023,'53'-27,"-27"27,54-53,-28 53,1 0,0-26,0 26</inkml:trace>
  <inkml:trace contextRef="#ctx0" brushRef="#br0" timeOffset="14723">28310 13308,'0'53,"0"0,0 0,0 0,0 0,0-27,0 1,0 26,0-106,27 0,-27 26,53-26,-53 27,53 0,-53 26,53 79,-53-53,0 27,26-26,-26 26,53-27,0-26</inkml:trace>
  <inkml:trace contextRef="#ctx0" brushRef="#br0" timeOffset="15000">28998 13520,'-53'26,"53"27,0-26,0 26,0-27,27-26,-27 27,79-27,-26 0,-53-53,0 26,0-26,0-26,0 52,-26 27,26-26,-53 26,-27 26,80 27</inkml:trace>
  <inkml:trace contextRef="#ctx0" brushRef="#br0" timeOffset="15271">29686 13599,'53'-53,"-26"53,52-26,0 26,-26 0,0 0,0 0,-26 0</inkml:trace>
  <inkml:trace contextRef="#ctx0" brushRef="#br0" timeOffset="15482">29951 13308,'-53'0,"53"53,-27 0,27 0,0 26,0-26,0 0,0-26,27 26,52-27,-26-26</inkml:trace>
  <inkml:trace contextRef="#ctx0" brushRef="#br0" timeOffset="15773">30533 13335,'0'-53,"0"26,-27 27,27 53,-26-26,26 26,0-27,0 1,0-1,0 27,0 0,53-53,0 0,0 0,0-53</inkml:trace>
  <inkml:trace contextRef="#ctx0" brushRef="#br0" timeOffset="15937">30903 12964,'0'-26,"0"79,0-27</inkml:trace>
  <inkml:trace contextRef="#ctx0" brushRef="#br0" timeOffset="16326">31062 13388,'53'0,"-27"26,27-26,-53 27,80-27,-27 0,0-27,-53-26,53-26,-53 26,52 26,-52-26,0 106,0 0,0 0,0 27,0-1,27-26,-27 26,0-52,0-1,0-26,0 53,-79-53,-1 53,1-53,26 0,0 0</inkml:trace>
  <inkml:trace contextRef="#ctx0" brushRef="#br0" timeOffset="16583">32729 13229,'-26'26,"-1"1,27-1,0 27,0 0,53-53,0 0,0 0,0 0,-53-79,0 52,-27 1,-52 26,0 0,-1 0,27-53</inkml:trace>
  <inkml:trace contextRef="#ctx0" brushRef="#br0" timeOffset="18481">14817 15716,'0'53,"0"26,0 1,0-1,0-26,0 0,0 0,0-53,0 26,79-26,-52 0,-1 0,27-26,-27-1,27-26,-53 0,27-26,-27 53,0 52,0 27,79 0,-79-27,53-26,-53 53,26-53,1 0,-27-26,53-27,-53 0,0-26,0-27,0 0,0 53,0 27,0 52,0 27,53 26,0-79</inkml:trace>
  <inkml:trace contextRef="#ctx0" brushRef="#br0" timeOffset="18691">16034 15901,'53'0,"-53"-53,53 53,0 0,-27 0,27 27,-53-1,0 27,0 26,-53-52</inkml:trace>
  <inkml:trace contextRef="#ctx0" brushRef="#br0" timeOffset="18817">16087 16245,'53'0,"0"0,-1-26,28 26,-1 0,-26 0,-26 0</inkml:trace>
  <inkml:trace contextRef="#ctx0" brushRef="#br0" timeOffset="20197">18944 15372,'0'-53,"0"0,0 27,-53 26,27 0,-1 0,-52 53,53 0,26-1,-80 28,80-27,0 0,27 0,-1-53,1 26,25-26,-25 0,-1 0,-26-26,80-27,-80 26,26 1,-26-27,0 26,0 80,53-26,-53 52,53-26,-27-27,-26 54,0-54,0-26</inkml:trace>
  <inkml:trace contextRef="#ctx0" brushRef="#br0" timeOffset="20468">18256 15107,'27'0,"-27"0,0 53,0-26,0 26,0 0,0 52,0 1,0-26,53-1,-53 0,53-26,-27-53</inkml:trace>
  <inkml:trace contextRef="#ctx0" brushRef="#br0" timeOffset="20753">19473 15134,'53'-53,"-53"53,0 79,0 1,0-1,0 0,0 27,0-26,0-1,0 0,0 1,0-1,0-26</inkml:trace>
  <inkml:trace contextRef="#ctx0" brushRef="#br0" timeOffset="21164">20161 15822,'53'53,"0"-53,-26 0,52 0,0-27,-26 1,0-27,0 0,-53 0,0-26,0 52,0 1,0 26,-53 0,0 0,-26 53,-1 0,54-1,26 1,-53 27,53-54,0 1,0-1,53 27,-27-53,27 53,0-53,27 53,-27-53</inkml:trace>
  <inkml:trace contextRef="#ctx0" brushRef="#br0" timeOffset="21636">19923 14896,'0'53,"0"0,0-1,0 1,0-26,0 26,0-27,27-26,-1 53,27-53</inkml:trace>
  <inkml:trace contextRef="#ctx0" brushRef="#br0" timeOffset="21846">20241 14605,'0'-27,"0"-26,0 106,0 0</inkml:trace>
  <inkml:trace contextRef="#ctx0" brushRef="#br0" timeOffset="22424">20558 14949,'0'53,"0"-1,0-25,0 26,27-53,-1 0,53 0,-26 0,0 0,0-27,-53 1,0-27,0 0,0 0,-26 0,-1 0,-52 27,52 26,27-53,0 132,0 1,0 26,0-27,0 0,27 1,-27-27,0 0,0-1,0-25,0 26</inkml:trace>
  <inkml:trace contextRef="#ctx0" brushRef="#br0" timeOffset="23746">21511 14922,'0'-26,"-27"26,1 0,-80 26,79 27,-25 26,-1 54,53-27,-27-27,27 0,0 1,0-1,53-26,0 0,0 26,53-52,-27-27,0 53,-26-53</inkml:trace>
  <inkml:trace contextRef="#ctx0" brushRef="#br0" timeOffset="24071">21855 15425,'53'0,"-27"0,53 79,-79-52,27 26,-27-27,0 27,0-79,0-1,0-26,0 27,0-27,0 0,53 26,26-25,-52 52,-1 0,53 0,-26 0,0 0,-26 0</inkml:trace>
  <inkml:trace contextRef="#ctx0" brushRef="#br0" timeOffset="24430">22966 15637,'53'0,"-53"26,53-26,0 0,-27 0,27-53,-53 27,26-27,-26 26,0 1,0 26,-52 0,-1 0,53 53,-53-27,53 1,0 52,0-53,0 1,0 26,53-53,-27 53,27-53,26 0,-26 0</inkml:trace>
  <inkml:trace contextRef="#ctx0" brushRef="#br0" timeOffset="24836">23125 15134,'0'-27,"-53"54,0 79,53-27,-27 0,27-26,0 0,0-26,53-27,-26 53,26-53,0 0,52-27,-52-26,-53 27</inkml:trace>
  <inkml:trace contextRef="#ctx0" brushRef="#br0" timeOffset="26894">23310 14737,'0'-26,"0"-27,0 0,0 26,0 54,0-1,0 27,0-26,0-1,0 0,26 27</inkml:trace>
  <inkml:trace contextRef="#ctx0" brushRef="#br0" timeOffset="27449">23654 14975,'0'53,"0"0,0-27,26 27,27-53,27 0,-80-53,26 0,-26 1,0-1,0-27,0 54,0-1,0 27,0-26,-53 26,53 0,0 26,0 1,0 26,0-27,0 1,0 26</inkml:trace>
  <inkml:trace contextRef="#ctx0" brushRef="#br0" timeOffset="28056">24527 15028,'0'53,"26"0,27 0,-26 53,26-53,-27 26,-26 0,0 1,0 25,0-25,0-27,-79 26,26 1,0-54,26 27,54-53,52-27,27-52</inkml:trace>
  <inkml:trace contextRef="#ctx0" brushRef="#br0" timeOffset="28535">25347 15346,'27'0,"25"-27,1 27,27 0,52 0,-26 0,-27 0,-26 0,0 0</inkml:trace>
  <inkml:trace contextRef="#ctx0" brushRef="#br0" timeOffset="28754">25638 15028,'0'26,"0"27,0 27,0-1,0 1,0 25,27 28,-27-28,26-78</inkml:trace>
  <inkml:trace contextRef="#ctx0" brushRef="#br0" timeOffset="29394">27543 14287,'0'-26,"0"26,-26 0,-80 53,-53 105,27-25,26 25,27 28,26-28,53 1,0-27,0 27,0-27,106 1,26-54,0-26,27-53,-53 0</inkml:trace>
  <inkml:trace contextRef="#ctx0" brushRef="#br0" timeOffset="29870">28310 14525,'0'0,"-26"106,-53 26,-1-26,1 27,26-1,26-26,-25 0,52-54,-53 1,0-53</inkml:trace>
  <inkml:trace contextRef="#ctx0" brushRef="#br0" timeOffset="30090">27834 14975,'53'0,"0"53,-27-27,54 54,-27-27,53 26,-53-52,-1-27,1 0</inkml:trace>
  <inkml:trace contextRef="#ctx0" brushRef="#br0" timeOffset="30373">28522 15134,'0'26,"0"27,0-26,53-27,-27 53,27-53,0 53,0-53,0 0,-53-27,53 1,-53-27,0-27,0 54,-26-1,-1 27,1-53,-27 53,26 0,1 27,26-1</inkml:trace>
  <inkml:trace contextRef="#ctx0" brushRef="#br0" timeOffset="30665">29210 15107,'53'-26,"0"26,0 0,53-53,-1 53,-25 0,-1 0</inkml:trace>
  <inkml:trace contextRef="#ctx0" brushRef="#br0" timeOffset="30869">29501 14816,'0'0,"0"53,-53-26,53 26,0 26,-26-26,26 0,0 0,0 0,0 0</inkml:trace>
  <inkml:trace contextRef="#ctx0" brushRef="#br0" timeOffset="31124">30189 14763,'0'27,"0"-1,0 1,0 26,0-27,0 1,0 26,0-27,53 0,0-26,0 53,0-53,0-26</inkml:trace>
  <inkml:trace contextRef="#ctx0" brushRef="#br0" timeOffset="31304">30533 14314,'0'26,"0"1</inkml:trace>
  <inkml:trace contextRef="#ctx0" brushRef="#br0" timeOffset="31694">30745 14790,'26'0,"-26"53,27-53,-1 0,27 0,0-53,-53 26,53-25,-53-28,26 80,-26-53,0 80,0 52,53-26,-53 0,0 0,0 0,27 26,-27-26,0-27,0 27,-53 0,-27-53,1 53,0-53,26 27,26-27</inkml:trace>
  <inkml:trace contextRef="#ctx0" brushRef="#br0" timeOffset="31981">31803 14896,'0'0,"-27"26,27 27,-52-26,52 25,26-25,53-27,-26 0,0 0,-26 0,-27-27,53-25,-53 25,0-26,-53 0,26 27,-26-27,0 53</inkml:trace>
  <inkml:trace contextRef="#ctx0" brushRef="#br0" timeOffset="32250">32253 14552,'0'26,"0"1,53 26,-53-27,53 27,-53 0,0 53,0-27,0 0,0 1,-80-1,-52 54,-27-54</inkml:trace>
  <inkml:trace contextRef="#ctx0" brushRef="#br0" timeOffset="36095">16563 17118,'0'-26,"-53"26,53-53,53 53,-27-27,1 27,26 0,0-79,0 79,0-26,26 26,-53-53,1 53,26-27,-27 27,-26-26,53 26,26-53,-52 53,-1-27,27 27,-26-53,-1 53,-26-26,80 26,-27-53,-27 53,53-53,-26 53,-53-26,53 26,0 0,-53-53,53 53,26 0,-26-27,-26 27,26 0,0-53,-27 53,1 0,25-26,-25 26,26 0,-27-27,27 27,-26 0,26-52,-1 52,1 0,-53-27,53 27,-53-53,27 53,-27-26,26 26,-26-27,53 27,-53-26,53 26,-26 0,-27-53,0 79</inkml:trace>
  <inkml:trace contextRef="#ctx0" brushRef="#br0" timeOffset="36518">18574 15981,'53'0,"0"0,0 0,-27 26,-26 27,0-27,-26 27,-27 0,26 27,-52-28,52 1</inkml:trace>
  <inkml:trace contextRef="#ctx0" brushRef="#br0" timeOffset="37882">15743 17436,'0'26,"0"1,0-1,-27 27,27-27,0 27,0 0,0-79,0-1,0-26,0 1,0-1,0 26,53 27,-53-26,0 26,27 26,-27 27,26-26,-26 25,0-25,53-1,-53 27,26-53,27 0,-53-26,27-1,-27-26,53-26,-53 53,26-1,1 27,52 27,-79-1,27-26,-27 53,0 0,26-27,-26 1,0 26</inkml:trace>
  <inkml:trace contextRef="#ctx0" brushRef="#br0" timeOffset="38825">16457 17621,'0'-53,"-26"53,26-26,-27 26,27 0,0 52,0-52,53 0,-26 0,25 0,28 0,-27 27,-27-27,27 0,0 0,-26 0,-1 0,27-27,-53-25,53 25,-53-26,0 0,0 0,0 27,0 26,-53 26,53 27,0 27,0-1,26-26,1 26,-27-26,79 27,-79-27,0-27,0 27,0-27,-53 1,0-27,0 79,27-79,-27 0,53-26,0-1,27 1,-1-27,27 26,0-25,0 25,0-26,0 53,-53-26,26 26,27 53,-53-27,0 27,0-27,0 1,0 26,26-53,27-80,-53 54,27-27,-27 0,79 0,-79 0,27 53,26 0,-1 80,-25-1,-27-52,0 25,0-25</inkml:trace>
  <inkml:trace contextRef="#ctx0" brushRef="#br0" timeOffset="39029">17674 17780,'0'-53,"0"79,0 27,0-26,0-1,27 27,-27-27,0 1,26-27</inkml:trace>
  <inkml:trace contextRef="#ctx0" brushRef="#br0" timeOffset="39223">17727 17330,'0'-27,"0"27,0 53</inkml:trace>
  <inkml:trace contextRef="#ctx0" brushRef="#br0" timeOffset="39547">18336 17224,'0'-53,"53"-26,-53 52,0 27,-53 0,0 0,0 53,0 53,0-27,53 1,-26 26,26-1,0 1,0-26,0-1,0 0,0 1,52-27,-52 0,0 0,0-1,-26 1,0-53,-1 0,-26 0</inkml:trace>
  <inkml:trace contextRef="#ctx0" brushRef="#br0" timeOffset="39779">17939 17833,'0'-27,"26"27,1-53,26 53,26 0,-26-26,26 26,1 0,-27 0,-1 0,-52-27,53 27</inkml:trace>
  <inkml:trace contextRef="#ctx0" brushRef="#br0" timeOffset="39973">18494 17647,'0'27,"0"-1,0 1,0 26,0 26,0-26,0-27,0 1,0 26,0-27,27-26</inkml:trace>
  <inkml:trace contextRef="#ctx0" brushRef="#br0" timeOffset="40139">18547 17409,'53'0,"-53"0,0 27,-26-27</inkml:trace>
  <inkml:trace contextRef="#ctx0" brushRef="#br0" timeOffset="40739">19473 17753,'0'-79,"-26"52,-27 1,27 26,-1-53,-26 53,27 0,-1 0,-26 26,27 1,-27-1,53 54,0-27,-27-27,27 27,0-26,0 25,0-52,0 27,53-27,27 0,-27 0,0 53,0-53,-1 0</inkml:trace>
  <inkml:trace contextRef="#ctx0" brushRef="#br0" timeOffset="41015">19579 17938,'0'-52,"0"25,0-26,-26 53,-1 0,27 0,0 0,53 53,-26-53,26 0,-1 27,-25-1,-27 53,53-52,-53-1,53 27,26-53</inkml:trace>
  <inkml:trace contextRef="#ctx0" brushRef="#br0" timeOffset="41262">20214 17198,'0'-53,"0"0,-26 106,26 26,-53 0,53 27,0-26,0-1,0 27,0-27,0 1,0 25,0-52,0 0,0-26,0-27</inkml:trace>
  <inkml:trace contextRef="#ctx0" brushRef="#br0" timeOffset="41601">19950 17806,'0'0,"53"0,26 0,-53 0,27 0,0 0,0 0,-26 0,-1 0,27 0,-27-26,-26 79,0-27,0 1,0 52,0-26,0-27,0 1,0 26,0-27,-53-26,53 27,27-27</inkml:trace>
  <inkml:trace contextRef="#ctx0" brushRef="#br0" timeOffset="41775">20796 17330,'-53'0,"53"26</inkml:trace>
  <inkml:trace contextRef="#ctx0" brushRef="#br0" timeOffset="42155">20955 17753,'-53'53,"53"-26,-26-27,26 53,0-27,0-26,79 0,-53 0,1 0,26 0,0 26,0-26,0 27,-27-27,1 0,-1 0,27 0,0 0,-27 0,27 0,-26 0,-1 0</inkml:trace>
  <inkml:trace contextRef="#ctx0" brushRef="#br0" timeOffset="46578">23363 17251,'0'0,"0"0,-27 0,-26 0,53-27,0 54,53-27,0 0,27 0,-1 0,-26 0,0-27,-53-26,79 27,-79-27,0 0,0 26,-26 27,26-26,-80 26,54 0,-1 0,-26 26,27 1,-27 52,53-26,-26-26,26 26,0 26,0-26,0 0,26 0,1-53,25 0,28 0,26 0,26 0,27 0,-27-27,-79-26</inkml:trace>
  <inkml:trace contextRef="#ctx0" brushRef="#br0" timeOffset="47378">22939 16377,'0'53,"-26"0,26-26,0 26,0 0,0-1,0-25,0-1,53 27,0-53</inkml:trace>
  <inkml:trace contextRef="#ctx0" brushRef="#br0" timeOffset="47573">23098 16166,'0'-53,"0"79,0 1</inkml:trace>
  <inkml:trace contextRef="#ctx0" brushRef="#br0" timeOffset="47927">23495 16219,'0'0,"-53"53,27-27,-27 27,53-27,-53 27,53-26,0 26,-27 0,27 0,0-27,0 0,0-26,0 80,27-80,26 26,-27-26,1 0,26 0</inkml:trace>
  <inkml:trace contextRef="#ctx0" brushRef="#br0" timeOffset="48368">23760 16377,'0'27,"0"-1,-53 1,53 26,0 0,0-27,0 27,26-53,1 0,-1 0,1 0,25 0,-52-53,53 0,-53-26,0 26,0-27,0 28,0 52,-53 0,53 26,-26-26,26 26,0 1,0 26,0-27,0 27,26-26</inkml:trace>
  <inkml:trace contextRef="#ctx0" brushRef="#br0" timeOffset="48720">24104 16536,'26'0,"53"0,-26 0,27 0,-1 0,-26 0,-27 0</inkml:trace>
  <inkml:trace contextRef="#ctx0" brushRef="#br0" timeOffset="49021">24421 16404,'0'-53,"-53"53,53-27,-26 54,26-1,0 27,0 0,-53 27,53-27,0-27,0 0,0 27,26-53,-26 27</inkml:trace>
  <inkml:trace contextRef="#ctx0" brushRef="#br0" timeOffset="49471">24818 16430,'0'0,"-79"0,52 0,-26 53,27-53,26 53,-53-53,53 53,79-26,-26-27,0 0,26 0,-26-53,27 26,-54-26,-26 27,0-27,0 26,0 1,0-27,-53 27,27 26,26 0,0 52,0-25,-27-27</inkml:trace>
  <inkml:trace contextRef="#ctx0" brushRef="#br0" timeOffset="49839">24871 16166,'0'-27,"0"1,0 26,0 26,0 27,0 0,0 0,0 26,0 1,0-27,0 26,0-52,0-1,0 27,-27-53</inkml:trace>
  <inkml:trace contextRef="#ctx0" brushRef="#br0" timeOffset="50168">25268 16166,'26'0,"27"26,-53 27,27 0,-27-27,0 27,0 27,-27-1,27 27,-79-27,26 1,26-1,27-26,-53-53</inkml:trace>
  <inkml:trace contextRef="#ctx0" brushRef="#br0" timeOffset="51000">25876 17198,'0'-53,"53"53,27-27,-28 27,28 0,26 0,26 0,-53 0,-26 0,-26 0,-1 0,27 0</inkml:trace>
  <inkml:trace contextRef="#ctx0" brushRef="#br0" timeOffset="51218">26511 16907,'27'0,"-27"52,26 1,-26-26,0-1,0 27,0 27,0-27,-53-1,27 1</inkml:trace>
  <inkml:trace contextRef="#ctx0" brushRef="#br0" timeOffset="53171">27411 16616,'0'0,"79"0,-52 0,-1 26,-26 0,80 27,-80-26,26-1,-26 27,0-26,0-1,0 53,-26-79,-1 0,27-52,0 25,0 1,53-54,26 80,-26 0,0 0,-53 27,53 26,-53-27,53-26,0 79,-27-79,27 27,-26-27,-1 0,27 0,-53-27,27-25,-27 25,0-26,0 0,0 27,-80 26,27-27,27 27,-1 0,27 0,0 0,27-26,52-1,1-52,25 0,1-54,-53 28,0 52,-53 26,27-26,-27 53,0 106,0 0,0 53,0-53,0-1,0-25,0-1,0 0,52 1,-52-54,0 1,27-27,-27 53,0 26,0-52,0-1,0-26,-53 0,0 0,53 0,-26 0,26-26,-27-27,-26 26,53 27,80 0,-1 0,27 0,0 0,79-53,-26 53,-54 0,-25-53,-80 27,-27-27,1 53,-27 0,27 0,26 0,0 79,0-79,0 27,52-27,1 26,-26-26,26 53,0-26,0-27</inkml:trace>
  <inkml:trace contextRef="#ctx0" brushRef="#br0" timeOffset="53452">29686 16377,'0'-26,"0"-1,0 54,0 79,0-27,0 27,0 26,0 1,0 25,0-52,0-26,0-28,0 1,0-26,-26-27,-27-27,26-26</inkml:trace>
  <inkml:trace contextRef="#ctx0" brushRef="#br0" timeOffset="53776">29475 17171,'53'0,"-1"-26,28 26,-1-53,1 53,52-27,-79 27,-27-53,-26 53,0 53,0-26,0-1,0 27,0-26,0-1,0 27,0-27,0 1,0 26,-53-53</inkml:trace>
  <inkml:trace contextRef="#ctx0" brushRef="#br0" timeOffset="53927">30136 16721,'-26'0,"-27"53</inkml:trace>
  <inkml:trace contextRef="#ctx0" brushRef="#br0" timeOffset="54592">30586 17224,'0'-26,"-27"26,-26 0,53 26,-52-26,52 53,0-27,0-26,105 0,-52 0,-26 0,-27 0,26 0,54 0,-80 27,53-27,-53 53,52-53,-52 26,27-26,26 0,-27 0,27 0,0-79,-26 79,-1 26,27 1,-27-27</inkml:trace>
  <inkml:trace contextRef="#ctx0" brushRef="#br0" timeOffset="56002">28866 15531,'0'26,"0"27,0-26,53-1,-27-26,-26 53,53-53,0 0,-26 0,26 0,0 0,-1 0,54 0,-26-27,26 27,26-52,-26 52,-1 0,28-53,-27 53,-27 0,0 0,-26-27,27 27,-1 0,27 0,-27 0,1 0,-1 0,0 0,1 0,-1 0,-26 0,0 0,0 0,53 0,-53 0,26 0,0 0,1 0,-27 0,-27 0,27 0,-27-53,-26 80</inkml:trace>
  <inkml:trace contextRef="#ctx0" brushRef="#br0" timeOffset="56850">31538 16060,'27'0,"-27"0,-53-27,0 27,-26 0,-1-79,1 79,-27-26,53 26,0-80,-26 80,-1-53,54 53,0-53,-27 53,53-53,-53 53,26-26,-26 26</inkml:trace>
  <inkml:trace contextRef="#ctx0" brushRef="#br0" timeOffset="57119">30639 15557,'-27'0,"1"0,26 0,0 27,0 52,26-53,54 80,-27-79,-27-1,1 27</inkml:trace>
  <inkml:trace contextRef="#ctx0" brushRef="#br0" timeOffset="58050">30798 16086,'0'-53,"0"106,0 0,0 27,0-1,0 0,52 1,-52-1,27 1,-27-28,53-25,0-27,0 0</inkml:trace>
  <inkml:trace contextRef="#ctx0" brushRef="#br0" timeOffset="58332">31089 16563,'26'-53,"27"79,-53 54,26-54,-26 27,0-27,0 1,0-54,0 1,0-27,0 27,0-1,53 27,27 0,-27 0,-27 0</inkml:trace>
  <inkml:trace contextRef="#ctx0" brushRef="#br0" timeOffset="58612">30559 16351,'27'0,"-1"0,1 0,26 0,26 0,53 26,-52-26,-1 0</inkml:trace>
  <inkml:trace contextRef="#ctx0" brushRef="#br0" timeOffset="59849">31671 16457,'0'-27,"-27"-26,1 53,26-26,-53 26,-27 26,54-26,-27 80,53-54,-53 27,53-26,0 26,27-53,52 0,-53 0,27 0,-26 0,26-53,-27 53,-26 26,0 27,27-53,-27 53,53-53,-53 0,26 0,-26 0,53 0,-53 26,53-26,-27 0,-26 0,0-26,27-27,-27 27,53 52,-27 27,27 26,0-52</inkml:trace>
  <inkml:trace contextRef="#ctx0" brushRef="#br0" timeOffset="60217">32332 16377,'0'-26,"0"-27,-53 53,-26 0,-27 26,27 27,-1-53,54 53,26 0,0 27,26-27,27-53,-26 52,-1-52,-26 27,53-27,-53 53,0-27,-79 54,26-80,26 79,-52-53,52-26</inkml:trace>
  <inkml:trace contextRef="#ctx0" brushRef="#br0" timeOffset="60569">32200 16827,'26'-26,"27"26,0-53,-26 0,52 0,27 0,0-26,-27-27,27 26,-53-25,-53 52,26 0,-26 26,0 27,-53 0,-53 27,54 26,-28 53,27-1,0-25,53-1,-53-26,53 26,0-52,0-1,0 1,0 26,0 26</inkml:trace>
  <inkml:trace contextRef="#ctx0" brushRef="#br0" timeOffset="60964">32676 16774,'0'-26,"0"26,-26 0,26 0,-53 0,53 26,0 27,26-53,1 0,26-26,-1 26,1 0,-53 26,53-26,-53 27,53-27,0 0,26-27,-79-26,53-26,-53 0,80-54</inkml:trace>
  <inkml:trace contextRef="#ctx0" brushRef="#br0" timeOffset="61424">33285 16060,'0'-53,"0"27,0 78,0 28,-80 26,80-1,-53 1,53 27,0-28,0 1,0 0,0 26,0-105,0-107,-53-52,53 53,0 26,0 26,0 27,0 27,53-27,-26 0,-1 0,27 0,-26 0,-1 0,27 0,-53 0,26 0,-26 53,53-53,-53 53,53-53</inkml:trace>
  <inkml:trace contextRef="#ctx0" brushRef="#br0" timeOffset="61627">33655 16616,'0'0,"-53"0,27 0,-1 26</inkml:trace>
  <inkml:trace contextRef="#ctx0" brushRef="#br0" timeOffset="61912">31909 17833,'26'0,"133"0,0 0,26 0,53 0,0 0,-26-106</inkml:trace>
</inkml:ink>
</file>

<file path=ppt/ink/ink39.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06:38:45.990"/>
    </inkml:context>
    <inkml:brush xml:id="br0">
      <inkml:brushProperty name="width" value="0.05292" units="cm"/>
      <inkml:brushProperty name="height" value="0.05292" units="cm"/>
      <inkml:brushProperty name="color" value="#FF0000"/>
    </inkml:brush>
  </inkml:definitions>
  <inkml:trace contextRef="#ctx0" brushRef="#br0">17013 529,'0'0,"0"26,0 27,0 0,0 0,0 26,0 27,0-26,0-27,0-1,0 1,26-26,27-27,0 0,-27-53,27 0,-26 0,26-53,-53 27,53 52,-53-25,0 131,0-53,0 27,53 0,-53 0,26-26,53 25,-26-52,0-26,-53 0,27-27,-27 0,0-27,0 1,0 26,0 27,0-27,0 53,0-27,-27 27,27 0,53 0</inkml:trace>
  <inkml:trace contextRef="#ctx0" brushRef="#br0" timeOffset="361">17992 767,'53'0,"0"0,-27-53,27 53,-27 0,1 0,26 0,-27 0,-26 53,0 0,-53 0</inkml:trace>
  <inkml:trace contextRef="#ctx0" brushRef="#br0" timeOffset="494">18124 1111,'53'0,"26"0,1 0,-27 0,-1 0,1 0</inkml:trace>
  <inkml:trace contextRef="#ctx0" brushRef="#br0" timeOffset="1260">19870 529,'-53'-53,"0"0,27 53,-27 0,27 0,-1 0,-26 53,27-27,26 1,-53 52,53-52,0-1,26 27,1-53,-1 27,27-27,-26 0,-1 0,-26 0,53 0,-53-53,0 0,0 0,0 26,26 27,-26-26,53 79,-53-27,27 27,-27 0,53 0,-53-27,0 27,0-26,26 26</inkml:trace>
  <inkml:trace contextRef="#ctx0" brushRef="#br0" timeOffset="1673">20188 476,'26'0,"-26"0,53 0,-26 79,25-52,-52-1,53 27,-53 0,0 0,27 0,-27-27,0 1,0 26,-53 0,53-27,106-26,-27 0,27 0,-27 0,1 0,-27-53</inkml:trace>
  <inkml:trace contextRef="#ctx0" brushRef="#br0" timeOffset="1953">20267 846,'0'0,"27"0,25-53,1 53,27 0,-27 0,0 0,0 0,-1 0,28 0</inkml:trace>
  <inkml:trace contextRef="#ctx0" brushRef="#br0" timeOffset="2557">21140 767,'53'0,"0"0,-26 0,-1-26,27 26,-27 0,1 0,26 0,-27 0,27 0,-26 0</inkml:trace>
  <inkml:trace contextRef="#ctx0" brushRef="#br0" timeOffset="2856">21405 502,'0'27,"0"-1,0 54,0-27,0 0,0-1,0 1,0 27,0-27,79-27</inkml:trace>
  <inkml:trace contextRef="#ctx0" brushRef="#br0" timeOffset="3345">21828 370,'0'53,"53"53,-53 0,0 0,0-1,27 1,-27-53,0 0,0-27,52-26,-52 0,27-26,-27-27,53 27,0-27,-27 53,27 0,26 0,-79 26,27-26,-27 53,0-26,0 25,-27-25,1-1,-27 27,-26-53,26 53,0-53,26 0,-25 0,52-53</inkml:trace>
  <inkml:trace contextRef="#ctx0" brushRef="#br0" timeOffset="5136">19870 476,'0'0,"0"0,0 53,0-27,0 1,0 52</inkml:trace>
  <inkml:trace contextRef="#ctx0" brushRef="#br0" timeOffset="7910">24527 899,'0'27,"0"-1,0 27,-27-26</inkml:trace>
  <inkml:trace contextRef="#ctx0" brushRef="#br0" timeOffset="8638">26141 661,'0'-79,"-53"79,26 0,1 0,0 0,-27 0,0 79,-27-52,54 26,26-27,-53 27,53-27,26-26,1 0,-1 0,27 0,-26-26,26-1,0-25,-27 52,27 0,-53 26,53 53,0 27,0-79,0 26</inkml:trace>
  <inkml:trace contextRef="#ctx0" brushRef="#br0" timeOffset="8848">26538 899,'26'0,"54"-53,-54 53,0 0,27 0,-26 0,-27 27</inkml:trace>
  <inkml:trace contextRef="#ctx0" brushRef="#br0" timeOffset="8990">26670 1111,'53'0,"0"0,26 0,-26 0,0 0</inkml:trace>
  <inkml:trace contextRef="#ctx0" brushRef="#br0" timeOffset="9808">28575 714,'0'-26,"-53"26,27 0,-27 0,0 0,26 26,27 1,-53 25,53-25,27 26,-1-53,27 0,-26 0,-1 0,27 0,-53 0,53 0,-53-27,0 27,26 27,-26 26,27-53,-27 53,79-53,-79 26</inkml:trace>
  <inkml:trace contextRef="#ctx0" brushRef="#br0" timeOffset="10160">28072 608,'0'-26,"53"79,-53-27,0 54,0-28,27-25,-27-1,0 27,0-26,53 26,-53-27,26 1</inkml:trace>
  <inkml:trace contextRef="#ctx0" brushRef="#br0" timeOffset="10534">28866 661,'0'27,"27"26,-27-27,0 0,52 27,-52 0,27 0,-27 27,0-28,53 1,-53-26</inkml:trace>
  <inkml:trace contextRef="#ctx0" brushRef="#br0" timeOffset="11716">29528 979,'26'0,"53"0,-26 0,-26-27,-1 27,27-79,-53 26,53 26,-53-25,-53 52,-26 0,26 0,0 0,0 0,0 52,53-25,-26 26,26 26,0-26,26-26,1 25,25-52,1 27,0-27,0 0,-26 0,26 0,-53 0,0-27</inkml:trace>
  <inkml:trace contextRef="#ctx0" brushRef="#br0" timeOffset="12549">29501 158,'0'53,"0"-53,0 80,0-27,0-27,0-26,0 27,79-27,-52 0</inkml:trace>
  <inkml:trace contextRef="#ctx0" brushRef="#br0" timeOffset="12735">29633 132,'0'-26,"0"52</inkml:trace>
  <inkml:trace contextRef="#ctx0" brushRef="#br0" timeOffset="13261">30163 291,'-27'0,"1"0,-1 0,-26 26,27 1,26 26,-53-27,53 27,0-53,26 53,54-53,-1 0,0-27,1 1,-1-27,-52 27,-27-27,0 0,-27 0,1 53,-1 0,-26 0,0 0,80 0</inkml:trace>
  <inkml:trace contextRef="#ctx0" brushRef="#br0" timeOffset="13715">30189 106,'0'-27,"0"27,0 0,0 53,0-27,0 27,0-26,0 26,0 0,0 26,0-26,0 26,0-26,-26 0,26 27,0-54,-53-26,53 26,0-26,0-26,26 26,-52-53</inkml:trace>
  <inkml:trace contextRef="#ctx0" brushRef="#br0" timeOffset="15354">28337 1667,'53'0,"-27"0,1 0,-27 52,0-25,53-1,-53 27,0-26,0-1,-27 27,27-26,-26 26,-27-1,53-25,-53-27,79 53,1-53,26 0,26 0,0-27,-26 27</inkml:trace>
  <inkml:trace contextRef="#ctx0" brushRef="#br0" timeOffset="15623">28310 1931,'0'0,"80"0,-54 0,27 0,0 0,26 0,-26 0,-26 0,-1 0</inkml:trace>
  <inkml:trace contextRef="#ctx0" brushRef="#br0" timeOffset="15833">28866 1905,'27'0,"25"0,-25 0,26 0,-27 0</inkml:trace>
  <inkml:trace contextRef="#ctx0" brushRef="#br0" timeOffset="15961">28919 2090,'79'0,"-26"0,-26 0</inkml:trace>
  <inkml:trace contextRef="#ctx0" brushRef="#br0" timeOffset="16892">29448 1772,'0'0,"53"53,-26-26,25 52,-25-26,-27-26,53 52,-53-53,0 1,0 26,0-27,0-26,0-26,0-27,0 26,0-26,0 27,0-27,0 27,53-54,-27 54,1 26,52 0,-26 0</inkml:trace>
  <inkml:trace contextRef="#ctx0" brushRef="#br0" timeOffset="17252">30189 2011,'53'0,"0"0,0 0,0 0,0 0,26-80,-53 80,-26-53,-53 53,1 0,-28 0,1 27,52-27,27 53,-53-53,53 53,0-1,0-52,53 53,0-53,27 0,-1 0,-26 0,0 0,-27-26</inkml:trace>
  <inkml:trace contextRef="#ctx0" brushRef="#br0" timeOffset="17604">30295 1323,'0'26,"0"27,0-27,-27 27,27-26,0-1,0 27,27-26,52 26,-52-53,-1 0,27 0</inkml:trace>
  <inkml:trace contextRef="#ctx0" brushRef="#br0" timeOffset="17784">30401 1270,'0'-27,"0"1,0 26,0 0</inkml:trace>
  <inkml:trace contextRef="#ctx0" brushRef="#br0" timeOffset="18195">30639 1428,'0'27,"0"-1,0 54,79-27,-26 0,-26-53,25 0,-25 0,26-27,-53 1,26-27,-26 26,0-26,0 0,0-26,0 53,-26 26,26-53,-53 53,0 0,27 0,26 0,-27 0,27 53,0 26,0-53,53 27,-27-53</inkml:trace>
  <inkml:trace contextRef="#ctx0" brushRef="#br0" timeOffset="19772">14949 2328,'0'53,"0"26,0 1,0-1,0 0,0 1,0-1,0 1,26-54,-26 0,53-26,0 0,27-26,-80 0,53-54,-53 27,26 0,-26 0,0 1,0 104,0 1,0-26,0-1,0 54,53-54,-27 27,27-53,-26 26,-1-26,27 0,-53-52,53-1,-53-27,0 1,0-27,0 0,0 27,0 26,0 0,-53 53,53 26,0 27,53-26,0-27</inkml:trace>
  <inkml:trace contextRef="#ctx0" brushRef="#br0" timeOffset="20273">15875 2646,'26'0,"1"0,26 0,0 0,0 0,-27 0</inkml:trace>
  <inkml:trace contextRef="#ctx0" brushRef="#br0" timeOffset="20423">16060 2937,'53'-53,"-26"53,-1-27,27 27</inkml:trace>
  <inkml:trace contextRef="#ctx0" brushRef="#br0" timeOffset="22240">17357 2566,'0'-53,"0"-26,0 79,-27 0,-26 0,27 53,26 0,-53 0,53 0,-27-1,27-25,0 26,27-53,-1 0,27 0,-26 0,26-27,-27 27,1-53,-27 1,0 25,0 27,79 0,-53 53,1-53,-27 26,53-26,-53 53</inkml:trace>
  <inkml:trace contextRef="#ctx0" brushRef="#br0" timeOffset="22608">17119 2407,'0'-26,"-27"26,1 0,-1 0,-26 0,53 26,0 27,0 27,27-1,-27 27,26-27,-26 1,53-27,-53-1,27 1,25-53</inkml:trace>
  <inkml:trace contextRef="#ctx0" brushRef="#br0" timeOffset="22913">17701 2434,'26'-53,"27"79,-53 27,0-26,0 26,0 0,26 0,-26-27,0 0,0 27,0-26,0-1,0 27,27-53,-27 53</inkml:trace>
  <inkml:trace contextRef="#ctx0" brushRef="#br0" timeOffset="23259">18018 2566,'27'0,"-27"0,53 53,-53 0,0 0,0 26,26 27,-26-53,0-27,0-26,0-52,0-1,0-27,0 27,0 27,0-27,26 53,27-26,-26 26,26 0,-27 0,1 0,-1 0</inkml:trace>
  <inkml:trace contextRef="#ctx0" brushRef="#br0" timeOffset="24971">18971 2751,'0'53,"0"-53,79 0,-53 0,27-53,27 27,-54-53,27 52,-53-26,0 0,0 27,-53 26,27 0,-1 26,-52 1,26 26,27 0,26-1,-80 54,80-26,0-27,0-1,27 1,26-53,-1 0,1 0,0 0,27 0,26-53,-27 1,27-1,-53-53</inkml:trace>
  <inkml:trace contextRef="#ctx0" brushRef="#br0" timeOffset="25905">18309 1667,'0'0,"-26"52,26 1,-53 0,53 0,-27 27,27-54,0 27,27-53,-1 0,27 0,-26 0,-1 0</inkml:trace>
  <inkml:trace contextRef="#ctx0" brushRef="#br0" timeOffset="26101">18362 1481,'0'0,"0"53</inkml:trace>
  <inkml:trace contextRef="#ctx0" brushRef="#br0" timeOffset="26422">18706 1561,'0'0,"-79"0,79 26,-53 54,0-1,53 0,-27 1,27 52,0-79,0 0,0 0,0 0,27-27,26-26,-27 0</inkml:trace>
  <inkml:trace contextRef="#ctx0" brushRef="#br0" timeOffset="26962">19024 1799,'-27'26,"27"1,-53 52,0-26,53 0,-26 0,26-27,0 1,26-27,1 0,26 0,26-27,-26-26,0 1,0-28,-53 1,53-27,-53 53,0 0,-27 0,1 0,-54 53,27 0,53 27,-26 26,26-27,0 1,0 78,0-52,0-26,0-27,0 26,53 27,-27-53</inkml:trace>
  <inkml:trace contextRef="#ctx0" brushRef="#br0" timeOffset="27434">19447 1931,'53'0,"-27"-26,1 26,52 0,-26 0,-27-27,27 27</inkml:trace>
  <inkml:trace contextRef="#ctx0" brushRef="#br0" timeOffset="27726">19606 1772,'-53'0,"53"0,0 27,0 26,0-27,0 1,0 26,0-27,0 1,0 25</inkml:trace>
  <inkml:trace contextRef="#ctx0" brushRef="#br0" timeOffset="28206">20003 1719,'0'0,"0"27,-106 26,79 0,27-27,-53 27,53 0,53-53,0 0,27 0,25 0,28-79,-54-1,-26 27,-53 27,0-27,0 27,-27 26,-52-53,-53 53,52 0,28 0,25 0,54 0,-1 0,27 0,-27 0,1 0</inkml:trace>
  <inkml:trace contextRef="#ctx0" brushRef="#br0" timeOffset="28740">20055 1455,'0'-53,"0"79,0 54,0 26,0-1,0 28,0 52,0-79,0 0,0-27,0-26,0-27,0 1,0-27,0-27,0 1</inkml:trace>
  <inkml:trace contextRef="#ctx0" brushRef="#br0" timeOffset="29221">20558 1561,'27'0,"26"26,-1 1,-25 26,26-1,-53 1,26 27,-26-1,0 27,-79 26,26-52,-26-1,26-53,26-26,27 53,27-53,-1 0,1 0,-27-26</inkml:trace>
  <inkml:trace contextRef="#ctx0" brushRef="#br0" timeOffset="30134">21431 2751,'53'0,"-26"-53,52 53,-26 0,26 0,1-26,-1 26,-26 0,0-53</inkml:trace>
  <inkml:trace contextRef="#ctx0" brushRef="#br0" timeOffset="30396">21749 2513,'0'-26,"0"79,0-27,0 27,0-26,26 25,-26 1,0-26,0-1</inkml:trace>
  <inkml:trace contextRef="#ctx0" brushRef="#br0" timeOffset="31934">22834 2090,'0'53,"0"-27,-53 1,53 26,-53 0,53-27,-53 27,53-27,-53 27,53 0</inkml:trace>
  <inkml:trace contextRef="#ctx0" brushRef="#br0" timeOffset="32175">22543 2169,'52'53,"-52"-26,80 26,-54-27,27 27,-26-27,26-26,-27 53,0-53,27 0</inkml:trace>
  <inkml:trace contextRef="#ctx0" brushRef="#br0" timeOffset="32534">22992 2434,'0'53,"0"0,53 0,-26 0,26-53,-27 0,27 0,0 0,-27-27,-26-26,0-26,0 26,-53 53,27-53,-27 53,27 0,-27 0,53 0,-53 53,53-27</inkml:trace>
  <inkml:trace contextRef="#ctx0" brushRef="#br0" timeOffset="32925">23442 2354,'0'0,"0"0,53 0,26 0,27 0,-26 0,-27 0,-1 0,-52-52</inkml:trace>
  <inkml:trace contextRef="#ctx0" brushRef="#br0" timeOffset="33157">23548 2196,'0'0,"0"53,0 0,0-53,0 52,0 1,0-26,26-27,-26 53</inkml:trace>
  <inkml:trace contextRef="#ctx0" brushRef="#br0" timeOffset="33606">24051 2143,'0'53,"0"-53,0 53,-53 0,53-1,0 1,0-26,26 26,27-53,0 0</inkml:trace>
  <inkml:trace contextRef="#ctx0" brushRef="#br0" timeOffset="33765">24077 1984,'0'27</inkml:trace>
  <inkml:trace contextRef="#ctx0" brushRef="#br0" timeOffset="34690">24527 2037,'0'26,"0"27,0-26,0-1,26 27,-26 0,27-53,26 27,0-27,26 0,-53-53,-26-27,0 27,0 27,0-1,0 27,0 27,0 26,53-27,-53 1,27 26,-27 0,0-1,53 1,-53-26,0-1,0 27,-27-26,-26-27,27 0,-27 0,0 0,53-53</inkml:trace>
  <inkml:trace contextRef="#ctx0" brushRef="#br0" timeOffset="34972">25453 2143,'0'26,"-27"1,1 26,26-27,-26 1,26 52,0-79,26 0,27 0,0 0,-53-53,26 27,-26-1,0-26,0 27,-53 26,27-53,-27 53,0 26</inkml:trace>
  <inkml:trace contextRef="#ctx0" brushRef="#br0" timeOffset="35223">25850 1905,'0'106,"0"-27,0 0,0 1,53 25,-53-52,0 27,0-27,-27 0,-26 26,0-53,1 27,-28-53</inkml:trace>
  <inkml:trace contextRef="#ctx0" brushRef="#br0" timeOffset="36052">22384 1852,'0'0,"0"53,0 53,0-27,-53 27,53 0,-53 26,53-53,0 1,0-1,79 27,1-53,52 0,-26-53</inkml:trace>
  <inkml:trace contextRef="#ctx0" brushRef="#br0" timeOffset="38992">23072 2910,'0'27,"0"25,0-52,53 0,-27 0,27 0,0 0,0 0,0 0,26 0,0 0,1 0,-1 0,1 0,-1 0,-26-26,26 26,-26 0,27 0,-28 0,1 0,0 0,0 0,27 0,-27 26,-1-26,-25 0,26 0,-27 27,1-27,26 0,-27 0,1 0,25 0,-25 0,-1 0,27 0,-26 0,26 53,-27-53,27 0,-26 0,25 0,1 0,-53-27,0 1,0-1,0 1,53 26,-53-53,0 27,0-1,0 27,-26 0</inkml:trace>
  <inkml:trace contextRef="#ctx0" brushRef="#br0" timeOffset="40351">23151 3281,'0'-53,"-26"53,26-27,0 1,0 52,0 1,0 26,0 26,0-26,0 0,26 0,-26 0,27 26,-27-26,52 0,1 26,-26-52,52 26,-52-53</inkml:trace>
  <inkml:trace contextRef="#ctx0" brushRef="#br0" timeOffset="40642">23521 3730,'27'0,"26"0,-53 53,0 0,0-26,0-1,0 27,0-27,0-26,0-79,26 79,-26-79,53 79,0-53,-26 53,26-27,26 27,-53 0,1 0,26 0</inkml:trace>
  <inkml:trace contextRef="#ctx0" brushRef="#br0" timeOffset="40994">22834 3545,'0'-53,"26"53,0 0,1 0,52 0,-26 0,0 0,27 0,25 0,-25 0,-1 0,0 0</inkml:trace>
  <inkml:trace contextRef="#ctx0" brushRef="#br0" timeOffset="42240">24342 3545,'0'-26,"0"-1,0-26,0 53,-53 0,26 27,-26 26,53-27,-53 27,53-27,0 1,0 52,27-79,26 0,-27 0,1 0,26 0,-27-53,27 27,-53-1,27 27,-27-79,0 132,-27 0,27-27,0 27,27-53,25 0,-25 0,-27 0,0 27,0 26,53-53,-53 53,26-53,1-53,-27 26,0 1,53-27,-53 79,26 1,-26 26,79-27,-52 1,52 26,1-53,-54-27,-26 1,0-27,53-27</inkml:trace>
  <inkml:trace contextRef="#ctx0" brushRef="#br0" timeOffset="42666">25347 3413,'0'-53,"-26"53,-27 0,0 53,26-53,1 53,-27-27,27 54,26-28,0-25,26-27,53 79,-26-79,0 80,27-80,-80 53,26-53,-26 26,0-26,-53 0,27 0,-1 0,-52 0,79 0</inkml:trace>
  <inkml:trace contextRef="#ctx0" brushRef="#br0" timeOffset="43041">25479 3730,'27'-53,"79"27,-53-27,26 0,27 0,-27-26,1 26,-28-53,-52 27,53 26,-53 0,-26 26,-27 27,27 0,-1 0,-52 53,52 27,-26-27,53 0,0-1,0 1,0 27,0-27,27-27,-27 27,79-53,-79 26,27-26,-27 27</inkml:trace>
  <inkml:trace contextRef="#ctx0" brushRef="#br0" timeOffset="43528">26247 3466,'-27'0,"-26"0,-26 0,79 26,0 1,0 26,26-53,1 0,-1 0,27 0,-26-53,26 53,-53-53,26 53,-26 26,0 27,27-53,-27 27,52-27</inkml:trace>
  <inkml:trace contextRef="#ctx0" brushRef="#br0" timeOffset="43827">26749 3016,'0'-27,"0"54,0 52,0 1,0 26,0-27,0 0,0 1,0-27,0-1,0-25,0 26</inkml:trace>
  <inkml:trace contextRef="#ctx0" brushRef="#br0" timeOffset="44196">26617 3466,'27'0,"-1"0,27 0,0 0,53 0,-53-27,0 27,-27 0,-26-53,53 53,-80 0,27 27,-26 26,26-27,0 27,0-26,0-1,0 27,0-27,53-26</inkml:trace>
  <inkml:trace contextRef="#ctx0" brushRef="#br0" timeOffset="44377">27146 3148,'53'-53,"-53"106,-26 0,26-26</inkml:trace>
  <inkml:trace contextRef="#ctx0" brushRef="#br0" timeOffset="44992">27517 3439,'0'-53,"-27"27,-26 26,27 0,-27 0,26 0,27 53,-26-53,26 79,26-52,1-27,26 0,0 0,-53 0,26 0,-26 26,0 27,0-27,27-26,52 0,-52 0,-27-26,26 26,-26 0,79 0,-52 26,-1-26,54 53,-27-53,-27 0,-26-79</inkml:trace>
  <inkml:trace contextRef="#ctx0" brushRef="#br0" timeOffset="47121">17171 3201,'0'-53,"0"80,-26-27,26 26,-53 1,53 26,-26-53,26 26,0-26,26 0,27 0,-27 0,1 0,26 0,0 0,0 0,0 0,0 0,26 0,-26 0,-27 0,1 0,26 0,-27 0,1 0,52 0,-26 0,-27 0,1 0,52 0,-52 0,-1 0,27 0,-53-53,0 27,0-27,0 0,26 53,-26-27,0 27,0 0</inkml:trace>
  <inkml:trace contextRef="#ctx0" brushRef="#br0" timeOffset="48070">17621 3069,'-53'26,"27"1,-27 52,0-26,27 0,-27 26,0-26,0 0,26-26,-26-27,53 26,-52-26,25 53,-26-53</inkml:trace>
  <inkml:trace contextRef="#ctx0" brushRef="#br0" timeOffset="48306">17013 3545,'0'27,"0"25,-53-25,53-1,-27-26,27 80,0-54,27-26,26 0,0-26,0 26</inkml:trace>
  <inkml:trace contextRef="#ctx0" brushRef="#br0" timeOffset="49347">17066 3466,'0'-27,"0"27,0 0,0 53,-53 0,53-26,-53-27,53 52,-80-52</inkml:trace>
  <inkml:trace contextRef="#ctx0" brushRef="#br0" timeOffset="51471">12938 3704,'0'-27,"-26"54,26 26,0-27,0 1,-53 26,53-27,0 1,0 25,0 1,0-53,0-53,0 27,0-27,0 27,0-27,0 26,26 27,-26-53,0 0,27 53,-1 0,27 27,0-27,-27 53,27 0,-53-27,53 27,-53-26,53 25,-53-25,27-27,-1 0,-26-27,53 1,-53 0,26-27,-26 26,27 27,-27-53,53 53,-27 0,-26 0,53 53,-53-26,27 52,-27-26,0-27</inkml:trace>
  <inkml:trace contextRef="#ctx0" brushRef="#br0" timeOffset="52000">13970 3863,'-26'-53,"-27"53,26 0,-26 0,27 0,-1 0,-26 0,1 53,52-27,26-26,27 0,-27 0,1 0,26 0,-53-26,26 26,-26 0,0 79,53-79,-53 26</inkml:trace>
  <inkml:trace contextRef="#ctx0" brushRef="#br0" timeOffset="52843">14314 3783,'0'-53,"0"53,-53 0,53 27,-79-27,79 53,-27-53,27 26,0-26,53 0,-26 0,-1 0,27 0,-27 0,-26 0,27 0,-27 27,0-1,0 27,0 26,0 27,53-26,-53 25,0 1,0-53,0 27,0-54,0-26,0 0,-80-53,80 0,-26-26,26-1,0 1,0 53,0-1,79-52,1 79,-27-27,0 27,-1 0,1 0,0 27,-53 52,0-52,0 25,0-25,0 26,27-53,-27-27,0-26,53-26,-53 26,53 27,-53-27,53 53,-53-27,52 27,-25 27,-27-1,0 1,53 26,-53-27,0 1,26-27,-26 52,27 1</inkml:trace>
  <inkml:trace contextRef="#ctx0" brushRef="#br0" timeOffset="53631">15266 3995,'0'-53,"-26"53,26 53,0-27,0 1,0 26,0-27,0 1,0 26,0-53,0 26,26-26</inkml:trace>
  <inkml:trace contextRef="#ctx0" brushRef="#br0" timeOffset="53841">15266 3757,'0'-27,"0"27</inkml:trace>
  <inkml:trace contextRef="#ctx0" brushRef="#br0" timeOffset="54215">15716 3730,'0'-53,"0"27,0 26,-26 0,-27 0,26 26,27 27,-52-26,52-1,0 54,0-27,-27-1,27-25,0 52,0-52,0 26,0-27,0 27,0-27,0-26,0 27</inkml:trace>
  <inkml:trace contextRef="#ctx0" brushRef="#br0" timeOffset="54458">15425 4048,'0'0,"27"0,26 0,-27 0,1 0,-1 0,53 0,-26 0,0-53,-26 53</inkml:trace>
  <inkml:trace contextRef="#ctx0" brushRef="#br0" timeOffset="54681">15875 3968,'0'53,"0"0,0 27,0-54,0 27,26-53,-26 53,0-27</inkml:trace>
  <inkml:trace contextRef="#ctx0" brushRef="#br0" timeOffset="54867">15901 3916,'53'-53,"-53"53</inkml:trace>
  <inkml:trace contextRef="#ctx0" brushRef="#br0" timeOffset="55535">16642 4074,'-53'-53,"53"0,-53 53,27 0,-53 0,26 27,26 26,-26-27,0 27,1-26,25 26,-26 26,53-53,53-26,26 0,27 0,-26 0,-1 0,0 0,1 0,-27 0</inkml:trace>
  <inkml:trace contextRef="#ctx0" brushRef="#br0" timeOffset="55955">16907 4154,'-27'-53,"-25"53,25 0,-26 0,27 0,-27 26,26 27,27 0,0-27,27-26,26 0,26 0,-52 0,-1 0,27-52,-27-1,-26 79,0 1,80-27,-80 26,79-26,-52 0</inkml:trace>
  <inkml:trace contextRef="#ctx0" brushRef="#br0" timeOffset="56247">17198 3889,'-27'0,"27"53,0-27,0 27,0 0,27 27,-27-27,0-1,26 1,-26 0</inkml:trace>
  <inkml:trace contextRef="#ctx0" brushRef="#br0" timeOffset="56666">17119 4154,'0'-27,"0"27,26 0,27 0,-27 0,1 0,26 0,-27-53,1 53,-27-26,0 26,0 79,0-52,0-1,0 27,0 0,0-80,53 27</inkml:trace>
  <inkml:trace contextRef="#ctx0" brushRef="#br0" timeOffset="56832">17410 3863,'0'-53,"0"26,0 27</inkml:trace>
  <inkml:trace contextRef="#ctx0" brushRef="#br0" timeOffset="57664">17780 3995,'0'0,"0"-27,-53 27,-26 0,26 0,0 0,53 27,-53-27,53 53,0 0,0-53,79 0,-52 0,-1-27,27 27,-53 27,53 26,-26-27,25-26,-25 0,-27 0,26 0,-26-26,53 26,-26 0,26 0,26 53,-52-53,-1 0,27 0,-27 0</inkml:trace>
  <inkml:trace contextRef="#ctx0" brushRef="#br0" timeOffset="60282">18759 3281,'0'0,"0"52,26-52,-26 27,53-27,0 0,27 0,-54 0,27 0,-27 0,1 0,26-27,-27 27,1 0,26-26,0 26,-53-26,53 26,-1 0,-52-53,80 53,-54 0,1-27,26 27,-27 0,1-53,25 53,-25 0,-1-26,27 26,-26 0,26-53,26 53,-26-27,-27 27,27 0,0-53,-26 53,26-52,-27 52,-26-53,27 53,-27-27,52-26,-25 53,-27 27</inkml:trace>
  <inkml:trace contextRef="#ctx0" brushRef="#br0" timeOffset="61786">19420 3439,'0'53,"0"-26,0-1,0 27,0 26,0-26,0 0,0 0,0 0,0 0,0-27,0 1,0-27,0 0,27 0</inkml:trace>
  <inkml:trace contextRef="#ctx0" brushRef="#br0" timeOffset="62132">19394 3968,'0'0,"0"0,26 0,1 0,26 0,-27 0,1 0,52 0,-79 27,27-27,-1-27,-26-25,53 52,-53-27</inkml:trace>
  <inkml:trace contextRef="#ctx0" brushRef="#br0" timeOffset="62694">19315 3863,'-53'0,"53"-27,-27 27,27 0,0 80,53-80,-26 52,26-52,-27 27,0-27,-26 53</inkml:trace>
  <inkml:trace contextRef="#ctx0" brushRef="#br0" timeOffset="65056">19923 3677,'0'-26,"27"26,-27 0,26 0,1 0,-27 53,52-53,-52 26,0 1,27-27,-27 53,26 0,-26 0,53-1,-53-25,0 26,0-27,-26-26,-27 0,53 0,-27 0,27-53,0 27,0-27,0 27,0-1,27-26,-1 27,1 26,52-80,-26 80,0 0,0-26,0 26,-53 26,26 27,-26 0,0 0,0 0,0 26,0-26,0-26,80-1,-27-26,-27-26,-26-1,79-26,-79 0,0 1,0-1,0 0,-52 26,25 27,1 0,-27 0,26 0,-26 27,0 52,53-52,0-54,0 27,53-79,-26 79,26-53,0 53,0-27,-1 27,28-53,-27 53,-27 0,-26-26,53 26,-53-79,0 26,0 26,0 80,0-26,0 52,27-26,-27 0,0 0,0 0,0 26,0-53,0 27,0-26,0 26,0-27,26-26,-26 53,79 0,-52-53,-27 0,0-26,-53 26,53-53,-79 53,52 0,27-27,0 1,0-27,53 53,-27 0,27 0,27 0,-27 0,-27 0,1 0,-27-27,53 27,-53-26,0-27,0 27,-53 26,26 0,1 0,-27 52,53-25,-27 26,27-27,0-26,27 0,52 0,-52-53,26 0,-1 53,-52-52,27 52,-27 26,53 27,-27 0,27-53,0 0,-53-27</inkml:trace>
  <inkml:trace contextRef="#ctx0" brushRef="#br0" timeOffset="65345">21564 3360,'-53'0,"53"79,0 1,0-1,26 27,-26 0,53 26,-53-26,0 0,53-1,-53-78,0-1,-27-26,27 0,-26-26,26-27</inkml:trace>
  <inkml:trace contextRef="#ctx0" brushRef="#br0" timeOffset="65680">21484 4127,'0'-26,"0"-27,53 53,-26-27,-1 27,27-53,-27 53,-26-26,27 26,-27 0,0 26,0 27,0-26,0-1,0 27,0-26,0-1,0-26,0 53</inkml:trace>
  <inkml:trace contextRef="#ctx0" brushRef="#br0" timeOffset="65852">21749 3730,'0'-53,"26"53,-26 0,0 0,0 53</inkml:trace>
  <inkml:trace contextRef="#ctx0" brushRef="#br0" timeOffset="66842">22040 3995,'0'-27,"0"-25,0 25,-27 27,1 0,-27 0,53 0,-26 53,26-27,0 1,0 26,0-53,52 0,1-53,-53 26,0 27,0 53,53 0,-53-26,27-27,26 0,0-27,-53 1,26 26,0 0,27 53,-26-53,-27 26,26-26</inkml:trace>
  <inkml:trace contextRef="#ctx0" brushRef="#br0" timeOffset="67003">22622 4048</inkml:trace>
  <inkml:trace contextRef="#ctx0" brushRef="#br0" timeOffset="92510">7964 555,'0'27,"0"26,0-27,0 1,0 26,26-27,-26 27,27-53,-1 0,-26 0,53-27,-53-25,53 52,-26 26,52-26,0 0,-26 0,0 0,0 0,0 0,-26 0,-1 0,-26-26,0-27,0 0,0 26,-53 27</inkml:trace>
  <inkml:trace contextRef="#ctx0" brushRef="#br0" timeOffset="92810">8969 688,'53'0,"-26"0,26-53,26 53,-52 0</inkml:trace>
  <inkml:trace contextRef="#ctx0" brushRef="#br0" timeOffset="92974">9049 926,'26'0,"27"-27,27 27</inkml:trace>
  <inkml:trace contextRef="#ctx0" brushRef="#br0" timeOffset="93724">8202 661,'-26'0,"26"0,0 27,0-1,0 27,0-27,0 1</inkml:trace>
  <inkml:trace contextRef="#ctx0" brushRef="#br0" timeOffset="94070">8625 502,'0'27,"0"-1,0 27</inkml:trace>
  <inkml:trace contextRef="#ctx0" brushRef="#br0" timeOffset="95156">10001 529,'0'-27,"0"1,0-27,27 53,-1-26,27 26,-26 0,-1 0,27 0,-27 26,-26 27,0 0,0 26,-26-26,26-26,-53 26,53-27,0 0,53-26,26 0,-26 53,-26-53,-1 0,-26 27,80-27,-80 53,-27 26,1-79,-27 27,26-27,1 52,-27-52</inkml:trace>
  <inkml:trace contextRef="#ctx0" brushRef="#br0" timeOffset="95734">10663 370,'53'0,"-27"-53,1 53,25 0,-25 0,-1 27,-26-1,80 27,-80 0,0 26,0-26,0 0,-27 0,27 26,-53-52,53-1,0 27,27-53,-1 0,54 0,-27 0,26 0,-26 0,-27 0</inkml:trace>
  <inkml:trace contextRef="#ctx0" brushRef="#br0" timeOffset="95996">10689 741,'0'-53,"80"53,-28-27,28 27,-27 0,0-53,0 53,0 0,-27 0</inkml:trace>
  <inkml:trace contextRef="#ctx0" brushRef="#br0" timeOffset="103104">714 635,'0'-27,"0"-26,27 53,26 0,-27 0,1 27,-27-1,53-26,-53 53,0 0,0-26,0-1,0 27,0-27,0 1,0 26,26-53,27 53,0-53,0 0,0-27,0 27,0-53,-27 27</inkml:trace>
  <inkml:trace contextRef="#ctx0" brushRef="#br0" timeOffset="103304">900 873,'0'0,"79"0,-26 0,26 0</inkml:trace>
  <inkml:trace contextRef="#ctx0" brushRef="#br0" timeOffset="103880">450 846,'0'-26,"0"26,26 53,-26 0,53 0,-53 26,27-26,-27 0,53-27,-27 27</inkml:trace>
  <inkml:trace contextRef="#ctx0" brushRef="#br0" timeOffset="104196">1111 635,'0'0,"0"26,0 27,0-26,53-1,-53 27,80-27,-80 27,26-26,-26 26,26-53,-26 53</inkml:trace>
  <inkml:trace contextRef="#ctx0" brushRef="#br0" timeOffset="104584">1455 793,'53'0,"-26"0,-1 0,27 0,-27 0</inkml:trace>
  <inkml:trace contextRef="#ctx0" brushRef="#br0" timeOffset="104755">1508 1032,'53'0,"26"-27,-52 27</inkml:trace>
  <inkml:trace contextRef="#ctx0" brushRef="#br0" timeOffset="105019">1746 661,'27'0,"-27"27,53 26,-53-27,26 27,-26-27,53 1,-53 26,0-27</inkml:trace>
  <inkml:trace contextRef="#ctx0" brushRef="#br0" timeOffset="105920">3598 158,'0'0,"27"80,-27-1,53 53,-53-52,106-1,-80 27,27-53,-27-27,27 27,0 0,-53 0,27-53,-27 53,0-26,0-1,0 27,0-27,0 1</inkml:trace>
  <inkml:trace contextRef="#ctx0" brushRef="#br0" timeOffset="106555">3254 793,'0'-26,"53"26,0 0,27 0,25 0,1-53,27 53,78-79,-26 26,1 53,-28-80,-25 80,-1-53,-79 53,0 0,-53 0,0 53</inkml:trace>
  <inkml:trace contextRef="#ctx0" brushRef="#br0" timeOffset="108303">4286 555,'-53'-53,"53"27,-26 26,-1-53,-25 53,25 0,1 0,-27 0,26-26,1 26,-54 0,54 0,26-27,-27 27,-25 0,25 0,1 0,26 0,-53 0,26 27,1-27,-27 52,26-52,27 27,0-1,-26-26,26 80,0-27,0 0,-53-53,53 26,0 27,0 26,27-26,-1 0,27 0,-27-53,-26 27,27-27,52 0,-26 52,-26-52,25 0,-25 0,-1 0,27 0,-26 0,-1 0,1 0,26 0,0-26,-27 26,27-26,-27 26,-26-53,53 53,-53-27,53 27,-53-26,27 26,-27-53,0 26,26 27,-26-26,0-27,53 53,-53-26,0-1,0-26,-26 53,26-26,-27 26,27-27,0 1,-26 26,-27 0,26 0,27 0</inkml:trace>
  <inkml:trace contextRef="#ctx0" brushRef="#br0" timeOffset="112451">11774 899,'0'27,"0"-27,106 0,-80 0,1 0,-1 0,27-27,-26 27,25 0,-25 0,-1 0</inkml:trace>
  <inkml:trace contextRef="#ctx0" brushRef="#br0" timeOffset="112683">12144 793,'0'27,"0"-27,0 26,53 27,-53-26,0 26,0 0,-26-53</inkml:trace>
  <inkml:trace contextRef="#ctx0" brushRef="#br0" timeOffset="113598">13679 264,'0'-53,"0"106,0 0,0 0,0 26,0 1,0-1,0 1,79 25,-26-25,-26 26,26-27,0 0,-27 1,-26-1,79-26,-79 0,27 0,-27-27,0 1,26-27</inkml:trace>
  <inkml:trace contextRef="#ctx0" brushRef="#br0" timeOffset="114287">12965 1084,'26'0,"1"0,25 0,1 0,0 0,27 0,-1 0,27 0,53 0,-1-52,1 52,79-53,-53 53,1-53,-1 53,-53 0,0 0,-52 0,-27 0,-27 0,27 0,-26 0</inkml:trace>
  <inkml:trace contextRef="#ctx0" brushRef="#br0" timeOffset="117063">14737 926,'0'-27,"-26"27,26-26,-27-27,-26 26,27-25,-27 25,27-26,26 27,-53 26,53-27,-27 27,27-53,-26 27,-27 26,53-27,-27 27,27-53,-26 53,-27-26,27 26,26-26,-27 26,27-53,-53 53,53-27,-26 27,-1 0,-26 0,27 0,-1 0,1 0,-27 0,27 0,-27 27,0-27,26 26,1-26,26 27,-53-27,27 52,-27-25,26 26,1-53,26 26,-53 1,26 26,-26-27,27-26,26 53,-27-53,27 27,0-1,-52 27,52-27,0 27,-27-53,27 53,0-26,0-1,0 1,0 25,0 1,0 0,0-53,0 53,0 0,53 0,-53-26,26-27,-26 52,27-52,-27 80,53-80,-53 26,26 1,-26 26,27-53,-27 26,79 27,-52-27,26 1,-27-27,-26 53,26-53,1 0,26 0,-53 26,26-26,1 0,26 0,0 0,-1 0,-25 0,26 0,-27 0,1 0,26 0,-27-53,27 53,26-26,-52 26,-27-53,26 53,27-26,-26 26,-27-27,26 27,-26-53,53 53,-26-26,25-27,-25 26,26-26,-27 27,1 0,-27-27,0 26,0 1,53-27,-53 26,0 1,0-27,0 26,0 1,0-27,0 27,-27-1,27-26,-26 53,26 27</inkml:trace>
  <inkml:trace contextRef="#ctx0" brushRef="#br0" timeOffset="118031">14102 1323,'0'0,"0"53,0-27,27 53,-27 1,0-54,53 27,-53-26,0-1,26 27,-26-27,0 27,53 0,-53-26,0-1,0 1,27-27,-27 105,0-52,0-26,26-27,-26 0,0-53</inkml:trace>
  <inkml:trace contextRef="#ctx0" brushRef="#br0" timeOffset="119081">13600 79,'26'0,"-26"53,0 0,0-27,0 1,0-1,0 27,0-26,27 26,-27-1,52-25,-52 26</inkml:trace>
  <inkml:trace contextRef="#ctx0" brushRef="#br0" timeOffset="120783">5106 1243,'0'0</inkml:trace>
  <inkml:trace contextRef="#ctx0" brushRef="#br0" timeOffset="122349">4657 1005,'-27'0,"27"-26,0 52,53 53,0-79,-26 53,25-26,-25-27,26 79,-27-79,27 53,0-53,26 53,-26-53,0 0,0 27,27-27,-1 0,-26 52,0-52,0 0,0 0,-27 27,1-27,25 0,-25 0,26 53,0-53,26 0,-26 0,0 0,0 0,26 0,1 0,25 26,-25-26,-27 0,0 0,0 0,0 0,26 0,-26 0,0 0,0 0,0 0,26 53,-26-53,0 0,0 0,0 0,26 0,-26 0,0 0,0 0,0 0,26 0,0 0,27 0,-26 0,-1 0,0 0,1 27,-1-27,27 0,0 0,26 0,-53 0,27 0,0 0,-27 0,1 0,26 0,0 0,26 0,-26 0,-27 0,27 0,0 0,0 0,-27 0,27 0,-27 0,0 0,1 0,-1 0,1 0,-27 0,-1 0,28 0,-27-53,26 53,0 0,-26 0,0 0,27-27,-27 27,0 0,-1 0,54-53,-53 53,27 0,-1-53,0 53,1-26,-1 26,27-53,-27 53,-26 0,27-26,-1 26,-26 0,26-53,-52 53,-27-27</inkml:trace>
  <inkml:trace contextRef="#ctx0" brushRef="#br0" timeOffset="122716">12197 1164,'0'-27,"0"27,0 27,27 26,-1-53,27 0,-53 26,27-26,-27 53,0-26,0 52,-27-53,1 27</inkml:trace>
  <inkml:trace contextRef="#ctx0" brushRef="#br0" timeOffset="132744">11271 635,'53'0,"-53"-53,27 53,26 0,-27-27,27 27,-27 0,27-26,-26 26,-1 0</inkml:trace>
  <inkml:trace contextRef="#ctx0" brushRef="#br0" timeOffset="133074">11430 449,'-53'0,"53"27,0 52,0-52,27 26,-27-27,26 27,-26-26,53-27,-53 52,26-52</inkml:trace>
  <inkml:trace contextRef="#ctx0" brushRef="#br0" timeOffset="133883">11827 317,'0'-26,"0"-1,0 27,53 0,0 0,-27 0,-26 27,0-1,0 27,0 0,0-53,0 53,0-27,27-26,-27 53,79-53,-53 0,54 53,-80-26,-53-27,26 53,1-53</inkml:trace>
  <inkml:trace contextRef="#ctx0" brushRef="#br0" timeOffset="134197">12303 555,'27'0,"26"-26,-1 26,-25 0,26-53,0 53</inkml:trace>
  <inkml:trace contextRef="#ctx0" brushRef="#br0" timeOffset="134501">12462 397,'-53'26,"53"0,0 1,0 26,0-27,0 1,0 26,0-53,0 53</inkml:trace>
  <inkml:trace contextRef="#ctx0" brushRef="#br0" timeOffset="134881">12594 291,'0'-27,"0"27,53 0,-26 53,-27-26,0 26,0-1,0-52,0 53,-27-53,27 53,0-26,27-27,25 0,-25 0</inkml:trace>
  <inkml:trace contextRef="#ctx0" brushRef="#br0" timeOffset="135136">12832 397,'0'52,"0"1,0 0,0-26,0-27,0 53,27-53,26-27</inkml:trace>
  <inkml:trace contextRef="#ctx0" brushRef="#br0" timeOffset="135300">12859 317,'0'-26,"0"26</inkml:trace>
  <inkml:trace contextRef="#ctx0" brushRef="#br0" timeOffset="135488">13044 185,'0'26,"0"1,0 26,0 0,0 0,0-1,0 1,0 0,0 27,0-27,0-27,0-26</inkml:trace>
  <inkml:trace contextRef="#ctx0" brushRef="#br0" timeOffset="136164">11695 238,'0'-27,"-27"27,27 53,0 0,0 0,0 0,0 0,0 0,27 0,-27-27,0 1,26 26,27-27,0-26</inkml:trace>
  <inkml:trace contextRef="#ctx0" brushRef="#br0" timeOffset="137926">10821 2593,'27'26,"-27"27,79 26,-26 1,0-1,-26 53,26 1,-1-54,1-26,-26 26,26-26,-27-26,1 26,52 0,-53-53,-26 0</inkml:trace>
  <inkml:trace contextRef="#ctx0" brushRef="#br0" timeOffset="138623">10266 3492,'26'0,"1"-26,26 26,0 0,0-53,26 53,27-53,26 53,53-79,27 79,26-80,27 27,-27 0,26-26,1 26,-53 53,-1-106,-52 106,0-53,-27 53,-53 0,-26 0,-26 0,-1 0,-26 0</inkml:trace>
  <inkml:trace contextRef="#ctx0" brushRef="#br0" timeOffset="143108">12012 2328,'-26'0,"-27"0,53-53,-27 53,1 0,-27 0,0 0,27 0,-27 27,26-27,1 0,26 26,-27-26,27 26,-53 27,53-26,-26-27,26 53,0-27,0 1,0 26,0 26,0-26,0-27,0 1,0 52,0-79,0 53,0 0,53 26,-53-26,0 27,26-80,-26 26,0 1,27-27,-27 26,53 27,-27-53,-26 26,27-26,25 0,-52 53,27-53,26 0,0 0,-27 0,27 0,-26 0,25 0,-25 0,-1 0,27 0,0-26,-26 26,26 0,-27 0,-26-27,27 27,25-52,1 52,-26-27,26-26,-53 27,26 26,-26-27,27-26,-27 27,0-1,0-26,0 27,0 0,0-27,0 26,0 1,0 26,0-53,-27 26,27 1,-53 26,53-53,-26 53,26-26,-27 26,27-27,-53 27,53-53,-26 53,26-26,-26 26,-27 0,53-27,-27 27,27-26,-26 26,-27-53,26 53,1-27,-27 27,26 0,1 0,26-53,-53 53,27 0,-1 0,27 0</inkml:trace>
</inkml:ink>
</file>

<file path=ppt/ink/ink4.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2T04:14:45.039"/>
    </inkml:context>
    <inkml:brush xml:id="br0">
      <inkml:brushProperty name="width" value="0.05292" units="cm"/>
      <inkml:brushProperty name="height" value="0.05292" units="cm"/>
      <inkml:brushProperty name="color" value="#FF0000"/>
    </inkml:brush>
  </inkml:definitions>
  <inkml:trace contextRef="#ctx0" brushRef="#br0">19182 10504,'27'0,"26"0,-27 0,1 0,-27-27,53 27,26 0,-53 0,1 0,26 0,0 0,0 0,-1 0,-25 0,26 0,-27 0,-26-26,53 26,0 0,0 0,-26 0,-1 0,27 0,-27 0,1 0,26 0,0 0</inkml:trace>
  <inkml:trace contextRef="#ctx0" brushRef="#br0" timeOffset="635.0363">21352 10371,'53'0,"0"0,26 0,-26 0,0 0,0 0,0-53,53 53,-27 0,0-26,1 26,-1 0,27-53,-27 53,1 0,26 0,-54-53,1 53,0 0,0 0,27 0,-28 0,1 0,-26 0,26 0,-27 0,1 0,-1 0,27 0,-26 0,25 0,1 0,0 0,-26 27</inkml:trace>
  <inkml:trace contextRef="#ctx0" brushRef="#br0" timeOffset="1004.0574">23865 10266,'27'0,"52"0,-52 0,-1 0,27 52,26-52,-52 0,-1 0,-26 27,53-27,-26 0,-27 53</inkml:trace>
  <inkml:trace contextRef="#ctx0" brushRef="#br0" timeOffset="3987.2281">19182 13361,'0'-26,"-26"-1,26-26,-27 53,27-53,-53 27,53 26,-26 53,26 0,0 26,0 1,-53-28,53 1,0 0,0 27,0-1,0-26,0 0,0 0,0-27,0 27</inkml:trace>
  <inkml:trace contextRef="#ctx0" brushRef="#br0" timeOffset="4243.2427">18785 13758,'0'-53,"27"53,-27-53,26 53,1 0,-27-26,79 26,-26 0,26-53,-26 53,0 0,0-27,27 27,-54 0</inkml:trace>
  <inkml:trace contextRef="#ctx0" brushRef="#br0" timeOffset="4604.2634">19764 13123,'0'0,"0"26,-53 27,53-26,0 26,0 26,0 1,0-28,27 1,-27 0,53 27,-53-54,26-26,-26 53,27-53,-1 0</inkml:trace>
  <inkml:trace contextRef="#ctx0" brushRef="#br0" timeOffset="4970.2842">20055 13308,'53'0,"-26"0,-1 0,27 0,0 0,0 0,-27 0,27 0,-53 80,0-27,0-27,-53 0,27 27,26-26,-26 26,26-27,0 1,52-27,1 0,27 0,-1 0,-26-53</inkml:trace>
  <inkml:trace contextRef="#ctx0" brushRef="#br0" timeOffset="5204.2976">20161 13467,'53'-53,"27"53,-1 0,-26 0,26 0,-26 0,-26 0,-1 0,-26 27,79-27,-26 0,-26 0</inkml:trace>
  <inkml:trace contextRef="#ctx0" brushRef="#br0" timeOffset="5421.3101">21193 13149,'80'53,"-80"-26,26 26,-26 0,0 0,0 0,0 26,-53 53,27-52,-27-28,26 1,-26-53</inkml:trace>
  <inkml:trace contextRef="#ctx0" brushRef="#br0" timeOffset="5714.3269">21696 13308,'26'0,"27"-53,-26 53,-1 0,1 0,26 0,-27 0,-26 27</inkml:trace>
  <inkml:trace contextRef="#ctx0" brushRef="#br0" timeOffset="5863.3354">21802 13626,'0'0,"79"0,-26 0,-27 0,1 0,26 0,-27 0</inkml:trace>
  <inkml:trace contextRef="#ctx0" brushRef="#br0" timeOffset="7183.4109">22675 13044,'0'-27,"0"27,0 80,0-1,0 0,26 1,-26-1,0-26,0-27,27-26,-27 53,53-53,-27 0,53 0,-79-26,53-27,-53 27,53-27,-53 26,0 1,0-27,0 0,53 106,-53-27,53 1,-53 26,0-27,0 27,27-53,-27 53,26-53,-26 53</inkml:trace>
  <inkml:trace contextRef="#ctx0" brushRef="#br0" timeOffset="7546.4316">23521 13044,'0'26,"0"27,0-27,0 1,-52 52,52-26,0 0,0 0,0 0,52 0,-25-53,-1 53,27-53,0 0,-26 0</inkml:trace>
  <inkml:trace contextRef="#ctx0" brushRef="#br0" timeOffset="7835.4482">23918 13097,'0'0,"-26"52,26 1,0 27,-53 26,53-53,0-1,0-25,-53-27,53 53,27-80,-27 1,0-1,0-25</inkml:trace>
  <inkml:trace contextRef="#ctx0" brushRef="#br0" timeOffset="8030.4593">23786 13255,'0'27,"0"-1,27-26,-1 0,0 0,27 0,-53 27,53-27,0 53,-26-53</inkml:trace>
  <inkml:trace contextRef="#ctx0" brushRef="#br0" timeOffset="8216.47">24474 13361,'26'53,"-26"0,0-27,0 1,0 26,0-53,0 26,-52-26</inkml:trace>
  <inkml:trace contextRef="#ctx0" brushRef="#br0" timeOffset="8622.4932">24712 13123,'27'26,"-27"1,52 26,-25-53,26 0,0 0,0-27,-27-26,-26 27,0-27,0 80,0-1,0 27,53 26,-53-26,0 0,27 0,-27 0,0 0,0-27,0 27,-53-53,26 0,1 0</inkml:trace>
  <inkml:trace contextRef="#ctx0" brushRef="#br0" timeOffset="8878.5078">25268 12938,'0'0,"53"53,-53 0,26 0,-26 26,0 27,53-27,-53-26,0 0,0 0,0 0,0-53,0 26,-53-26,27 0</inkml:trace>
  <inkml:trace contextRef="#ctx0" brushRef="#br0" timeOffset="9410.5383">25744 13441,'53'0,"26"0,1-53,25 53,28-53,-54 53,-26-27,-26 27</inkml:trace>
  <inkml:trace contextRef="#ctx0" brushRef="#br0" timeOffset="9634.551">26114 13176,'0'53,"0"-27,0 1,0 26,0-27,0 1,0 26,0-1</inkml:trace>
  <inkml:trace contextRef="#ctx0" brushRef="#br0" timeOffset="9951.5692">26670 13070,'0'27,"0"25,0-25,-26 26,26-27,0 1,0 26,26 0,27-53,-27 0,1 0,26-27</inkml:trace>
  <inkml:trace contextRef="#ctx0" brushRef="#br0" timeOffset="10100.5777">26802 12647</inkml:trace>
  <inkml:trace contextRef="#ctx0" brushRef="#br0" timeOffset="10603.6065">27173 13044,'0'53,"0"-1,0 1,0 0,53 0,-53 0,0 0,53-26,-1 25,-25-52,26-52,-53 25,53 1,-53-54,0 27,26-26,-26 26,0 0,0 0,0 80,0-1,0 1,0-1</inkml:trace>
  <inkml:trace contextRef="#ctx0" brushRef="#br0" timeOffset="10993.6288">27966 12753,'0'0,"0"79,-26-53,26 27,-53 27,53-27,0 26,0-26,0 0,0-27,27 27,25-26,-25-27,26 0,-53-27</inkml:trace>
  <inkml:trace contextRef="#ctx0" brushRef="#br0" timeOffset="11285.6455">28654 12885,'0'53,"-53"0,53 26,-26-52,26-1,-53-26,53 53,-26-53,26-27,0-25,0 25</inkml:trace>
  <inkml:trace contextRef="#ctx0" brushRef="#br0" timeOffset="11456.6549">28549 12964,'0'0,"0"27,26-27,0 0,27 53,0-53,27 0,-1 0,0 0,1 0</inkml:trace>
  <inkml:trace contextRef="#ctx0" brushRef="#br0" timeOffset="11653.6665">29395 13070,'0'0,"0"27,53-27,-53 52,0-25,0-1,-53-26</inkml:trace>
  <inkml:trace contextRef="#ctx0" brushRef="#br0" timeOffset="12051.6893">30295 12753,'0'26,"0"27,0-27,26-26,27 0,0-26,-26 0,25-27,-52 26,53-26,-53 27,0 105,0-26,0 26,0 1,0-1,0-26,0-26,0 25,0-25,-53-27,-26 0,53 0,-1 0</inkml:trace>
  <inkml:trace contextRef="#ctx0" brushRef="#br0" timeOffset="12361.7071">30903 12647,'53'53,"0"53,-53-80,0 27,0 0,0 0,0 53,-26-54,-27 1,0 0,0 27,0-27,0-53</inkml:trace>
  <inkml:trace contextRef="#ctx0" brushRef="#br0" timeOffset="14224.8136">19235 14499,'27'0,"-27"53,0 0,53 0,-53 0,26-1,-26-25,27-27,-27 26,52-26,1 0,-26 0,26-53,-27 27,27-27,-53-26,53 52,-53 1,0 26,0 0,-53 26,53 54,0-27,0-1,0 1,0 0,0 0,27-26,-27-1,26-26,-26 53,0-27,0 1,-53-27,27 79,-27-79,26 0</inkml:trace>
  <inkml:trace contextRef="#ctx0" brushRef="#br0" timeOffset="14434.8255">19288 14261,'0'-27,"-26"27,26-26,0-27,0 53,0 79</inkml:trace>
  <inkml:trace contextRef="#ctx0" brushRef="#br0" timeOffset="15776.9024">21220 14525,'-27'-26,"27"-1,-26 27,26-26,-53 26,26-53,-26 53,27 0,-1 26,27 27,-79 0,79-26,0-1,0 1,0 26,0 0,27-53,-1 0,0 0,27 0,-26-27,26-26,-27 27,-26-27,53 26,-53 1,0 26,0 53,0 0,0 0,0-27,0 1,0 25,27-52,-1 0,27-52,-53 25,26 1,-26-27,27 53,-27 26,79-26,-52 53,-1-53,27 27,0-27,-27 0,-26-27,53 1,-53-27,0 26,0 1,27 26,-27 53,53-27,0 27,-27-26,27-27,-53 52,27-52,-1 0,-26-26</inkml:trace>
  <inkml:trace contextRef="#ctx0" brushRef="#br0" timeOffset="16992.972">22199 14499,'-27'-27,"-52"27,52 0,1 0,26 53,-80-26,80-1,-26-26,26 80,26-80,54 0,-27-27,-27 1,-26-27,53 26,-53 27,27 53,-27-26,52-1,1 27,-26-53,52-26,-79-27,27 0,-27 0,53 0,-53-53,0 27,0-1,0 27,0 27,0 0,0-27,0 79,0 1,0 25,0 28,0-1,0 1,0-1,0-26,0 26,26-52,-26-1,53-26,26 0,-52 0,-1 0,27-26,-26-54,26 27,-27 0,-26-26,79 26,-79 27,0 26,0 26,0 27,27-26,-27-1,0 27,0-27,26-26,54 0,-80-53,53 1,-53-1,79-53,-79 26,0 54,0 105,0 27,0 0,0 53,0 26,0-53,0 27,-26-27,26-26,-80-26,54-28,-27-52,0 0,53-26,0-53</inkml:trace>
  <inkml:trace contextRef="#ctx0" brushRef="#br0" timeOffset="17336.9916">23707 14023,'0'-27,"0"27,0 53,0 53,0 53,0-1,0-25,0-27,0 26,0-53,0-26,0-26</inkml:trace>
  <inkml:trace contextRef="#ctx0" brushRef="#br0" timeOffset="17547.0037">23627 14658,'0'0,"53"-27,27-52,-27 79,-1-27,-25 27,-1 0,27-53,-26 53,-1 0,27 0</inkml:trace>
  <inkml:trace contextRef="#ctx0" brushRef="#br0" timeOffset="17734.0143">24236 14340,'0'27,"0"25,0 1,0 0,0 0,0 0,0 0,0-26,0 25</inkml:trace>
  <inkml:trace contextRef="#ctx0" brushRef="#br0" timeOffset="17930.0256">24315 14234,'0'-26,"0"-1,-26 27,26 0,0 53</inkml:trace>
  <inkml:trace contextRef="#ctx0" brushRef="#br0" timeOffset="18277.0454">24871 14472,'-27'-53,"1"53,-27 0,27 0,-1 0,-26 53,53-26,-53 26,53-27,0 27,0-26,27 26,26-53,26 26,0-26,-26 0,0 0,0 0,0 0,-26-79</inkml:trace>
  <inkml:trace contextRef="#ctx0" brushRef="#br0" timeOffset="18500.0582">25532 14525,'0'27,"0"26,0-27,0 1,0-1,0 27,-26-53,-27 26</inkml:trace>
  <inkml:trace contextRef="#ctx0" brushRef="#br0" timeOffset="19167.0963">25876 13732,'0'52,"0"28,27 52,-27-26,0 0,0 53,53-54,-53-25,0-27,0 26,0-26,26-53,27 0</inkml:trace>
  <inkml:trace contextRef="#ctx0" brushRef="#br0" timeOffset="19880.1371">26458 13970,'0'-27,"27"27,-27 53,0 0,0 0,0 26,0 1,0-1,0-26,53-27,-53 27,26-26,54 26,-54-53,0 53,27-53,-26 0,26 26,0-26,0 0,0 0,-1-26,-25-1,26-26,-27 0,27-26,-53 0,0-1,27 54,-54 26,-26 0,0 53,53 0,-26 26,26-53,0 1,0 26,26-53,54 0,-27 0,52 0,1-27,0 27,-53-53,-26 53,-54 27,-26-1,106-52,-26-27,25 27,-25 26,-27-27,26 27,27 0,-26 0,-27 27,0-1,26 27,-26 0,53-53</inkml:trace>
  <inkml:trace contextRef="#ctx0" brushRef="#br0" timeOffset="20473.1708">25929 14181,'0'-53,"-26"53,-1 0,-26 0,27 0,26 27,26-27,54 0,52 0,27 0,105-79,1 79,-53-53,-27 53,-26 0,-54 0,-52 0</inkml:trace>
  <inkml:trace contextRef="#ctx0" brushRef="#br0" timeOffset="21582.2345">28522 13864,'0'26,"0"27,-26 27,26-1,0 0,0-26,0 27,0-54,26-26,27 27,-27-27,27 0,0-53,27 0,-27 0,26-53,-53 53,-26 0,53-26,-53 26,0 26,0 107,0-27,0 0,0 0,0 26,0-53,0 1,27 26,-27-27,53-26</inkml:trace>
  <inkml:trace contextRef="#ctx0" brushRef="#br0" timeOffset="22242.2722">29580 13784,'-26'0,"0"0,-54 27,80-1,0 27,0 0,27-53,26 0,-27 0,27-26,26 26,-26-80,-26 80,-27-53,0 80,0 26,0 0,0 26,0 1,0-28,0-25,0-1,53-26,-1 0,-25-26,-27-53,79 26,-79 0,53-27,-53 54,0-1,0 27,0 27,0 52,0-26,0 27,0-1,0-26,0 26,0 1,-26 25,26-52,0-26,0-1,0 27,0-26</inkml:trace>
  <inkml:trace contextRef="#ctx0" brushRef="#br0" timeOffset="22812.3048">30798 13652,'0'27,"0"-1,26 27,-26 26,26-26,-26 0,53 0,-53-26,53-1,0 27,0-53,-26-26,25-1,-25-26,26-53,0 27,-27-53,-26 52,80 1,-80 52,0 27,-27 53,27 0</inkml:trace>
  <inkml:trace contextRef="#ctx0" brushRef="#br0" timeOffset="24620.4082">15108 15663,'0'-26,"0"26,0-53,-27 53,27-27,-53 27,27 0,-1 0,-25 0,25 27,27 26,-53-1,53-25,27-27,52 0,-53 0,27 0,0 0,27 0,-27 0,-1 0,1 53,-53-27,27 1,-27 52,0-26,0-26,0 25,-80-52,80 27,-26-27,26 0,0-53,0 27,0-27,53 26,-27 1,27 26,27 0,-54 0,54 53,-28-53,1 0,0 0,0 0,53-53,-53 26,0-52,0 26,-53 26,26-25,-26-1,-53 53,0 0,27 0,-27 26,27 27,26-27,0 27,0 27,0-27,0-27,52 27,1-53,27 53,-27-53,0 0,0 0,-27 0</inkml:trace>
  <inkml:trace contextRef="#ctx0" brushRef="#br0" timeOffset="25482.4575">16722 15187,'-27'0,"27"79,27 80,-27 26,79 27,-79-53,53-1,-53-52,0-27,0-26,26-53,-26 53,53-79,-53-27,27 0,-27-26,79-27,-26 0,-53 27,27-1,25 80,1 53,-53 27,53-28,-53 28,53-27,-53 26,0-26</inkml:trace>
  <inkml:trace contextRef="#ctx0" brushRef="#br0" timeOffset="26188.4979">17701 15875,'0'-53,"-27"53,-26 0,27 0,-1 0,-26 0,27 0,0 53,26 26,0-52,0-1,0-26,26 0,27 0,-27 0,1 0,26 0,-27 0,-26-53,27 53,-27-53,0 27,0 79,0-27,53 27,-53-27,79-26,-53 53,27-53,0 0</inkml:trace>
  <inkml:trace contextRef="#ctx0" brushRef="#br0" timeOffset="26458.5134">18018 16086,'0'0,"53"80,-53-27,0 0,27-1,-27-78,0 0,0-1,0-52,0 26,0 0,52 26,-52-25,27 52,26 0,26 26,-79 0,53 27</inkml:trace>
  <inkml:trace contextRef="#ctx0" brushRef="#br0" timeOffset="26923.54">18547 16245,'27'53,"-27"0,26-53,-26-79,0 52,0-26,0 0,53 0,-53 27,27 26,-27 0,53 53,-53-27,0 1,26 26,-26-27,26-26,-26-26,0-1,53-26,-53 27,27-27,26 53,-53 26,26-26,-26 80,27-54,-27 27,0-26</inkml:trace>
  <inkml:trace contextRef="#ctx0" brushRef="#br0" timeOffset="29056.662">19341 15901,'0'-26,"-53"26,53-27,-26 27,26 27,-27-1,27 27,0-26,0-1,-53-26,53 26,27-26,26 0,-53-26,26 26,-26-79,53 79,-26 0,-27 79,52-53,-52 1,53 26,-53-27,27-26,-27 0,0-26,26-27,-26 26,0-25,53 52,-53-27,27 27,52 27,-26-27,-27 52,27 1,-26-53,-1 0,-26 0,0-26,0-27,0 27</inkml:trace>
  <inkml:trace contextRef="#ctx0" brushRef="#br0" timeOffset="29278.6747">20029 15954,'0'27,"0"-1,0 27,0 26,0-52,26-1,-26 54</inkml:trace>
  <inkml:trace contextRef="#ctx0" brushRef="#br0" timeOffset="29459.685">20108 15637,'0'-27,"0"80,0 0</inkml:trace>
  <inkml:trace contextRef="#ctx0" brushRef="#br0" timeOffset="29750.7017">20346 15981,'0'0,"-52"26,25 0,-26 1,27 26,26-27,-53 27,53-26,0-1,0 27,26-53,54 53,-1-53,0 0,27 0</inkml:trace>
  <inkml:trace contextRef="#ctx0" brushRef="#br0" timeOffset="29946.7129">20955 16351,'0'53,"-53"-27,0-26</inkml:trace>
  <inkml:trace contextRef="#ctx0" brushRef="#br0" timeOffset="33057.8908">21405 15689,'-27'0,"27"27,27 26,-1 26,27-26,-26 0,26 0,-27 0,53 0,-52-53,26 0,-53-53,0 0,0-26,26-1,-26 1,0 26,0-26,0 52,0 27,0 53,0-27</inkml:trace>
  <inkml:trace contextRef="#ctx0" brushRef="#br0" timeOffset="33349.9075">22146 15531,'0'53,"0"0,-53-27,53 27,-27 0,27 0,0 0,0 0,0 0,53-27,-26-26,26 53,-1-53,-25 0,-1 0</inkml:trace>
  <inkml:trace contextRef="#ctx0" brushRef="#br0" timeOffset="33575.9205">22569 15742,'0'0,"0"0,-53 0,0 80,27-27,26-27,-80 27,80 0,-26-27</inkml:trace>
  <inkml:trace contextRef="#ctx0" brushRef="#br0" timeOffset="33814.9341">22278 15795,'0'-26,"0"26,26 79,-26-26,27-53,-27 27,26-27,-26 53,53-53,0 0,-26 0,26 0,-27-80</inkml:trace>
  <inkml:trace contextRef="#ctx0" brushRef="#br0" timeOffset="34009.9453">22807 15848,'53'27,"-53"-1,0 54,0-28,-26-52,26 27,-53-27</inkml:trace>
  <inkml:trace contextRef="#ctx0" brushRef="#br0" timeOffset="34410.9682">22992 15689,'53'0,"-53"27,0-1,0 27,0 0,27-53,-1 0,-26 0,53-106,-53 80,0-1,27-25,-27 25,0 1,52 26,-52 0,0 53,27-1,-27 28,0-1,0 1,0-1,0-26,0 0,-27 0,-25-27,-1-26,53 0</inkml:trace>
  <inkml:trace contextRef="#ctx0" brushRef="#br0" timeOffset="34631.9809">23548 15398,'26'0,"-26"27,0 52,53-52,-53 26,0 0,0-1,0 1,0 0,0-26,-26-1</inkml:trace>
  <inkml:trace contextRef="#ctx0" brushRef="#br0" timeOffset="35091.007">24395 15451,'-27'0,"1"53,26 0,0 0,53-53,-27 0,53 0,-26 0,0-26,0-27,0 26,-53 1,27-27,-27 26,0 27,-53 0,-27 53,80 0,0 27,0-27,0 26,0-26,0 0,0-27,27 27,-27-26,-80 26,54-53,-1 0,-25 0,52-27</inkml:trace>
  <inkml:trace contextRef="#ctx0" brushRef="#br0" timeOffset="35292.0186">24448 15213,'0'0,"0"0</inkml:trace>
  <inkml:trace contextRef="#ctx0" brushRef="#br0" timeOffset="35976.0577">25374 15689,'0'0,"0"-26,26-27,53 27,1-54,52 1,0 0,27-1,-80 27,1 0,-80 27,-53 26,-53 26,27 27,-27 0,53-26,27 26,26-27,0 0,0 27,0-26,26-1,0-26,27 53,0-53,-53 27,-26 26,-1-53,1 26,-27-26,27 0</inkml:trace>
  <inkml:trace contextRef="#ctx0" brushRef="#br0" timeOffset="36328.0778">26511 15372,'0'-53,"-53"27,27 26,-1 0,27 26,-52-26,52 27,0 25,52-52,-25 0,-1 0,1 0,26 0,-27 0,1 0,-27 53,0-26,53 26</inkml:trace>
  <inkml:trace contextRef="#ctx0" brushRef="#br0" timeOffset="36562.0909">26802 15372,'0'0,"0"53,0 0,0 0,53 0,0-53,-53 0</inkml:trace>
  <inkml:trace contextRef="#ctx0" brushRef="#br0" timeOffset="36719.1002">26961 15187,'0'0,"0"53</inkml:trace>
  <inkml:trace contextRef="#ctx0" brushRef="#br0" timeOffset="37311.134">27490 15425,'0'-27,"-53"1,0 26,27 0,-27 0,27 0,-1 53,-26 0,53-27,-26 27,26-26,0-27,26 0,27-27,26 27,-26-79,27 26,-27-26,-27 26,27 0,-53-27,53-26,-53 27,0 26,0 0,0 27,-26 26,26-53,0 79,0 27,0 0,0 0,0 26,0-26,0 27,0-27,-27 0,27 0,0-1,0-25,0-1,0 1,0 26,27-53,-1 0</inkml:trace>
  <inkml:trace contextRef="#ctx0" brushRef="#br0" timeOffset="37873.1662">28443 14658,'0'79,"0"27,0 53,0-27,0 27,0-54,0-25,0-27,53 0,0-53,-1 0,-25-27,26-52,-27-1,27 28,-26-28,-27 27,53 27,-53 26,0 26,0 54,0-54,79 27,-26 0,-27-53,1 26,52-26,-26 0,0 0,-27 0,27-53,-79-26,-53 79,-54-26,1 26</inkml:trace>
  <inkml:trace contextRef="#ctx0" brushRef="#br0" timeOffset="38143.1815">27966 14896,'0'-53,"27"53,-27-27,53 27,-27 0,54-53,-1 53,0 0,27 0,0 27,26-27,-26 79,27-79</inkml:trace>
  <inkml:trace contextRef="#ctx0" brushRef="#br0" timeOffset="39509.2598">29739 14790,'0'-53,"0"79,0 54,27-1,-27 1,79 25,-79-25,53 26,-53-53,0-27,26 27,-26-27,53-26,-53-53,27 27,-27-27,79 27,-26-27,0 26,0 27,26-53,-26 53,0 0,0 0,0 53,-53-26,26-1,-26 27,0-26,0-1,-53 27,1-53,-28 53,1-53,-1 0,1 0,0 0,52 0,27-80,-53 28,53 25,0 54,27-27,52 52,27-52,26 0,53 0,1-26,52-53,-53-27,27 26,-27 1,0 0,-53 26,-105 26,-27-26,-53 53,-26 0,26 0,0 53,0-53,26 53,27 0,0 0,0 0,27-53,26 26,-27-26,1 53,52-53,-26 27,0-27,0 53,0-53,-27 26,1-26</inkml:trace>
  <inkml:trace contextRef="#ctx0" brushRef="#br0" timeOffset="41008.3456">11668 16483,'0'-26,"27"79,-27 26,0 53,0 27,0-27,53 1,-53-27,0-27,0 0,0-52,0-1,52-52,-52-1,53-26,-53 27,27-53,-27 26,26 26,54-26,-54 53,1 0,52 53,-26 0,0 0,-27 0,-26 0,53 0,-53 0,0-27,27-26</inkml:trace>
  <inkml:trace contextRef="#ctx0" brushRef="#br0" timeOffset="41644.3819">12674 17171,'0'-26,"-27"-27,-26 26,27 27,-1 0,-26 0,53 0,-53 0,53 53,-52 0,52-26,-53 26,53-27,0 0,53-26,-1 0,1 0,0-26,0 26,-26-53,26 0,-53 27,0 26,0 26,52 54,1-28,0-52,-53 27,53-27</inkml:trace>
  <inkml:trace contextRef="#ctx0" brushRef="#br0" timeOffset="41909.397">12991 17303,'27'0,"-27"53,0 0,52 0,-52-26,27-27,-27 0,0-27,26-26,-26 27,0-1,53-26,-53 27,27 26,-27-53,79 53,-26 0</inkml:trace>
  <inkml:trace contextRef="#ctx0" brushRef="#br0" timeOffset="42102.4081">13547 17356,'26'0,"-26"53,0 0,0-26,0-1,0 27</inkml:trace>
  <inkml:trace contextRef="#ctx0" brushRef="#br0" timeOffset="42410.4258">13573 17568,'0'-79,"0"52,0-26,80 0,-80 0,26 53,-26-52,53 52,0 26,-53 27,53-53,-53 53,0-53,26-53,-26 26,0 1,80-27,-28 27,-25 26,26 53,-53-1,26 1,-26 0,53 27,-53-27,27-53</inkml:trace>
  <inkml:trace contextRef="#ctx0" brushRef="#br0" timeOffset="43310.4772">14367 17356,'0'-53,"0"27,0 0,0 26,-27 0,-25 26,52 0,0 27,0 0,26-53,0 0,-26 0,53 0,-53-53,27 53,26 0,-53 27,0 52,26-52,27-27,-26 0,-27-27,26 27,-26-53,26 53,54 0,-54 27,27-1,-26 27</inkml:trace>
  <inkml:trace contextRef="#ctx0" brushRef="#br0" timeOffset="43520.4893">14949 17330,'0'26,"0"54,0-27,0-27,0 1</inkml:trace>
  <inkml:trace contextRef="#ctx0" brushRef="#br0" timeOffset="43731.5012">15055 17065,'0'53,"0"0,0-26</inkml:trace>
  <inkml:trace contextRef="#ctx0" brushRef="#br0" timeOffset="44067.5205">15478 17383,'27'0,"-27"-27,0 27,0 27,-53-27,53 53,0 0,0-27,0 1,53 52,0-79,26 0,0 0,54 0,25 0,-52 0,-53-27</inkml:trace>
  <inkml:trace contextRef="#ctx0" brushRef="#br0" timeOffset="44952.5712">17383 17065,'0'-53,"0"27,0-1,-79-25,26 52,26 0,-26 26,27 27,-27 0,27 26,-27 27,53-53,-27 0,27 0,0 0,0-27,53-26,0 53,26-53,1 0,-1 0,27 0,-27 0,27-26,-53 26</inkml:trace>
  <inkml:trace contextRef="#ctx0" brushRef="#br0" timeOffset="45596.608">17806 17251,'0'-53,"-52"53,25 0,-26 0,-26 53,79-1,0-25,26-27,27 0,0 0,0 0,-53-53,0 79,26-26,-26 80,27-80,-27 26,53-26,0 0,-53 0,26 0,-26-79,0 26,0 79,27-26,-27 53,53-53,-53 27,53-27,26 0,-53 0,-26-27,80-26,-80 27,26 0,-26-27,0 26</inkml:trace>
  <inkml:trace contextRef="#ctx0" brushRef="#br0" timeOffset="45836.6213">18309 17145,'27'0,"-27"0,53 0,-53 26,0 54,0-1,0-26,0 0,0 26,0-26,0 0,0 0,-53-27,26-26,-26 0,0 0,0 0</inkml:trace>
  <inkml:trace contextRef="#ctx0" brushRef="#br0" timeOffset="46010.6313">18362 16721,'0'27,"0"26</inkml:trace>
  <inkml:trace contextRef="#ctx0" brushRef="#br0" timeOffset="47202.6995">18468 17065,'0'53,"0"-26,0-1,0 27,0 26,0-26,0-26,0-1,53 27,-27-53,27-26,0-27,-53 26,53-26,-53 1,53-1,-53 0,0 26,0 80,26 0,-26-26,0-1,53 53,0-79,-26 0,-1-26,27 26,-26-53,25 53,1-106,0 106,27-53,-54 27,27-27,-26 0,-27 26,-27-25,-26 52,0 26,53 27,-26 0,26 0,0 0,0 26,0 0,0 27,53-26,-27-27,27 26,0-26,-53 0,0-27,0 54,-79-80,26 0,0 0,0-80,26 27,27 0,0 27,0-27,0 27,0 26,80-53,-27 53,0 0,26 0,27-53,53 53,-27 0,0 0,-52 0,-1 0,-26-53,0 0,-53 26,-27-25,-26 25,0 27,-26-53,26 53,27 0,-1 0,27 27,-53-27,53 53,0-27,0 0,0 27,27-53,-27 27,53-27,0 0,-27 0,27 0,-53 26,26-26,-26 53,53-53,0 27,-26-27,-1 0,1 0</inkml:trace>
  <inkml:trace contextRef="#ctx0" brushRef="#br0" timeOffset="47629.7239">20346 16801,'0'0,"0"79,0 0,0 27,-26 27,26-54,0 0,0-26,0-26,0 26,79-27,1-26,26 0,26-53,-53 27,27-54,-53 1,0-27,-53 27,0 52,-27 27,-25 0,25 80,-26-1,0 0,53-26,-26 27,26-54,0 1,0-27,53 53,0-53,0 0,26-27,27-26,-27 27,-26 26,0-80</inkml:trace>
  <inkml:trace contextRef="#ctx0" brushRef="#br0" timeOffset="47936.7414">20267 16986,'-53'-53,"80"79,-1-26,53 0,1 27,26-27,-27 0,-26 0,0 0</inkml:trace>
  <inkml:trace contextRef="#ctx0" brushRef="#br0" timeOffset="49239.8164">21960 16907,'-26'0,"0"0,26 26,-27-26,27 26,27-26,-1 0,27-26,-53-53,0 79,-53 0,53 26,0 1,0-1,26 27,27-53,53 26,0-26,53 0,0 0,-1-53,-52 27,0-53,-53 26,26-53,-79 27,27-1,-27 1,0 52,0 1,-27 26,27 0,-53 53,53 26,0 27,0 53,0-1,0-52,0 0,0 0,0 0,0 26,0-53,0 1,0 26,0-27,0-26,-53 0,0-27</inkml:trace>
  <inkml:trace contextRef="#ctx0" brushRef="#br0" timeOffset="49456.8288">22701 17436,'27'0,"52"0,-26-53,0 53,26 0,1-27,26 27,-27 0,0 0,-26 0</inkml:trace>
  <inkml:trace contextRef="#ctx0" brushRef="#br0" timeOffset="50235.8733">24051 16616,'0'0,"0"52,0 28,0-27,0 26,0 0,0-52,0-1,53-26,-27 53,0-53,54 0,-27 0,0-53,0 27,0-27,-27 0,-26 0,53-26,-53 26,0 26,0 1,0 26,0 26,0 27,0 0,0 0,0 27,0-28,53-25,-53 26,53-27</inkml:trace>
  <inkml:trace contextRef="#ctx0" brushRef="#br0" timeOffset="50522.8898">25003 16192,'0'53,"0"26,-26 27,26-26,-53 52,53-53,0 1,0-1,0-26,0 0,53 0,-27-53,27 26,26-26,-26 0,0 0</inkml:trace>
  <inkml:trace contextRef="#ctx0" brushRef="#br0" timeOffset="50829.9073">25903 16483,'0'53,"-80"-26,80 26,-53 26,1-26,52-27,-53 27,53 0,-53 0,53-27</inkml:trace>
  <inkml:trace contextRef="#ctx0" brushRef="#br0" timeOffset="51032.9189">25612 16616,'0'0,"79"0,-52 0,25 52,28-52,26 0,-1 0,1 0,-26 27</inkml:trace>
  <inkml:trace contextRef="#ctx0" brushRef="#br0" timeOffset="51220.9295">26564 16695,'27'0,"52"0,-79 26,0 54,0-54,0 1,-79 26,52-27,1-26</inkml:trace>
  <inkml:trace contextRef="#ctx0" brushRef="#br0" timeOffset="51825.9643">27014 16536,'0'27,"0"26,53-27,-27-26,54 0,-54 0,27 0,-26 0,-1-26,27-27,-27 26,27-26,-26-26,26 52,-27 27,-26-26,53 26,-26 26,-27 27,0 53,79 0,-79-27,26 1,-26-1,53 0,-53 1,0-1,53-26,-53-26,-53-27,27 0,-27 0,0 0,0-53,27 26,26-26,-53 27,53-1,0-26,0 53,53-52,-27 52,53 0,-26 0,0 0,-26 0,-1 0,54 0,-54 0,-26 0</inkml:trace>
  <inkml:trace contextRef="#ctx0" brushRef="#br0" timeOffset="52112.9807">28416 16324,'80'0,"-54"27,-26 26,79 26,-79 27,0-27,0 27,0-53,0 0,0-26,-26 25,0-25,-1-27,27-27</inkml:trace>
  <inkml:trace contextRef="#ctx0" brushRef="#br0" timeOffset="52254.9888">29157 16959,'0'0,"0"-26</inkml:trace>
  <inkml:trace contextRef="#ctx0" brushRef="#br0" timeOffset="52780.0189">26723 17859,'106'0,"0"0,-1 0,54-53,0 53,-53 0,-27 0,-26 0,0 0,-27 0,-26 0</inkml:trace>
</inkml:ink>
</file>

<file path=ppt/ink/ink40.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06:43:07.81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16219 3942,'53'0,"26"0,-52 0,26-26,-27 26,27 0,0 0,-53 26</inkml:trace>
  <inkml:trace contextRef="#ctx0" brushRef="#br0" timeOffset="235">16431 4286,'53'0,"-27"0,0 0,27 0,-26 0,-1 0</inkml:trace>
  <inkml:trace contextRef="#ctx0" brushRef="#br0" timeOffset="1201">17701 3651,'0'-53,"0"79,0 27,0 0,0 0,0 0,0 0,0-26,-53-27,53 52,0-25,26-27,27 0,-26 53,25-53,-25 0,-1 0,27 0,-26 0,26 0,-27 0,27 0,-53 0</inkml:trace>
  <inkml:trace contextRef="#ctx0" brushRef="#br0" timeOffset="1500">18071 3677,'-26'27,"26"-1,0 27,0 0,-27 27,27-28,0-25,0-1,0 54,0-54,0 1,0 26,0-27,53 0,-53 54,0-54,0 27,0-26</inkml:trace>
  <inkml:trace contextRef="#ctx0" brushRef="#br0" timeOffset="2415">18706 3810,'-53'26,"53"27,-26 0,26 26,-80 27,80 26,-53 27,53-53,0 0,0 0,53 0,0-54,27 28,-1-54,0-26,1 0,-1 0</inkml:trace>
  <inkml:trace contextRef="#ctx0" brushRef="#br0" timeOffset="2872">19473 4418,'53'0,"-26"0,26-26,-27 26,27-80,-27 27,-26 27,53-27,-53 0,-26 53,-1 0,1 0,-53 0,26 0,26 53,-26 0,53 0,-26 0,26 26,0-52,0-1,26-26,27 80,0-80,27 0,-1 0,-26 0,0 26</inkml:trace>
  <inkml:trace contextRef="#ctx0" brushRef="#br0" timeOffset="3696">19076 3545,'-26'27,"-27"78,53-52,-53-26,53 26,0-27,0 1,0-1,27-26,26 53,-27-53,0 0,27-26,-26 26,-27-80,53 54</inkml:trace>
  <inkml:trace contextRef="#ctx0" brushRef="#br0" timeOffset="3879">19129 3439,'0'53</inkml:trace>
  <inkml:trace contextRef="#ctx0" brushRef="#br0" timeOffset="4296">19473 3624,'53'0,"-53"0,27 53,-27 0,53-26,-27-27</inkml:trace>
  <inkml:trace contextRef="#ctx0" brushRef="#br0" timeOffset="4523">19659 3677,'0'0,"0"27,52 26,-25-53</inkml:trace>
  <inkml:trace contextRef="#ctx0" brushRef="#br0" timeOffset="4920">19844 3413,'0'0,"0"53,0-27,-27 27,27 0,-53-53,27 0,-27 0,-26-26,26 26,26 0,-26 26,53 0,-26-26,26 27,0-27</inkml:trace>
  <inkml:trace contextRef="#ctx0" brushRef="#br0" timeOffset="5296">20029 3598,'0'0,"0"26,0 27,-53-26,53 26,-26-27,26 1,0 26,0-27,-53 1,53 25,0 1,26-53</inkml:trace>
  <inkml:trace contextRef="#ctx0" brushRef="#br0" timeOffset="5611">20188 3836,'26'0,"27"0,-26 0,25 27,-52-1,0 27,-26-27,26 27,-79-53,79 53,-27-53,27 27,0-27,53 0,-26 0,25 0,28 0,26-27,-80 27</inkml:trace>
  <inkml:trace contextRef="#ctx0" brushRef="#br0" timeOffset="7094">20717 3704,'0'0,"0"53,79 0,-79 0,53 26,-53 0,53 27,-53-53,0 26,0 1,0-1,0-26,-26 27,-1-54,-26 27,27-53</inkml:trace>
  <inkml:trace contextRef="#ctx0" brushRef="#br0" timeOffset="7650">21484 3916,'0'-53,"27"53,-1 0,27 0,-27 0,1 0,-27 26,53 1,-53 25,0 1,0 27,-27-27,27 0,-53-1,53 28,-52-54,52 1,0 26,26-53,53 0,1 0,-1 0,-26 0,-26-27</inkml:trace>
  <inkml:trace contextRef="#ctx0" brushRef="#br0" timeOffset="7882">21458 4180,'26'0,"27"0,0 0,26 0,27 0,-26 0</inkml:trace>
  <inkml:trace contextRef="#ctx0" brushRef="#br0" timeOffset="8572">22595 4207,'53'0,"-26"-27,-1 27,27 0,0 0,0 0,0 0,0 0,0 0,-27 0,1 0</inkml:trace>
  <inkml:trace contextRef="#ctx0" brushRef="#br0" timeOffset="8850">22860 4021,'0'-26,"-26"26,26-27,0 54,0-1,0 27,0-26,0-1,0 27,0 26,0-26,0 0,26 0</inkml:trace>
  <inkml:trace contextRef="#ctx0" brushRef="#br0" timeOffset="9503">24077 3572,'-53'52,"0"1,-26 0,26 53,0 26,0-26,53 0,-53 26,53 27,0-53,27-27,26 27,52-53,28 0,-27 0,52-53,-52 53</inkml:trace>
  <inkml:trace contextRef="#ctx0" brushRef="#br0" timeOffset="10462">25638 3836,'0'-53,"0"80,-53-27,0 53,0-53,0 26,1-26,25 0,1 0,26-26,0-1,0 1,0-27,0-27,0 54,0 26,0-53,53 53,-1 0,1 53,-53 0,53 53,-53 0,0-1,0 54,0-27,0 27,0-53,0-53,0-27,-26-26,26 53,-27-53,-26-26,53-1,-52-26,52 27,0 0,52 26,1 0,0 0,-26 0,26 0,0 0,0 0,-27 0,27 0,-27 52</inkml:trace>
  <inkml:trace contextRef="#ctx0" brushRef="#br0" timeOffset="10762">26273 4312,'80'-53,"-1"53,0-26,27 26,26-53,-52 53,-27 0,-27 0</inkml:trace>
  <inkml:trace contextRef="#ctx0" brushRef="#br0" timeOffset="10971">26670 3968,'0'27,"0"52,0 1,-53-1,53 0,0 1,0-1,0 1,27-54</inkml:trace>
  <inkml:trace contextRef="#ctx0" brushRef="#br0" timeOffset="11414">27252 3863,'79'0,"-52"0,-1 0,27 0,0 0,-26 0,-27 0,26 0,-26 53,0-1,0-25,-53 26,0 0,53-27,27-26,52 53,1-53,-28 0,1 27,-26-27,-27 52,53-52,-53 27,-27 52,-26-79,0 80,-26-80,53 26</inkml:trace>
  <inkml:trace contextRef="#ctx0" brushRef="#br0" timeOffset="11706">28258 4021,'0'0,"0"53,0 0,0-26,0 52,52-26,1 0,0-53</inkml:trace>
  <inkml:trace contextRef="#ctx0" brushRef="#br0" timeOffset="11878">28416 3889,'0'-26</inkml:trace>
  <inkml:trace contextRef="#ctx0" brushRef="#br0" timeOffset="12262">28681 3836,'79'0,"-52"0,-1 27,-26 26,0-1,53 28,-53 26,-26-1,26-25,-53 26,53 26,-80-53,80-52,-26-27,26 53</inkml:trace>
  <inkml:trace contextRef="#ctx0" brushRef="#br0" timeOffset="12448">29342 4471</inkml:trace>
  <inkml:trace contextRef="#ctx0" brushRef="#br1" timeOffset="23783">15266 4630,'0'-27,"0"54,80-1,-27-26,-27 0,27 0,0 0,0 0,0 0,0 0,0 0,0 0,0 0,26 0,-53 0,27 0,-26-53,-1 53,54-26,-54 26,27 0,26-53,-52 53,-1 0,1 0,26-26,-27 26,27 0,-27-53,1 53,26-27,-27 27,1 0,26-53,-27 53,1 0,26 0,-27-26,27 26,-27 0,1 0,26-53,-27 53,1 0,26-27,-27 27,0 0,27 0,-53-26,53 26,0 0,-26 0,26-53,-27 53,1 0,25 0,1 0,27 0,-27 0,-27 0</inkml:trace>
  <inkml:trace contextRef="#ctx0" brushRef="#br1" timeOffset="24204">17568 4048,'27'0,"26"0,-53 53,26-53,-26 79,0-52,27-27,-27 26,0 27,0 0,0-27,0 27,0 0</inkml:trace>
  <inkml:trace contextRef="#ctx0" brushRef="#br1" timeOffset="26131">13467 4894,'0'53,"0"27,0-27,0 0,0 0,0 26,0-26,0 0,0 0,53 0,-53-27,0 0,0 1,0-54,0 1,0-27,0-26,-26-1,26 1,0 26,0 0,0 0,0 0,0 53,26 27,-26 52,53-26,0 0,-26 0,52 0,-26-53,-53 53,53-53,-27 0,27 0,-53-53,0 26,0-26,0 1,0-28,27 54,-27-1,0-26,26 53,53 27,-79-1,27 54,-27-27,53-1,-53-25,0 26,26-27,-26 1,53 52,-26-79</inkml:trace>
  <inkml:trace contextRef="#ctx0" brushRef="#br1" timeOffset="26716">14499 5159,'0'-26,"-26"26,-1 0,27-53,-26 53,-27 0,-26 0,26 79,53-52,-53 25,53-25,0-1,26-26,-26 53,53-53,-26 0,25 0,-25-26,26-27,-53 0,53 53,-53-53,26 53,-26 27,53-27,0 52,-27-52,1 0,26 0</inkml:trace>
  <inkml:trace contextRef="#ctx0" brushRef="#br1" timeOffset="27338">14843 4894,'0'-26,"-26"26,-27 0,0 0,53 26,-27-26,27 80,0-54,0-26,27 0,52 0,-79 0,27 0,26 0,-53 27,53-1,-53 27,26 0,-26 0,53 0,-53-27,26 1,-26 26,0-27,53 27,-53-26,-26-1,-1-26,-26 0,1 0,25 0,27-26,0-27,0 26,0 1,0-54,27 27,-27 27,52-27,1 0,-53 53,0 80</inkml:trace>
  <inkml:trace contextRef="#ctx0" brushRef="#br1" timeOffset="27644">15055 5291,'53'27,"-27"-27,27 0,0 0,-53 53,53-53,-53 26,0-26,0-53,0 27,0-27,0 0,26 53,-26-26,27 26,52 0,-52 0,-27 0,26 0,-26 52,0-25,0-1,0 27,53-26</inkml:trace>
  <inkml:trace contextRef="#ctx0" brushRef="#br1" timeOffset="28394">15610 5318,'0'-80,"0"54,0 26,0 106,0-80,0 1,53 26,-53-27,53 27,-26-27</inkml:trace>
  <inkml:trace contextRef="#ctx0" brushRef="#br1" timeOffset="28612">15558 5027,'0'-53,"0"26,0 27,0 27</inkml:trace>
  <inkml:trace contextRef="#ctx0" brushRef="#br1" timeOffset="28986">16034 4842,'0'-27,"-27"-26,-26 53,0 0,1 0,-1 0,53 0,0 106,0-53,0 26,0 1,26-1,-26 0,79 27,-79-53,53 0,-53 0,53 26,-53-52,53-1,-26 54</inkml:trace>
  <inkml:trace contextRef="#ctx0" brushRef="#br1" timeOffset="29236">15849 5397,'0'-26,"0"-27,26 53,53 0,-52 0,-1 0,1 0,26-27,-27 27</inkml:trace>
  <inkml:trace contextRef="#ctx0" brushRef="#br1" timeOffset="29467">16245 5053,'0'53,"0"0,0 26,0-26,0 0,53 0,-53-26,27-1,-27 27,26-53</inkml:trace>
  <inkml:trace contextRef="#ctx0" brushRef="#br1" timeOffset="29641">16193 5027,'0'-53</inkml:trace>
  <inkml:trace contextRef="#ctx0" brushRef="#br1" timeOffset="30126">16801 5133,'0'-53,"-26"53,-27 0,-27 0,54 0,-1 53,27-27,-79 27,79 0,-26 0,26-27,0 27,0 0,0-53,52 0,1 27,-26-27,-1 0,27 0,0 0</inkml:trace>
  <inkml:trace contextRef="#ctx0" brushRef="#br1" timeOffset="30474">16854 5265,'-53'0,"0"0,0 0,53 53,-26 26,26-52,0-1,0 53,53-79,0 0,0-26,-53 0,0-27,52 26,-52 1,0 26,0 26,27-26,-27 53,53-53,-53 53,79-53,-26 0</inkml:trace>
  <inkml:trace contextRef="#ctx0" brushRef="#br1" timeOffset="30773">17039 4789,'-26'-27,"26"27,0 53,0 26,0-26,0 0,79 0,-79-26,27-1,-27 27,52-26,-52-1,0 27,27-27,-27 1</inkml:trace>
  <inkml:trace contextRef="#ctx0" brushRef="#br1" timeOffset="31080">17066 5133,'26'-27,"27"27,-27-79,54 79,-27 0,-27 0,1 0</inkml:trace>
  <inkml:trace contextRef="#ctx0" brushRef="#br1" timeOffset="31312">17410 4974,'0'0,"0"26,0 27,0-26,0-1,0 1,0 26,0-1,26-25,1-27</inkml:trace>
  <inkml:trace contextRef="#ctx0" brushRef="#br1" timeOffset="31493">17463 4842,'0'0,"-27"0</inkml:trace>
  <inkml:trace contextRef="#ctx0" brushRef="#br1" timeOffset="32504">17754 5159,'0'-53,"0"27,-27-1,-26 27,27 0,26 27,0 26,0 0,0-1,0-25,26-1,27-26,-26 0,-27-26,26-1,-26-25,0 25,53 27,-53 0,26 0,-26 79,53-52,-26-27,-27-27,0 1,26 26,1 0,52 0,-26 0,-27 53</inkml:trace>
  <inkml:trace contextRef="#ctx0" brushRef="#br1" timeOffset="34012">19659 4736,'0'-27,"-27"27,27-26,0 79,0-27,0 1,0 26,0 26,0-26,0-27,0 1,0 26,0-27,27-26,-27 53</inkml:trace>
  <inkml:trace contextRef="#ctx0" brushRef="#br1" timeOffset="34244">19526 5106,'0'27,"0"-27,0 53,27-53,-27 26,53-26,-53 53,79-53,-26 0,-27-27</inkml:trace>
  <inkml:trace contextRef="#ctx0" brushRef="#br1" timeOffset="37416">18680 5609,'0'-53,"26"53,-26 26,27-26,-27 27,52-27,-52 26,27-26,-27 53,26-26,27 26,-53 0,27-53,-27 52,0 1,53-53,-53 53,0 0,-27-53,1 0,26-26,-53-27,53 26,0-52,0 26,0 27,0-1,0-26,26 27,54-54,-27 80,-1 0,-25 0,-1 0,27 0,-53 53,53-26,-53-1,27 27,-27-26,53 26,-53-27,26-26,-26 26,53-26,26 0,-79 0,27-52,-27 25,0 1,0-27,0 26,-27 27,27-26,-53 26,-26 0,26 0,53 0,0-27,27-52,-27 26,53 27,-1-27,1 26,0 27,-26 0,26 0,-27 0,-26 0,27 27,25 52,-52-26,53 0,-53 0,80 26,-80-26,26 0,-26 0,0-27,53 1,-79-27,26 53,-27-53,1 0,26-27,-53 27,0 0,53-26,-27 26,27-27,80 27,-27-53,0 53,26-52,53-1,1 0,-54 0,-53 26,-26-26,-52 53,-1 0,26 0,1 0,26 27,-80-27,80 26,0 1,0 26,53-53,-26 26,-1-26,27 0,-53 27,53-27,-27 0,27 53,-26-53,-1 0,27-27,-26 1,-27-1,0-52,0-1,0 1,-27-27,27 0,-26 1,26 78,-53 1,53-27,0 0,0 53,0 53,26 0,-26 0,53 52,0 1,0 26,0 1,-27-80,27 0,-53-27,27 27,-27-27,-27-26,1 0,-1 0,-25-26,25-27,-26 0,27 27,26-27,0 26,0 1,26 26,1-53,52 26,-26-25,0 25,0-52,-27 52,27 27,-53-26,0 26,27 0,-27 53,0-27,26 27,-26-26,53 25,-27 1,-26 0,53 0</inkml:trace>
  <inkml:trace contextRef="#ctx0" brushRef="#br1" timeOffset="37591">20981 5186,'0'-53,"0"106,-26-53</inkml:trace>
  <inkml:trace contextRef="#ctx0" brushRef="#br1" timeOffset="38316">21775 5477,'0'-27,"-53"-26,27 0,-1 53,-26 0,27 0,0 27,26 26,-80 0,80-1,0 1,0 0,27-53,26 0,-1 0,-52-53,27 53,-27-53,79 106,-79-26,27 26,-27-27,53-26,-53 27,53-27,-53-27,0 1,0-54,26 54,-26-1,53 27,-53 27,79-1,-26 27,-26-26,-27 26,79-27</inkml:trace>
  <inkml:trace contextRef="#ctx0" brushRef="#br1" timeOffset="40012">25532 4947,'0'27,"0"-1,0 1,0 26,0-27,53 1,-26 26,-1-53,54 0,-54-27,0 27,54-53,-27 53,26-53,0 53,27-53,-26 53,-1-53,27 53,-27 0,27-26,-27 26,1 0,-1 0,27-53,-27 53,1 0,-1-53,27 53,-27 0,-26-26,0 26,0 0,0 0,-26-53,-1 53,27 0,0 0,-27 0,1 0,26 0,-53-27,0 1,0-54,0 54,0 26</inkml:trace>
  <inkml:trace contextRef="#ctx0" brushRef="#br1" timeOffset="41122">26141 5186,'0'-27,"0"27,0 53,0 0,0 26,53 27,-53 0,79 26,-26-26,-26 0,52-53,-26 0,0-53,26 0,-52 0,25-53,-52-27,80 28,-80-28,0 54,0-1,26 27,1 0,-27 80,53-27,-53-1,0 1,0 0,0-79,-27-27,27 26,0 1,0-53,27 52,-1-26,54 0,-28 53,1-26,0 26,-26 0,-1 0,-26 26</inkml:trace>
  <inkml:trace contextRef="#ctx0" brushRef="#br1" timeOffset="41461">26141 5662,'-53'-53,"106"53,-27 0,1 0,26 0,53-27,-1 27,28-53,-1 53,0-52,27-1</inkml:trace>
  <inkml:trace contextRef="#ctx0" brushRef="#br1" timeOffset="42652">27570 5450,'0'-26,"0"-1,0-26,-27 53,1 0,-54 0,54 0,26 27,-53 26,53-27,-79 27,79-27,0 1,-27-27,27 79,27-52,25-27,-25 0,-1 0,27 0,-26 0,26-80,-53 27,26 53,-26 0,0 53,27-26,26 26,-27 0,27-80,-53 1,0-1,0 1,0-27,53 53,0 53,-27-53,1 53,52-53,-79 26,0-52,0-1,0-26,0 0,0 1,26 52,-26 0,80 52,-27-25,-53 26,53-53,-53 53,26-53,-26 26,53-26</inkml:trace>
  <inkml:trace contextRef="#ctx0" brushRef="#br1" timeOffset="43020">28575 5080,'0'-53,"-26"53,-27 0,26 0,-26 53,27-27,26 1,-53 26,53-1,26 1,1-53,26 80,-27-80,-26 53,27-53,-27 26,0 27,0-53,0 53,-53-53,0 79,26-26</inkml:trace>
  <inkml:trace contextRef="#ctx0" brushRef="#br1" timeOffset="43425">28681 5609,'79'-80,"-52"54,52-27,-26-26,26-27,-26-26,-53 52,27 1,-27-27,0 53,0 27,-53-27,-27 53,54 79,-27-26,53 26,-26 1,26-1,0 1,0-1,0 0,0 1,0-54,0 1,26-27,-26 52,79-52,-52 0,26 0,0 0,26 0,0 0</inkml:trace>
  <inkml:trace contextRef="#ctx0" brushRef="#br1" timeOffset="43753">29607 5318,'0'-53,"-53"0,0 53,27 0,-27 0,26 0,1 0,26 53,-53-53,53 26,0 1,26-27,27 0,-26 0,26-27,-27-26,1 53,-27 27,52-1,-52 27,53-26,0 26,0-27</inkml:trace>
  <inkml:trace contextRef="#ctx0" brushRef="#br1" timeOffset="44054">29951 4498,'0'0,"0"-27,0 80,0 26,53 1,-53 26,79 26,-79 27,80-1,-80-25,26-1,-26-79,0 0,0-27</inkml:trace>
  <inkml:trace contextRef="#ctx0" brushRef="#br1" timeOffset="44428">29977 5265,'53'0,"-26"0,26-53,0 53,-1 0,-25 0,-27-26,26 26,-26 26,0 0,53 54,-53-27,0 0,27-27,-27 27,0-27,53-26,-53 53</inkml:trace>
  <inkml:trace contextRef="#ctx0" brushRef="#br1" timeOffset="44603">30374 4947,'0'-26,"0"26,0 26,-53-26</inkml:trace>
  <inkml:trace contextRef="#ctx0" brushRef="#br1" timeOffset="45412">30930 5265,'0'-27,"-53"1,0-27,27 53,-27-26,26 26,1 0,-27 0,26 0,-26 26,53 27,-26-27,26 27,0 0,26-53,54 0,-27 0,-53-26,53-27,-27 26,27 54,-53-1,26 27,-26-26,53-27,-53 26,27-26,-1 0,-26 0,53-79,-53 26,0 26,27 27,26 27,-27-1,27 1,-27-27,27 106,0-106,-26 26,52-26,-26 0,-53-26</inkml:trace>
  <inkml:trace contextRef="#ctx0" brushRef="#br1" timeOffset="45575">31750 5053,'0'0</inkml:trace>
  <inkml:trace contextRef="#ctx0" brushRef="#br1" timeOffset="46096">30877 5768,'53'26,"-27"-26,27 0,27 0,25-26,28 26,25-106,-52 53,0 53,-79-53,-27 106,0 26,-27-26,-52-53</inkml:trace>
</inkml:ink>
</file>

<file path=ppt/ink/ink5.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2T05:12:24.455"/>
    </inkml:context>
    <inkml:brush xml:id="br0">
      <inkml:brushProperty name="width" value="0.05292" units="cm"/>
      <inkml:brushProperty name="height" value="0.05292" units="cm"/>
      <inkml:brushProperty name="color" value="#00B050"/>
    </inkml:brush>
  </inkml:definitions>
  <inkml:trace contextRef="#ctx0" brushRef="#br0">4207 13679,'0'-27,"0"-26,0 53,0-26,-27 26,-25 26,25 27,27-26,-53 26,53-27,-26 27,26 0,0 26,0-26,0 0,0-26,0 52,0-53,0 27,0 0,0 0,0 0,0-27,0 1,0 26,0-27</inkml:trace>
  <inkml:trace contextRef="#ctx0" brushRef="#br0" timeOffset="287.016">3836 14049,'0'-53,"27"53,26 0,0 0,0 0,0 0,0 0,-1 0,28-26,-27 26,-27-53</inkml:trace>
  <inkml:trace contextRef="#ctx0" brushRef="#br0" timeOffset="737.0418">4657 13652,'0'0,"-27"0,27 27,-53 26,53-1,0 1,0-26,-26 52,26-52,0-1,0 27,0 0,53-27,-27-26</inkml:trace>
  <inkml:trace contextRef="#ctx0" brushRef="#br0" timeOffset="1179.0674">4842 13705,'79'0,"-26"0,0 0,-26 53,-27-27,0 1,0 26,0-27,0 27,0-26,-53 26,53-27,0 27,0 0,79-53,-53 0,1 0,-27-27</inkml:trace>
  <inkml:trace contextRef="#ctx0" brushRef="#br0" timeOffset="1449.0827">4895 13996,'-27'0,"54"0,-1 0,27-53,0 53,0-53,26 0,-26 0</inkml:trace>
  <inkml:trace contextRef="#ctx0" brushRef="#br0" timeOffset="1666.0953">5424 13679,'0'26,"0"1,53 78,-53-78,53 26,-53-27,26 1,-26 26,0-27,0 1,0 25,-53-25,0 26,27 0,-27 0</inkml:trace>
  <inkml:trace contextRef="#ctx0" brushRef="#br0" timeOffset="2543.1455">5980 13837,'0'27,"0"26,0-27,0 27,0-26,53-27,-53 26,52-26,-25 0,-1 0,27 0,-26 0,26 0,-27-79,-26 26,53 26,-79 27,-1 0,-26 0,53 80,0-54,0 54,0-54,80-26,-80 79,52-79,-52 53,0-26,-52 26,25-53,1 53,-54-53</inkml:trace>
  <inkml:trace contextRef="#ctx0" brushRef="#br0" timeOffset="2752.1574">5927 13599,'0'-53,"0"53,53 0,-53 27</inkml:trace>
  <inkml:trace contextRef="#ctx0" brushRef="#br0" timeOffset="4337.2481">7329 13943,'0'-26,"0"-27,0 26,-26 1,26-27,-27 53,-26-26,27 26,-27 0,26 0,-26 79,53-53,0 1,-26 26,26 0,0 0,0-27,53-26,-27 0,27 0,53 0,-79 0,-27-26,26 26,-26-53,0 26,26 27,-26 27,53-27,-53 26,27-26,-27 80,26-80,-26 26,53-26,-26-26,-27-54,53 80,-53 27,26-27,-26 53,26-27,27-26,-53 0,27 0,-1 0,27 0,-26 0,-1 0,-26-26,27 26,-27-53,53 53,-1 0,-25 0,26 26,-27-26</inkml:trace>
  <inkml:trace contextRef="#ctx0" brushRef="#br0" timeOffset="5153.2946">8440 13758,'-26'-53,"-27"53,0 0,0 27,-26-1,52 27,-26-27,53 1,0 26,0-27,27-26,-1 0,27 0,-26-53,-1 27,27-27,-53 79,0 1,26-27,27 0,-26 0,-1 0,27-27,-26-26,26 27,-27-53,27-1,-53-26,79-26,-79 26,27 53,-27 0,0 53,-27 0,-26 0,53 27,-26-27,26 26,0 1,0 26,0 0,0-27,0 1,79 52,-79-53,27 27,-27 0,53-26,-53 26,26-53,1 0,52-27,-79 1,26 26</inkml:trace>
  <inkml:trace contextRef="#ctx0" brushRef="#br0" timeOffset="5542.317">8969 13599,'0'27,"0"52,0-26,53-53,-53 26,27-26,-1-26,-26-53,0 26,0 0,0 0,53 79,-53 27,0 27,0 25,0 1,-26 0,-27-26,26-28,27 1,-53 0,53-26</inkml:trace>
  <inkml:trace contextRef="#ctx0" brushRef="#br0" timeOffset="5858.3351">9578 13308,'0'53,"0"0,0 26,0 1,0-1,0 1,0-28,0 1,0 0,0 0</inkml:trace>
  <inkml:trace contextRef="#ctx0" brushRef="#br0" timeOffset="6069.3471">9419 13679,'27'-27,"26"-26,-27 53,27 0,-53-26,53 26,0 0,-27 0,27 0</inkml:trace>
  <inkml:trace contextRef="#ctx0" brushRef="#br0" timeOffset="6271.3587">9922 13573,'0'0,"0"53,0 0,0 0,0-27,0 27,0-27,0 1,53-27</inkml:trace>
  <inkml:trace contextRef="#ctx0" brushRef="#br0" timeOffset="6451.369">10001 13414,'0'-26,"0"26,0 53</inkml:trace>
  <inkml:trace contextRef="#ctx0" brushRef="#br0" timeOffset="6729.3849">10425 13573,'0'-27,"-27"27,1 0,-27 27,26 26,27 0,-53 0,53-27,0 27,53 0,-26-53,26 0,26 53,0-53,1 0</inkml:trace>
  <inkml:trace contextRef="#ctx0" brushRef="#br0" timeOffset="8131.4651">6641 14287,'0'27,"0"26,-26-1,26 1,0 0,-27 0,27-26,0-1,-26 27,26 0,0-27,-53-26,53 53,0-26</inkml:trace>
  <inkml:trace contextRef="#ctx0" brushRef="#br0" timeOffset="8370.4787">6403 14711,'0'26,"26"-26,-26 53,27-53,-27 26,26-26,27 0,-53 27,53-27,0 0</inkml:trace>
  <inkml:trace contextRef="#ctx0" brushRef="#br0" timeOffset="10470.5988">3228 15293,'0'26,"0"27,0 26,0 1,0-1,0 0,0-26,0-26,53 26,-27-27,27-26,27 0,-80 0,26-53,-26 27,27-1,-27-52,0 26,0 0,0 27,0-54,0 107,0-1,0 54,0-54,52 27,-52-27,27 27,-27-26,79-27,-79 26,53-26</inkml:trace>
  <inkml:trace contextRef="#ctx0" brushRef="#br0" timeOffset="10816.6187">3995 15213,'0'0,"0"27,-79-1,79 1,0 26,-27-1,27 1,0 0,0 27,0-1,0-26,0-27,27 27,-1-53,54 27,-27-27,0 0</inkml:trace>
  <inkml:trace contextRef="#ctx0" brushRef="#br0" timeOffset="11175.6392">4366 15372,'-53'0,"53"26,-27 27,27 0,0 0,-53 27,53-28,0-25,0-1,0 27</inkml:trace>
  <inkml:trace contextRef="#ctx0" brushRef="#br0" timeOffset="11410.6526">4048 15531,'0'-53,"80"53,-28 26,1 27,53 27,-79-80,26 52,-27-52,0 0</inkml:trace>
  <inkml:trace contextRef="#ctx0" brushRef="#br0" timeOffset="11632.6652">4683 15663,'27'0,"-27"0,0 53,0-27,0-26,0 53,-27-53</inkml:trace>
  <inkml:trace contextRef="#ctx0" brushRef="#br0" timeOffset="12052.6894">4763 15504,'26'0,"27"0,-53 27,26-27,-26 26,27-26,-1 0,27 0,-53-26,27-27,-27 26,0 1,0 79,0-27,0 1,0 26,0-27,0 1,0 25,0-25,0-1,0 1,0-27</inkml:trace>
  <inkml:trace contextRef="#ctx0" brushRef="#br0" timeOffset="12316.7045">5212 15293,'53'0,"-53"26,53 27,-53 0,53 0,-53 0,0 26,0 0,0-26,0 0,0-26,0 26,-79-27,52-26</inkml:trace>
  <inkml:trace contextRef="#ctx0" brushRef="#br0" timeOffset="13598.7778">5715 15187,'-79'26,"79"27,-53 27,53-28,0-25,0 26,26-53,1 0,26 0,-27-27,27 1,-53 26,26 53,-26 0,27-53,26 0,0 0,-53-27,26 27,-26-53,0 27,0-27,0 106,0-27,0 27,53 0,-53 27,0 52,27-53,-27 1,0-1,0-26,0 0,0-27,0-26,0-79,0 26,52 53,-52-53</inkml:trace>
  <inkml:trace contextRef="#ctx0" brushRef="#br0" timeOffset="14528.831">6271 15213,'0'27,"0"26,0 26,26-26,1 0,25 26,-25-52,26 26,-27-27,1-26,-27 26,79-26,-79-52,0-1,0-27,0 1,0 26,0 0,0 0,-26 53</inkml:trace>
  <inkml:trace contextRef="#ctx0" brushRef="#br0" timeOffset="14910.8528">6959 15134,'-27'0,"-26"53,53 26,-79 1,79-1,0-26,0 0,0 0,0-27,79 27,-52-53,26 0,-1 0,1 0</inkml:trace>
  <inkml:trace contextRef="#ctx0" brushRef="#br0" timeOffset="15157.8667">7250 15240,'-27'79,"27"-26,-26 0,26 0,0 0,0-27,0 27</inkml:trace>
  <inkml:trace contextRef="#ctx0" brushRef="#br0" timeOffset="15381.8798">7064 15425,'27'0,"52"0,-52 0,26 53,-27-53,1 26,25-26,-25 53</inkml:trace>
  <inkml:trace contextRef="#ctx0" brushRef="#br0" timeOffset="15591.8918">7673 15425,'26'0,"-26"26,0 27,0-26</inkml:trace>
  <inkml:trace contextRef="#ctx0" brushRef="#br0" timeOffset="16028.9168">7779 15213,'0'27,"26"-1,-26 27,0-26,27-27,-27 52,53-52,-27 0,-26-26,0 0,27-27,-27 26,0 1,0 79,52-27,-52 27,0 26,27-26,-27 0,0 0,0 0,0 0,0-27,0 1,-53 26,27-53,26-80</inkml:trace>
  <inkml:trace contextRef="#ctx0" brushRef="#br0" timeOffset="16260.9301">8123 15107,'79'0,"-52"0,-27 27,52 26,-52 26,53 1,-53-1,0-26,0 0,0-27,0 27,-26 0,-27 0</inkml:trace>
  <inkml:trace contextRef="#ctx0" brushRef="#br0" timeOffset="17918.0248">8784 15160,'0'-26,"0"-1,0 27,0-53,-26 53,-27-26,26 26,1 0,-27 0,27 0,-1 0,27 0,0 26,0 27,-53-53,53 27,0-1,0 27,27-53,26 0,-27 0,27 0,-27 0,1 0,26-26,-27 26,-26-53,27 53,-27-27,0-26,0-26,0 106,53-1,-53 0,26 27,27 0,-53 0,26-53,1 0,-27-53,53 27,-27-27,27 26,-26 27,-1 0,27 27,-53 26,26-27,-26 1,53-27,-53 79,53-79,-26 0,26 0,26-53,-26 0,0-26,0 26,0-26,-53 26,0 0,-27 53,1 0,-1 0,-26 53,27-53,26 53,-53-53,53 26,0 27,26-53,1 26,26-26,-27 0,1 0,26 27,0-27,-53 53,0-27</inkml:trace>
  <inkml:trace contextRef="#ctx0" brushRef="#br0" timeOffset="19509.1158">4974 15557,'0'0,"0"27,0 26,0-1,0 28,-26-1,26 1,0-27,0 26,0-26,-27-27,27 27,-26-53,26-26,-53 26,53-53,0 0,0 26,0-52,53 26,-27 53,1-26,26 26,-27 0,1 0,25 0,-25 0</inkml:trace>
  <inkml:trace contextRef="#ctx0" brushRef="#br0" timeOffset="21838.2491">10107 14552,'0'-27,"0"-26,0 106,0 0,0 27,0-27,0-1,0 1,0 27,0-54,0 1,0 26,0-27,27-26,-27 0,26 0,-26-79,0 26,53 26,-27-52,1 79,26 0,-27 0,27 53,-26 0,-27 0,26-53,-26 53,53-53</inkml:trace>
  <inkml:trace contextRef="#ctx0" brushRef="#br0" timeOffset="22527.2885">10742 14711,'-26'-27,"-27"27,26 0,1 0,-27 0,53 0,-27 0,27 53,0 0,0 26,0-52,0-27,80 0,-54 0,27-27,-26 27,-27-26,0-1,0-26,0 27,0 26,0 79,53-79,-53 53,26-53,-26 27,53-27,0 0</inkml:trace>
  <inkml:trace contextRef="#ctx0" brushRef="#br0" timeOffset="22758.3017">10927 14843,'27'0,"26"0,-27 53,27 26,-53-52,27-27,-27 0,0-53,0 26,0 1,0-27,0 0</inkml:trace>
  <inkml:trace contextRef="#ctx0" brushRef="#br0" timeOffset="23292.3321">11245 14763,'53'53,"-53"27,26-54,-26 27,0-26,53-1,-26 27,-1-53,-26-53,0 0,0-26,0 26,0 26,0-26,53 53,-53 27,26 26,-26-27,53-26,-26 0,-27-26,0-1,26 1,-26-27,53 53,-53 26,27-26,-27 53,26-26,-26-1,53 27,-53-26,53-27</inkml:trace>
  <inkml:trace contextRef="#ctx0" brushRef="#br0" timeOffset="24071.3768">11986 14737,'0'-26,"0"26,0-53,-27 53,-26 0,27 0,26 26,-27-26,27 53,0-27,0-26,27 0,26 0,-27 53,-26 0,53-53,-53 27,27-27,-1 0,-26-27,0-26,26 53,-26 0,53 0,-53 27,27-27,26 53,0-53</inkml:trace>
  <inkml:trace contextRef="#ctx0" brushRef="#br0" timeOffset="24280.3888">12383 14737,'0'53,"0"0,0-27,0 1,0 26,0-27</inkml:trace>
  <inkml:trace contextRef="#ctx0" brushRef="#br0" timeOffset="24462.3991">12462 14499,'0'-53,"0"79,0 1,0-1</inkml:trace>
  <inkml:trace contextRef="#ctx0" brushRef="#br0" timeOffset="24717.4137">12991 14684,'-26'0,"-1"0,-26 0,0 27,0 25,27-25,26 26,-27-53,27 53,53 0,0-53,27 0,26 0,26 0</inkml:trace>
  <inkml:trace contextRef="#ctx0" brushRef="#br0" timeOffset="26906.539">3149 16563,'52'79,"-52"-53,53 1,-53 26,53-27,-53 27,80-53,-80 27,26-27,1 0,26-27,-53-26,0-26,0 26,0 27,-27 26,27-53,0 26,0 27,0 53</inkml:trace>
  <inkml:trace contextRef="#ctx0" brushRef="#br0" timeOffset="27206.5561">3757 16351,'-53'79,"53"-52,-26 26,26 0,0 0,0-27,0 27,0-27,0 1,0 26,26-27,54 54,-28-80</inkml:trace>
  <inkml:trace contextRef="#ctx0" brushRef="#br0" timeOffset="27460.5706">3969 16536,'0'53,"-27"-26,27 25,0 1,0-26,-26-1,26 54</inkml:trace>
  <inkml:trace contextRef="#ctx0" brushRef="#br0" timeOffset="27664.5823">3863 16695,'26'0,"-26"0,53 0,-53 26,53-26,-26 53,52-53</inkml:trace>
  <inkml:trace contextRef="#ctx0" brushRef="#br0" timeOffset="27865.5938">4207 16642,'0'26,"0"1,0 26,0 0,0-27</inkml:trace>
  <inkml:trace contextRef="#ctx0" brushRef="#br0" timeOffset="28263.6166">4313 16642,'0'0,"53"0,-53 26,26 27,27-53,-27-26,-26-27,0 27,0-1,0-26,0 106,27-26,-27 25,0 1,53 27,-53-27,0 0,0-27,0 53,0-52,-27-27</inkml:trace>
  <inkml:trace contextRef="#ctx0" brushRef="#br0" timeOffset="28479.6289">4710 16536,'0'0,"0"27,26 52,-26-26,0 0,0 0,0 0,0 26,0-53,0 1,0 26</inkml:trace>
  <inkml:trace contextRef="#ctx0" brushRef="#br0" timeOffset="29200.6701">5212 16616,'0'26,"53"0,-26-26,-27 53,26-53,27 0,-53-26,27 26,-27-53,0 27,0 26,0 0,0 79,0-26,26-27,27 27,0 0,-53-26,-27 25,-26-52,27 27,-27-27,27 0</inkml:trace>
  <inkml:trace contextRef="#ctx0" brushRef="#br0" timeOffset="29403.6818">5212 16351,'0'26</inkml:trace>
  <inkml:trace contextRef="#ctx0" brushRef="#br0" timeOffset="30443.7413">5741 16219,'0'26,"0"27,53 0,-53 0,27 0,-27 26,79-26,-79 0,27 0,-27-27,26-26,27 27,-26-27,-27-27,0-26,0 27,52-27,-52 27,0-1,27 27,26 27,26 52,-26 0,0 27,-53-79,26-27</inkml:trace>
  <inkml:trace contextRef="#ctx0" brushRef="#br0" timeOffset="31075.7774">6641 16430,'0'-26,"-26"-1,-1 27,-26-53,27 53,-27 27,0-27,26 53,-25 0,52 0,0 0,0-27,26-26,0 0,1 0,26 0,-53 0,26 0,-26-53,0 27,27 26,26 0,-53 0,53 0,-27 0,-26 53,53-53</inkml:trace>
  <inkml:trace contextRef="#ctx0" brushRef="#br0" timeOffset="31322.7916">6800 16510,'53'0,"0"0,0 0,-53 0,26 0,-26 53,0 26,0-53,0-78,0-1,0 26,0 1,0-27,0 0</inkml:trace>
  <inkml:trace contextRef="#ctx0" brushRef="#br0" timeOffset="31826.8204">7144 16377,'0'53,"0"27,0-54,0 1,0 26,53-53,-53 52,26-52,1 0,26-52,-53-28,0 27,26 0,-26 27,0-27,53 53,-53 53,0-27,0 1,26 26,-26-27,53-26,-26 0,-27-53,26 0,-26-26,0 52,53 27,-53-26,27 26,-27 0,52 53,-52 0,0-27,53 27,-53-26</inkml:trace>
  <inkml:trace contextRef="#ctx0" brushRef="#br0" timeOffset="32912.8825">7858 16324,'0'-52,"-26"52,-1 26,27 0,0 1,0 26,0 0,0-53,53 0,0-27,-53-26,53 53,-53-26,26 26,-26 53,53-53,-53 53,27-27,-27-52,53-27,-53 0,0 0,0 27,26 26,-26 0,53 52,-53-25,53 26,-53-27,26-26,-26 27,53-27,-26 0</inkml:trace>
  <inkml:trace contextRef="#ctx0" brushRef="#br0" timeOffset="33146.8958">8546 16219,'0'26,"0"1,27 25,-27-25,0 26,0-27,52 1,-52 26</inkml:trace>
  <inkml:trace contextRef="#ctx0" brushRef="#br0" timeOffset="33331.9065">8599 16033,'0'27</inkml:trace>
  <inkml:trace contextRef="#ctx0" brushRef="#br0" timeOffset="33610.9223">9049 16166,'-27'0,"27"0,-53 0,53 79,0-52,0 25,27 1,26-53,0 0,0 0,0 0,26 0</inkml:trace>
  <inkml:trace contextRef="#ctx0" brushRef="#br0" timeOffset="37291.1328">4180 17409,'-26'0,"26"-26,-26-27,26 26,-53 27,26-52,1 52,-54 26,54 0,-27 27,53-26,-27 26,27-27,0 1,0-1,0 27,0-27,0-26,53 53,0-53,0 53,0-53,27 0,-1 0,0 0,-26 0</inkml:trace>
  <inkml:trace contextRef="#ctx0" brushRef="#br0" timeOffset="37918.1688">4524 17436,'-79'-27,"26"27,27 0,-27 53,26 0,27-26,0-27,53 0,0 0,26-27,-52 27,-1 27,27-27,-53 26,27-26,26-26,-53-27,0 0,26 53,1 0,-27 0,26 0,53 0,-26 0,-53 0</inkml:trace>
  <inkml:trace contextRef="#ctx0" brushRef="#br0" timeOffset="38166.183">4895 17356,'0'27,"53"-1,-53 27,0-26,26 26,-26 26,0-53,0 27,0-26,0 26,0-27</inkml:trace>
  <inkml:trace contextRef="#ctx0" brushRef="#br0" timeOffset="38347.1929">4868 17145,'0'-27,"0"54,0 26</inkml:trace>
  <inkml:trace contextRef="#ctx0" brushRef="#br0" timeOffset="39020.2314">5265 17515,'0'27,"0"52,0-53,53-26,-53 27,27-27,-1 0,-26-27,0-52,0 53,53 26,-53 0,53 0,26 52,-52-52,26 0,-27 0,1 0</inkml:trace>
  <inkml:trace contextRef="#ctx0" brushRef="#br0" timeOffset="39531.2607">5741 17409,'0'-79,"0"52,-26 27,0 0,-1 0,27 0,0 53,0-26,0-27,53 53,-27-53,1 0,26 0,-27 0,-26 53,53-27,-53 27,53 0,-53 0,0 26,0 1,27 52,-27-53,0 1,0-80,0 53,-27-53,-26 0,53 0,-79-53,79-27,-27 1,27 0,0 26,0 26,0 1,0 26,0-53,27 53,52 0,-26 0,0 0,0-27,26 27,1-53</inkml:trace>
  <inkml:trace contextRef="#ctx0" brushRef="#br0" timeOffset="39794.276">6297 17621,'0'-27,"0"27,-26 0,-27 0,26 0,1 0,-54 0,80 0,0 27,0-1,27-26,-1 0,27 0,0 0,0 0,-26 0,25 53,28-53</inkml:trace>
  <inkml:trace contextRef="#ctx0" brushRef="#br0" timeOffset="40174.2974">6535 17198,'0'53,"0"26,0-26,0-27,53 54,-53-54,53 1,26 25,-26-52,-26 0,-1 0,27-26,-26-27,-27 27,53-27,-53 26,0 27,-53 0,53 27,0 26,0-27,0 1,0 25,53-25,-1 26,28-53,-1 26,-26-26,27 0,-54-26</inkml:trace>
  <inkml:trace contextRef="#ctx0" brushRef="#br0" timeOffset="40424.3121">6165 17462,'0'0,"26"-53,1 53,52-26,-26 26,53 0,-27-53,1 53,-27 0,-1 0</inkml:trace>
  <inkml:trace contextRef="#ctx0" brushRef="#br0" timeOffset="41076.3494">6959 17489,'26'-27,"-26"1,0-27,0 26,0 1,-26-53,-1 79,-26 0,0 0,53 52,-26-25,26-1,0 27,0-26,0-1,0 27</inkml:trace>
  <inkml:trace contextRef="#ctx0" brushRef="#br0" timeOffset="42022.4035">7620 17251,'-26'0,"-27"0,0 0,53 0,0 26,0-26,26-26,-26-27,0 0,-26 0,-1 53,-26 0,53 0,0 53,27-53,26 0,0 0,26 0,0 0,1-27,-27 1,-27-27,27 26,-53-26,0 27,0 0,0 26,-53 0,27 0,26 26,0 0,0 27,0 27,26-1,1 1,26 25,-27-52,27 27,0-1,-53-26,26-27,-26 1,0 26,0-27</inkml:trace>
  <inkml:trace contextRef="#ctx0" brushRef="#br0" timeOffset="42223.415">7805 17568,'0'-26,"53"26,-53-80,80 80,-54-26,27 26,-27 0,27-53,-26 53</inkml:trace>
  <inkml:trace contextRef="#ctx0" brushRef="#br0" timeOffset="43078.4638">8467 16986,'0'26,"0"1,0-1,26 27,1 0,-27 0,53-53,-53 27,26-27,27 0,-27 0,27-27,-53-26,0 27,0-1,0-26,0 27,-26-1,26 54,0-1,0 1,26 26,1 0,26 0,0-1</inkml:trace>
  <inkml:trace contextRef="#ctx0" brushRef="#br0" timeOffset="43339.4789">8969 16827,'0'53,"0"26,0 1,0-54,0 1,0 26,27 0,-27-27,79 27,-26-53</inkml:trace>
  <inkml:trace contextRef="#ctx0" brushRef="#br0" timeOffset="43574.4923">9287 16933,'0'0,"0"79,0 1,0-27,0-27,0 1,0 26,0-27</inkml:trace>
  <inkml:trace contextRef="#ctx0" brushRef="#br0" timeOffset="43775.5038">9208 17092,'-53'-27,"79"27,27 0,0 0,26 53</inkml:trace>
  <inkml:trace contextRef="#ctx0" brushRef="#br0" timeOffset="43986.5159">9525 17065,'26'0,"-26"0,0 80,0-54,0 27,0 0</inkml:trace>
  <inkml:trace contextRef="#ctx0" brushRef="#br0" timeOffset="44548.548">9631 16933,'0'0,"0"26,53-26,0 0,-53 27,26-27,1 0,-27-79,0 52,0-26,0 27,0 52,0 27,53 0,-53 0,26 0,-26 26,0-26,0-26,0-1,0 27,-26-53,-1-53,-26 27,53-1,0-26,27 27,26 26,-27-53,27 53,-27 0,27-53,-26 53,-27-53</inkml:trace>
  <inkml:trace contextRef="#ctx0" brushRef="#br0" timeOffset="44796.5622">10134 16563,'0'79,"52"-26,-52 0,0 0,27 0,-27 26,0-26,0 26,0-26,-27 0,27 0,-26-53</inkml:trace>
  <inkml:trace contextRef="#ctx0" brushRef="#br0" timeOffset="44953.5712">10636 16986,'53'0</inkml:trace>
  <inkml:trace contextRef="#ctx0" brushRef="#br0" timeOffset="45526.604">9102 18097,'0'-26,"53"26,26-53,0 53,27-53,106-26,-27 26,-26 0,-53 26,-27 27,0-53,-132 80,53 26,-26-53</inkml:trace>
  <inkml:trace contextRef="#ctx0" brushRef="#br0" timeOffset="56714.2438">8440 13811,'0'-27,"0"27,-26 0,26 27,0-1,-53 27,53-26,-27-1,1-26</inkml:trace>
  <inkml:trace contextRef="#ctx0" brushRef="#br0" timeOffset="57734.3022">8334 13784,'0'27,"0"-27,0 26,0 1</inkml:trace>
  <inkml:trace contextRef="#ctx0" brushRef="#br0" timeOffset="58266.3326">8414 13758,'0'0,"0"79,-27-79</inkml:trace>
</inkml:ink>
</file>

<file path=ppt/ink/ink6.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2T04:16:11.149"/>
    </inkml:context>
    <inkml:brush xml:id="br0">
      <inkml:brushProperty name="width" value="0.05292" units="cm"/>
      <inkml:brushProperty name="height" value="0.05292" units="cm"/>
      <inkml:brushProperty name="color" value="#FF0000"/>
    </inkml:brush>
  </inkml:definitions>
  <inkml:trace contextRef="#ctx0" brushRef="#br0">1799 2593,'-26'0,"-54"-53,54 53,-1 0,27 26,-52-26,52 53,-27-53,27 53,0-27,0 27,0 0,0 27,0-80,0 53,53-53,-53 52,26-52,-26 27,27-27,-27 53,0-53,-27 0,27 26,-52-26,25 0</inkml:trace>
  <inkml:trace contextRef="#ctx0" brushRef="#br0" timeOffset="331.019">1958 2831,'0'53,"0"-27,0 27,0-27,0 1,53 52,-27-79,27 0,0-26,-26-1,26-26,-53 27,0 0,0-27,0 26,0 27,-53-53,26 53,-26 0,0 0,53 27,-26-1,26 27,0-53</inkml:trace>
  <inkml:trace contextRef="#ctx0" brushRef="#br0" timeOffset="802.0459">2355 3016,'53'-27,"0"-52,-53 26,0 0,26-26,-26 26,0 0,0 27,0 26,-26 0,26 26,-53-26,53 53,0 26,0-52,0 26,0-27,26 27,27 0,0-27,26 27,1-53</inkml:trace>
  <inkml:trace contextRef="#ctx0" brushRef="#br0" timeOffset="999.0569">2778 2619,'0'0,"0"79</inkml:trace>
  <inkml:trace contextRef="#ctx0" brushRef="#br0" timeOffset="1178.0674">2884 3016,'26'0</inkml:trace>
  <inkml:trace contextRef="#ctx0" brushRef="#br0" timeOffset="1336.0764">2990 2698,'26'0,"-26"27</inkml:trace>
  <inkml:trace contextRef="#ctx0" brushRef="#br0" timeOffset="1792.1025">1905 3466,'26'0,"1"0,26 0,26-53,1 53,-1-80,0 80,27-26,-53 26,-26 0</inkml:trace>
  <inkml:trace contextRef="#ctx0" brushRef="#br0" timeOffset="40214.3002">20029 8308,'0'0,"26"0,1-53,26 53,-27-27,1 27,26-53,-27 53,1 0,-27-26,52 26,-25 0</inkml:trace>
  <inkml:trace contextRef="#ctx0" brushRef="#br0" timeOffset="40461.3143">20479 7990,'26'0,"-26"0,53 0,-53 27,53-27,-53 52,53 1,-53 0,0 0,0-26</inkml:trace>
  <inkml:trace contextRef="#ctx0" brushRef="#br0" timeOffset="41061.3486">21378 7778,'0'27,"0"-1,0 27,53 27,-53-54,53 1,0 52,0-79,-27 0,1 0,26 0,-27 0,-26 0,53-53,-53 27,0-27,0-27,0 27,0 27,0-1,0 27,0 0,27 0,-27 27,26-27,-26 53,53-53,-53 79,53-79,-53 53,53-53</inkml:trace>
  <inkml:trace contextRef="#ctx0" brushRef="#br0" timeOffset="41413.3687">22278 7514,'0'-27,"-27"27,27 0,0 80,0-27,0 0,0-27,0 1,53 25,-53-25,53 26,0-27,0-26,-26 0,-1 0</inkml:trace>
  <inkml:trace contextRef="#ctx0" brushRef="#br0" timeOffset="41713.3859">23098 7302,'-53'53,"53"-26,-26-1,26 53,0-52,-27-1,27 27,0-26,0-1</inkml:trace>
  <inkml:trace contextRef="#ctx0" brushRef="#br0" timeOffset="41946.3992">22913 7540,'26'27,"54"-1,-54-26,1 53,26-53,0 0,-1 0,-25 0</inkml:trace>
  <inkml:trace contextRef="#ctx0" brushRef="#br0" timeOffset="42141.4104">23548 7434,'26'0,"-26"0,0 53,0-26,0-1,0 1,0 52,0-79</inkml:trace>
  <inkml:trace contextRef="#ctx0" brushRef="#br0" timeOffset="42548.4335">23839 7355,'26'27,"-26"-1,53-26,-53 26,53-26,0 0,0 0,26-79,-79 53,27-1,-27-26,0 106,0-26,53 26,-53-1,0 1,0 27,0-27,0 0,0-27,0 27,-27 0,27-80</inkml:trace>
  <inkml:trace contextRef="#ctx0" brushRef="#br0" timeOffset="42772.4465">24527 7143,'0'53,"53"-53,-53 53,53-26,-53 26,0-27,0 1,0 25,0 28,0-27,-53 0,0 0,0-27,0-26</inkml:trace>
  <inkml:trace contextRef="#ctx0" brushRef="#br0" timeOffset="43507.4885">23019 7646,'0'0,"-53"0,26 27,27 26,-26-53,26 26,0 27,0 0</inkml:trace>
  <inkml:trace contextRef="#ctx0" brushRef="#br0" timeOffset="44490.5447">25241 7143,'0'53,"0"-26,27-27,-27 79,26-79,1 27,26-27,-27 0,27 0,0 0,-27 0,1-27,26-26,-53 27,26-1,-26-26,0 27,0 26,-26 0,26 0,0 53,0 0,0-27,0 1,26 26,-26-27,53 27,0 0,-53 0,0 0,-26-53,-27 0,26 26,1-26,-27 0</inkml:trace>
  <inkml:trace contextRef="#ctx0" brushRef="#br0" timeOffset="44654.5541">25374 6879,'0'-27,"0"1,0 52,0-26</inkml:trace>
  <inkml:trace contextRef="#ctx0" brushRef="#br0" timeOffset="45712.6146">26009 6826,'0'-53,"0"27,0-1,0 106,0 54,26 26,-26-1,53-52,-53 26,53-52,0-1,-53-26,53-26,-27-27,-26-27,53-26,-53 0,0-26,0-1,0 28,0 25,0 1,27 26,52 0,-53 53,27-27,0 27,-26-27,26 27,-27-26,27-27,-27 79,1-79,-27 27,53-27</inkml:trace>
  <inkml:trace contextRef="#ctx0" brushRef="#br0" timeOffset="46388.6533">27067 7117,'-53'0,"0"0,27 0,-27 0,-27 0,27 0,53 0,-53 53,53-27,0 1,0-1,0 27,53-53,0 27,27-27,-27 0,0 0,-27 0,27-27,-27 27,-26-53,0 27,27-27,-27 26,0-25,0 78,0 0,53 27,-53-26,53-1,0-26,-53 80,79-80,-53 0,1 0,26 0</inkml:trace>
  <inkml:trace contextRef="#ctx0" brushRef="#br0" timeOffset="46710.6713">27517 7249,'26'0,"-26"0,53 0,-53 80,53-27,-53-1,26-52,27 0,-53 0,0-52,0-28,27 1,-27 26,0 26,53-25,0 25,-27 27,27 0,-27 0,1 0,26 79,0-26,0-53,-27 0,-26 0</inkml:trace>
  <inkml:trace contextRef="#ctx0" brushRef="#br0" timeOffset="47391.7106">28205 7117,'53'0,"-53"0,0-26,26 26,0 0,-26 52,53-25,-53-1,0 27,27-53,-27 53,0-106,0 0,0-52,0 25,53 27,-53 27,53 26,-53 53,53-27,-53 1,26 52,-26-53,26-26,27-26,-53-27,0 0,27 0,-27 27,53 26,-27 0,-26 26,53 27,-53 0,53 0,-26-27,52 27,-26-53</inkml:trace>
  <inkml:trace contextRef="#ctx0" brushRef="#br0" timeOffset="48044.748">29422 6905,'0'-53,"0"0,0 53,-27-52,-26 52,0 0,0 52,1-25,52 26,-53-53,53 53,26-53,27 0,-27 0,1 0,26-27,-27 27,1-26,26 26,-53 53,0-27,26-26,-26 53,0-26,53-27,-26 0,-27-27,52 1,-52-27,53 26,0-26,-53 80,27-27,-27 53,53-27,-27 27,1-53,-27-26</inkml:trace>
  <inkml:trace contextRef="#ctx0" brushRef="#br0" timeOffset="48254.7599">30374 6826,'0'0,"0"53,0-27,0 1,0 52,0-26,0-26,0-1,27-26,-1 0</inkml:trace>
  <inkml:trace contextRef="#ctx0" brushRef="#br0" timeOffset="48443.7708">30427 6508,'0'-26,"0"26,0-26,0 26,0 26,0 27</inkml:trace>
  <inkml:trace contextRef="#ctx0" brushRef="#br0" timeOffset="48720.7866">31036 6641,'0'-27,"0"27,-53 0,0 0,26 53,-26-26,27 26,26-27,-53 27,53 26,0-52,27-1,-1-26,27 53,26-53,54 0,-28 0,-25 0,-1 0,-26 0</inkml:trace>
  <inkml:trace contextRef="#ctx0" brushRef="#br0" timeOffset="48870.7949">31591 6852,'53'-53,"-53"80</inkml:trace>
  <inkml:trace contextRef="#ctx0" brushRef="#br0" timeOffset="49933.8561">27464 6985,'0'-53,"79"132,-26 1,53 52,-27 0,1-53,-54 27,27-26,-53-1,53 0,-53-52,-27-27,1 0,26-27,-53-52,53 26,-53-26,53-1,0 1,0 0,27-1,-1 54,27-27,26 53,27-27,-26 27,-27 0,-27 0,0 0,-26 53,0-26</inkml:trace>
  <inkml:trace contextRef="#ctx0" brushRef="#br0" timeOffset="58056.3207">29025 7937,'-53'-26,"26"26,1 0,-27 0,53 0,-26 53,26-27,0 1,-53 52,53-26,0-27,0 1,0 52,0-26,26-53,1 53,26-53,-1 0,28 0,-27 0,26 0,-26 0,0 0</inkml:trace>
  <inkml:trace contextRef="#ctx0" brushRef="#br0" timeOffset="58690.3569">29475 7990,'-27'0,"27"27,0-1,0 27,0-27,0 27,0 0,0 0,0-26,0-1,0 27,0-27,0-52,0-27,0-26,0-1,0 1,0 0,0-1,0 27,0 0,0 0,0 1,53 52,0 0,-53 0,53 79,-53-26,53 26,-53-26,0 0,0-27,0 27,0 0,0 0,0-26,0-1,26-26,27 0,0 0,-26 0,-1 0</inkml:trace>
  <inkml:trace contextRef="#ctx0" brushRef="#br0" timeOffset="58992.3742">30004 7805,'-27'0,"27"26,0 1,0 52,0-26,0 0,0 0,27 0,-27-27,26-26,-26 53,53-53,27 0,-54 0,-26 0</inkml:trace>
  <inkml:trace contextRef="#ctx0" brushRef="#br0" timeOffset="59196.3859">30083 8043,'27'-26,"-1"26,27-53,-27 53,1-27</inkml:trace>
  <inkml:trace contextRef="#ctx0" brushRef="#br0" timeOffset="59406.3979">30057 7699,'26'-26,"1"26,-1 0,27 0,-27 0</inkml:trace>
  <inkml:trace contextRef="#ctx0" brushRef="#br0" timeOffset="59856.4236">30454 7964,'-27'0,"1"0,26 0,-53 0,53 53,0-27,-53-26,53 26,26 27,27-53,0 27,0-27,-53 26,0 27,-26-53,-1 27,1-27,-54 0,80-27,0 1</inkml:trace>
  <inkml:trace contextRef="#ctx0" brushRef="#br0" timeOffset="60028.4335">30639 7911,'0'-53,"0"106,0-27,53-26</inkml:trace>
  <inkml:trace contextRef="#ctx0" brushRef="#br0" timeOffset="60169.4415">30692 8281,'26'0</inkml:trace>
  <inkml:trace contextRef="#ctx0" brushRef="#br0" timeOffset="60628.4678">29395 8810,'-53'0,"106"0,27 0,52-26,53 26,0 0,-26-53,-27 53,27 0,-80 0,-26 0</inkml:trace>
  <inkml:trace contextRef="#ctx0" brushRef="#br0" timeOffset="61902.5407">31089 7752,'0'-53,"0"106,0 26,0-26,0 0,0-26,0 26,52-53,1 26,0-26,-26 0,-27 0,26 0,-26-53,0 0,0 27,0-27,0 0,0 0,0 27,0 52,0 27,53-27,-53 1,0 26,27 0,-27-27,0 27,53 26,-53-26,0-26</inkml:trace>
  <inkml:trace contextRef="#ctx0" brushRef="#br0" timeOffset="62291.5629">31538 8281,'-26'53,"26"0,-53 0,53 0,-53 26,53-52,0-1,-26 27</inkml:trace>
  <inkml:trace contextRef="#ctx0" brushRef="#br0" timeOffset="62506.5752">31353 8493,'0'0,"0"0,27 0,26 53,-27-53,0 0,54 26,-27-26,-27 0,27 0</inkml:trace>
  <inkml:trace contextRef="#ctx0" brushRef="#br0" timeOffset="62877.5964">31829 8149,'0'-27,"27"27,-1 0,1 0,26 0,-27 0,-26 0,27 0</inkml:trace>
  <inkml:trace contextRef="#ctx0" brushRef="#br0" timeOffset="63035.6055">31909 8440,'26'0,"27"0,-53 0,53 0,-26 0,52-27</inkml:trace>
  <inkml:trace contextRef="#ctx0" brushRef="#br0" timeOffset="63379.6249">32279 7937,'-26'0,"26"80,0-28,26 28,-26-27,106 0,-80 0,27-53,-53 53,53-53,-26 0,-27-27,53-26,-53 0,0-26,0-27,0 0,0 53,0 0,0 27,-27 26,27 0,27 53</inkml:trace>
  <inkml:trace contextRef="#ctx0" brushRef="#br0" timeOffset="63799.6492">32914 8149,'0'26,"0"27,0 0,0-26,0 26,27-53,-1 0,27 0,-53 0,26-53,-26 26,0-26,0 0,0-26,0 26,0 27,0 52,0 27,53 26,-53-26,27 0,-27 0,0 26,0 1,0-27,0 0,0-27,-27 27,1-27,-27-26,53 53,-53-53,27 0</inkml:trace>
  <inkml:trace contextRef="#ctx0" brushRef="#br0" timeOffset="64655.6981">31221 8413,'0'0,"0"53,26-53,1 53,52-53,-26 0,-26 0</inkml:trace>
  <inkml:trace contextRef="#ctx0" brushRef="#br0" timeOffset="65621.7534">31221 8546,'0'-80,"53"80,-53-26,26 26,-26 0,0 79,0-52,27-27</inkml:trace>
  <inkml:trace contextRef="#ctx0" brushRef="#br0" timeOffset="66942.8289">30004 9392,'0'-26,"-53"26,26 0,27 53,-53-27,53 1,-79 26,79-27,0 27,27-53,52 0,-53-53,27 53,-26-53,-1 53,27 0,-53 0,0 53,27-26,-27 26,26-53,-26 52,79-52,-52 0,-1 0,27-52,-26 25,26-26,-53 0,26 27,-26-27,0 53,0 26,-26-26,26 27,0-1,0 27,0-26,0 26,0-1,0-25,0 26,0 0,0 0,0 26,0-26,0-27,0 1,26 26,-26-27,0-52</inkml:trace>
  <inkml:trace contextRef="#ctx0" brushRef="#br0" timeOffset="67903.8839">31009 9287,'0'-53,"0"79,0 27,0 0,0 0,0 26,0-26,53-26,-53 26,27-27,25-26,-25 0,-27-79,53 26,-53 0,0 0,0 0,0-26,0 52,0 80,0-27,0 27,0 0,26-26,-26 26,0-27,0 27,0 0,53 26,-53-52</inkml:trace>
  <inkml:trace contextRef="#ctx0" brushRef="#br0" timeOffset="68369.9102">31194 9922,'53'79,"-53"-53,27-26,-27 53,26-53,27 0,-26 0,-27-26,0-54,0 54,0-27,0 27,0 26,0 53,0-27,0 0,53 27,-53 0,0-26,52 26,-52-27,0 1,-26 52,0-79,26 26,-53-26,53-26,0-27</inkml:trace>
  <inkml:trace contextRef="#ctx0" brushRef="#br0" timeOffset="68659.9271">31671 9525,'26'0,"1"0,52 0,-79 0</inkml:trace>
  <inkml:trace contextRef="#ctx0" brushRef="#br0" timeOffset="68809.9357">31776 9789,'27'0,"-1"0,27 0,-53 0</inkml:trace>
  <inkml:trace contextRef="#ctx0" brushRef="#br0" timeOffset="69393.9691">31776 9631,'0'-27,"0"-26,27 53,26-26,0 26,0 0,26 0,-52 0</inkml:trace>
  <inkml:trace contextRef="#ctx0" brushRef="#br0" timeOffset="69799.992">32279 9207,'0'53,"0"0,0 26,106-26,-80 0,-26-26,80-1,-27 54,-27-80,-26-27,0 1,53-1,-53-26,0 0,0 0,0 0,0 1,-26 25,52 27,-26 27,27-27,-27 52</inkml:trace>
  <inkml:trace contextRef="#ctx0" brushRef="#br0" timeOffset="70070.0077">33020 9525,'0'26,"0"1,0 26,-26-27,26 0,-27 27,27-26,0-1,-53 27,53-26</inkml:trace>
  <inkml:trace contextRef="#ctx0" brushRef="#br0" timeOffset="70272.0194">32888 9683,'26'0,"54"0,-54 0,0 0,1 0,52 0,-26 0,-26 0</inkml:trace>
  <inkml:trace contextRef="#ctx0" brushRef="#br0" timeOffset="71133.0686">32226 9789,'27'0,"52"0,-79-26,53 26</inkml:trace>
  <inkml:trace contextRef="#ctx0" brushRef="#br0" timeOffset="71779.1056">31724 9842,'-27'0,"-26"0,27 0,26 0,53 0,0 0,26 0,-53-53,1 53,26 0</inkml:trace>
  <inkml:trace contextRef="#ctx0" brushRef="#br0" timeOffset="72581.1514">32226 9842,'-26'0,"52"0,-26-26,53 26,0 0,-26-27,25 27,-25 0,-1 0,-26-26,27 26,-27 0,0 0</inkml:trace>
  <inkml:trace contextRef="#ctx0" brushRef="#br0" timeOffset="73130.1828">32888 9683,'-27'0,"1"0,26 0,53 0,-27 0</inkml:trace>
  <inkml:trace contextRef="#ctx0" brushRef="#br0" timeOffset="73399.1982">33099 9525,'0'26,"-26"-26,26 27</inkml:trace>
  <inkml:trace contextRef="#ctx0" brushRef="#br0" timeOffset="91297.2219">27040 10636,'0'-27,"0"27,27 0,52 27,1-1,-27 27,26-26,-26 52,0-26,-53-26,26 25,-26-25,0 26,-53 0,0-53,27 0,-27 0,0 26,27-26,-27 0,53 0,0-26,0-27,0 26,0 1,0 26,0-53,53 0,-27 53,-26-26,79 26,-52 0,52-80</inkml:trace>
  <inkml:trace contextRef="#ctx0" brushRef="#br0" timeOffset="91625.2407">27781 10689,'0'53,"0"0,0 26,0-26,0 0,0 0,0-27,0 27,27-26,52-27,-26 0,-53-53,53 0,-53-27,53-25,-53-28,0 54,0 52,0 1,0 52,26-26,-26 80,53-54</inkml:trace>
  <inkml:trace contextRef="#ctx0" brushRef="#br0" timeOffset="92427.2864">27014 11350,'0'0,"0"0,79 0,-26 0,27-53,52 53,-26 0,0 0,26-53,-26 53,-27 0,0 0,-26 0,0 0,-26-26,-1 26</inkml:trace>
  <inkml:trace contextRef="#ctx0" brushRef="#br0" timeOffset="93327.338">27437 11430,'0'-27,"27"54,26 26,-27-27,-26 27,53-27,-53 1,0 26,0-27,0 27,0-53,-53 0,27 0,-27-26,53-27,0 53,53 0,0 0,0 0,-1 0,1 0,-26 0,-27 53,53-53,0 0,-53-27,26-52,-26 52,0-25,0 25,53 27,-53 53,26-27,-26 27,0 0,53 0,-53 53,53 0,-53 0,0-27,0 0,0-26,0 0,0-53,-53-53,27 27,-27-53,27 26,26 0,-80 0</inkml:trace>
  <inkml:trace contextRef="#ctx0" brushRef="#br0" timeOffset="94003.3767">28469 11165,'0'-53,"27"53,-27-26,53 26,-1-53,1 53,0 0,-53 26</inkml:trace>
  <inkml:trace contextRef="#ctx0" brushRef="#br0" timeOffset="94167.3861">28628 11350,'53'0,"-27"0,1 0,26 0,-27 0</inkml:trace>
  <inkml:trace contextRef="#ctx0" brushRef="#br0" timeOffset="97205.5599">29263 10795,'0'-53,"0"26,26 27,1 0,26 0,-53 0,26 0,-26 53,0-26,0-1,0 1,0 26,53-53,-53 26,80-26,-54 53,27-53,-53 26,0 1,0 26,-53-53,0 26,0-26,27 0</inkml:trace>
  <inkml:trace contextRef="#ctx0" brushRef="#br0" timeOffset="97565.5805">29898 10795,'0'0,"0"53,0 0,0 26,-53-53,53 1,0 26,0-27,0 1</inkml:trace>
  <inkml:trace contextRef="#ctx0" brushRef="#br0" timeOffset="97789.5931">29792 10901,'0'26,"0"-26,27 0,25 0,-25 26,-1-26,27 0,-26 53,26-26</inkml:trace>
  <inkml:trace contextRef="#ctx0" brushRef="#br0" timeOffset="98173.6152">30083 10557,'0'-27,"0"-26,53 53,-26 0,-1 0,27 0,-27 0,1 53,-27-26,0-1,0 27,0-27,-53-26,53 53,0 0,53-53,0 27,0-27,0 0,26 0</inkml:trace>
  <inkml:trace contextRef="#ctx0" brushRef="#br0" timeOffset="98427.6298">30612 11059,'27'0,"26"0,0 0,0 0,-1 0,1-26,0 26</inkml:trace>
  <inkml:trace contextRef="#ctx0" brushRef="#br0" timeOffset="99275.6783">31115 10715,'0'-26,"26"26,-26-27,53 27,-53-53,53 53,27 0,-54 27,-26 26,0-27,0 27,-53 0,53-26,0 26,0-53,53 0,-26 26,26-26,-27 0,-26 26,0 27,-26 0,-1-53,1 0,-27 0,53 0</inkml:trace>
  <inkml:trace contextRef="#ctx0" brushRef="#br0" timeOffset="99733.7044">31697 10768,'0'27,"0"52,0-52,27-27,-1 26,27-26,-27-26,27-54,-53 27,27 27,-27-1,0 54,0-1,0 1,53 52,-53-52,0 25,0 1,0-26,0 26,-27-53,27 0</inkml:trace>
  <inkml:trace contextRef="#ctx0" brushRef="#br0" timeOffset="100036.7218">32068 10636,'26'0,"0"0,-26 26,53-26,-53 27,53-27,-53 26,0 27,0 0,0-26,27-27,26 0,0 0,26 0,-53-27</inkml:trace>
  <inkml:trace contextRef="#ctx0" brushRef="#br0" timeOffset="101143.7851">31935 10795,'0'-27,"-26"27,26 0,0 0,0 53,0 0,0-26,0 25,0 1,0 27,0-54,0 1,0-1,0 27,0-53,-53 0,26 0,27-26,0-27,0 0,27 0,26-27,-27 80,54-26,-27 26,-53 0</inkml:trace>
  <inkml:trace contextRef="#ctx0" brushRef="#br0" timeOffset="105199.0171">27517 12541,'0'-27,"0"1,26 26,1 0,-1 0,27 0,-27 53,27-53,-26 53,26 0,0 0,-53-27,0 1,0 26,0-53,0 26,-53-26,0 0,0-26,53-27,-53 26,53-26,0 27,26-1,1-26,26 27,-27 26,1-53,26 53,-27 0,27 26,-53 27,0-26,0 26,0-27,26-26,-26 53,27 0,26-53,-27 0,-26-26,27 26,-27-53,0 26,0-26,0 0,0 27,53 26,-27 0,-26 0</inkml:trace>
  <inkml:trace contextRef="#ctx0" brushRef="#br0" timeOffset="105641.0419">27834 13070,'-26'-26,"26"-27,0 26,0 27,0-53,53 53,0-26,-1 26,1-53,27 53,26-26,-1 26,-25-53,-1 53,-26 0,0 0,-27 0</inkml:trace>
  <inkml:trace contextRef="#ctx0" brushRef="#br0" timeOffset="106010.0634">28178 13017,'0'53,"0"26,0 27,0-26,0-27,53 26,-53-53,0 1,-26 26,-1-53,27-27,-26 1,26-1,-53-25,53 25,0-26,0 27,0-1,0 27,0-53,79 53,-26 0,-26-53,25 53,1 0</inkml:trace>
  <inkml:trace contextRef="#ctx0" brushRef="#br0" timeOffset="106228.0759">28575 13123,'-26'0,"-1"79,27-52,-53-1,53 54,-26-54,26 1,0 26,-27-53</inkml:trace>
  <inkml:trace contextRef="#ctx0" brushRef="#br0" timeOffset="106438.0879">28416 13229,'0'0,"27"0,26 0,-27 0,27 0,0 0,0 0,26 0,-26 0,-53-27</inkml:trace>
  <inkml:trace contextRef="#ctx0" brushRef="#br0" timeOffset="106842.111">28760 12806,'0'-53,"27"53,-27-27,79 27,-52 0,-1 0,27 0,-27 0,-26 0</inkml:trace>
  <inkml:trace contextRef="#ctx0" brushRef="#br0" timeOffset="106978.1188">28998 12964,'27'0,"26"0,-27 0,27 0,-26 0,-27 0</inkml:trace>
  <inkml:trace contextRef="#ctx0" brushRef="#br0" timeOffset="107689.1595">29501 12647,'-26'0,"26"0,26 0,27 0,0 0,-27-53,1 53,26 0</inkml:trace>
  <inkml:trace contextRef="#ctx0" brushRef="#br0" timeOffset="108252.1917">30030 12038,'0'0,"0"53,0-26,-53 26,53 26,0-26,0 0,0 0,0 0,0 26,27-26,-1-27,27 27,-26-26,52-27,-26 53,0-53,-27 0</inkml:trace>
  <inkml:trace contextRef="#ctx0" brushRef="#br0" timeOffset="111095.3543">30321 12382,'0'0,"0"0,27 0,26 0,26 0,-53-53,1 53</inkml:trace>
  <inkml:trace contextRef="#ctx0" brushRef="#br0" timeOffset="111837.3967">30824 11879,'0'53,"-26"53,26 0,0 0,0-27,0-26,0-26,0-1,26-26,27 53,-27-53,27 0,0-26,-26 26,-27-80,53 54,-53-27,0 26,0 1,0-27,-53 27,0 26,26 0,1 0,-27 0,53 79,-27-79,27 26</inkml:trace>
  <inkml:trace contextRef="#ctx0" brushRef="#br0" timeOffset="112205.4177">31221 12038,'0'0,"0"80,0-27,0-27,0 27,0-27,-53 1,53 52</inkml:trace>
  <inkml:trace contextRef="#ctx0" brushRef="#br0" timeOffset="112437.4311">31141 12144,'0'-26,"0"26,27 0,-27 53,53-53,-53 26,79-26,-52 53,-1-53,27 26,-26-26,-1 0,27 0</inkml:trace>
  <inkml:trace contextRef="#ctx0" brushRef="#br0" timeOffset="112992.4627">31618 11906,'0'0,"0"53,0-27,0 1,0 26,0-27,0 1,53-27,0 0,-1 0,-52-27,27 27,-27-53,0 27,0-27,0 26,0 1,0 52,0 27,0 0,26 53,-26-27,0-26,0 0,0 0,0 0,0-26,0-1,-53-26,27 0,0 0,26 0,0-26</inkml:trace>
  <inkml:trace contextRef="#ctx0" brushRef="#br0" timeOffset="113285.4796">32015 12250,'0'-53,"53"53,-27-26,27 26,26 0,-79-27</inkml:trace>
  <inkml:trace contextRef="#ctx0" brushRef="#br0" timeOffset="113638.4998">32359 11906,'-27'0,"27"0,0 79,0-26,27-53,-27 53,52-53,1 80,-53-28,53-52,-53 53,0 0,0-26,-26-27,-27 0,53-27,0 1</inkml:trace>
  <inkml:trace contextRef="#ctx0" brushRef="#br0" timeOffset="113822.5103">32464 11985,'-26'0,"26"-26,53 26,-27 0,1-27,26 27,-27 0</inkml:trace>
  <inkml:trace contextRef="#ctx0" brushRef="#br0" timeOffset="114049.5233">32782 11694,'0'27,"26"-1,-26 27,53 0,-53 0,53 0,-53-27,0 1,0 26,0 26,0-26,-26-27,26 27,-53-26,53-1,-53-26</inkml:trace>
  <inkml:trace contextRef="#ctx0" brushRef="#br0" timeOffset="115039.5799">30189 13149,'0'-26,"26"26,27-26,-26 26,26 0,-27 0,27 0</inkml:trace>
  <inkml:trace contextRef="#ctx0" brushRef="#br0" timeOffset="115205.5894">30321 13414,'27'0,"-1"0,-26 0,80 0,-28 0,1 0,-26 0,26-53</inkml:trace>
  <inkml:trace contextRef="#ctx0" brushRef="#br0" timeOffset="116196.6461">31036 12806,'0'-53,"0"79,0 27,-27 0,27 0,0 26,-26-26,26 0,0-27,0-26,53 80,-27-80,1 0,25 0,-25-27,26-52,-53 53,0-27,-27 53,27-53,-79 53,53 0,-1 0,-26 26,53 1,0-1</inkml:trace>
  <inkml:trace contextRef="#ctx0" brushRef="#br0" timeOffset="116500.6635">31591 12911,'0'-26,"0"26,-26 26,26 1,-80-1,80 27,-26-26,26-1,0 27,-53-27,53 27</inkml:trace>
  <inkml:trace contextRef="#ctx0" brushRef="#br0" timeOffset="116741.6773">31433 12964,'0'-26,"-27"26,27 0,0 0,79 0,-26 53,0-27,0 27,27-26,-54-27</inkml:trace>
  <inkml:trace contextRef="#ctx0" brushRef="#br0" timeOffset="117327.7107">31935 12858,'0'53,"0"-26,0-1,0 27,0-53,0 53,27-53,26 0,-27 0,-26-26,0-27,0 26,0 1,0-27,0 79,0 54,0-54,0 27,0 0,0 0,0-27,0 1,0 26,0-27,0 1,0 26,0-53,0-27,0-26,-53 53,53-26</inkml:trace>
  <inkml:trace contextRef="#ctx0" brushRef="#br0" timeOffset="119374.8279">32306 13070,'0'-26,"53"26,-27 0,0 0,27 0,-26-27,-1 27,27 0</inkml:trace>
  <inkml:trace contextRef="#ctx0" brushRef="#br0" timeOffset="119658.8441">32438 12885,'0'-27,"-27"27,27 0,0 80,0-54,0 1,0 26,0-27,53 27,-53 0</inkml:trace>
  <inkml:trace contextRef="#ctx0" brushRef="#br0" timeOffset="120482.8913">32755 12753,'0'-27,"0"27,0 80,27-28,-27-25,53-27,-53 53,26-53,-26 53,27-53,-27 26,53 1,-53 26,-27-53,1 0,-1 0</inkml:trace>
  <inkml:trace contextRef="#ctx0" brushRef="#br0" timeOffset="120731.9055">32861 12753,'0'-27,"27"27,26 0,0 0,-27-53,27 53,-27 0,27 0</inkml:trace>
  <inkml:trace contextRef="#ctx0" brushRef="#br0" timeOffset="121022.9221">33311 12964,'53'0,"-27"0,1 0,-27 27</inkml:trace>
  <inkml:trace contextRef="#ctx0" brushRef="#br0" timeOffset="124438.1175">26855 10583,'0'-53,"27"53,26 0,26 0,-53-26,1 26,26 0,-27 0,1 0,26 0,-27-53,1 53,25 0,1 0,27 0,-54 0,27 0,-26 0,26 0,-1-27,-25 27,26 0,0 0,26-53,-26 53,0 0,0-26,0 26,0 0,-27 0,1 0,26 0,-27 0,0 0,27-53,-26 53,-1 0,27 0,-26 0,-1 0,27 0,-27 0,1 0,26 0,-27 0,1 0,26-26,-27 26,1 0,26 0,-27 0,0 0,1 0,52 0,-26 0,0 0,-26 0,52 0,-53 0,1 0,-1 0,80 0,-79 0,26 0,-1 0,1 0,27 0,-27 0,-27 0,1 0,25 0,-25 0,26 0,0 0,0 0,0 0,0 0,-27 0,27 0,0 0,-27 0,27 0,0 0,-26 0,-1 0,27 0,-27 0,1 0,26 0,-27 0,1 0,26 0,-27 52,1-52,25 0,-25 0,-1 0,-26 27,53-27,53 0,-79 0,-1 0,0 0,27 53,-26-53,26 0,-27 0,1 0,26 0,26 0,-26 0,0 0,0 0,0 0,0 0,-27 0,0 0,27 0,-26-27,-1 27,27 0,-26 0,-1 0,27 0,0 0,-27 0,27 0,0 0,-26 0,26 0,0-26,26 26,0 0,27 0,-53 0,-26 0,25-53,-25 53,-27 26,26 1,-26-1,0 27,0-26,0-1,53 27,-53-26,0-1,0 27,27-27,-27 1,0 26,0 0,0 26,0-52,53 25,-53-25,0-1,0 27,26-53,-26 80,27-80,-27 79,52-79,-52 53,27-27,26 80,-53-79,26 26,-26 26,53-26,-53 0,27-53,-27 53,53 26,-53-52,26-27,-26 26,0 0,27-26,-27 53,0-26,52-27,-52 26,0 27,27 0,-27 0,26-53,-26 53,53 26,-53-26,0-26,27-27,-27 53,0 0,0-27,0 0,53-26,-53 53,-27-53</inkml:trace>
  <inkml:trace contextRef="#ctx0" brushRef="#br0" timeOffset="126028.2084">26538 10689,'0'26,"26"27,-26-26,53 26,-53 26,0-26,27 0,-27 26,0 27,0-27,52 27,-52-26,0-1,27 0,-27 1,0-1,53 0,-53 1,0-27,53 0,-53 0,0 0,26 26,-26-26,0 0,53 0,-53-27,0 1,0-1,0 27,0-27,0 1,27 26,-27-27,0 1,0 26,0-27,0 1,53 25,-53-25,0-1,26-26,-26 53,26 0,27 0,-53 0,27 0,-27-27,53-26,-53 53,0-26,0-1,26-26,27 0</inkml:trace>
  <inkml:trace contextRef="#ctx0" brushRef="#br0" timeOffset="127692.3036">29580 13679,'53'0,"0"0,27 0,-54 0,27 0,-27 0,1 0,-1 0,54 0,-54-27,1 27,26 0,-27 0,1 0,25 0,-25 0,-1 0,27 0,-26 0,-1 0,27 0,-26 0,25 0,-25-53,26 53,-27-26,27 26,-26 0,-1-53,27 53,0 0,-27 0,27 0,0 0,27 0,-80-27,53 27,-1 0,1 0,27-52,-54 52,1 0,-1 0,80-27,-80 27,1 0,26 0,-27 0,1 0,26 0,26-53,-53 53,27 0,0 0,27 0,-27 0,0-26,26 26,-26 0,26 0,27 0,-27-53,1 53,-1 0,1 0,-1-53,0 53,1 0,-1-27,0 27,-26 0,0 0,-26 0,26 0,-27 0,27 0,0 0,-53-26,26 26,1 0,-1 0,27 0,-26 0,-27 0,-53 0</inkml:trace>
  <inkml:trace contextRef="#ctx0" brushRef="#br0" timeOffset="128704.3615">27199 13467,'53'0,"-53"-26,27 26,25 0,1 0,-26 0,-1 0,1 0,26 0,-27 0,27 0,-26 0,-1 52,27-52,-27 0</inkml:trace>
  <inkml:trace contextRef="#ctx0" brushRef="#br0" timeOffset="129417.4021">28787 13626,'0'-27,"53"27,0 0,-1 0,28 0,-1 0,1 0,-28 0,1 0,-26 0,-1 0,-26 0</inkml:trace>
  <inkml:trace contextRef="#ctx0" brushRef="#br0" timeOffset="160739.1938">7170 12541,'80'0,"-1"0,-53 0,1 0,26 0,26 0,-26 0,-26 0,-1 0,27 0,0 0,0 0,0 0,0 0,0 0,-27 0,0 0,27 0,-26 0,-1 0,27 0,-26 0,-1 0,27 0,0 0,-27 0,1 0</inkml:trace>
  <inkml:trace contextRef="#ctx0" brushRef="#br0" timeOffset="161001.2088">8281 12409,'27'0,"26"0,0 26,0 1,-53 25,0 1,-27-26,27-1,-53 54,53-1,-53-26</inkml:trace>
  <inkml:trace contextRef="#ctx0" brushRef="#br0" timeOffset="162607.3003">7990 15107,'27'-26,"52"26,-52 0,26 0,26 0,-26-27,0 27,0 0,26 0,1-52,-28 52,1 0,0-27,0 27,27 0,-28 0,1-53,-26 53,26 0,-27 0,1 0,26 0,-27 0,1 0,25 0,1 0,-26 0,-1 0,27 0,-26 0,-27 0</inkml:trace>
  <inkml:trace contextRef="#ctx0" brushRef="#br0" timeOffset="162876.316">9287 14737,'26'26,"27"-26,-26 0,-27 27,53-27,-53 26,0 27,0 0,0-26,0-1,0 27,0 0,-80 0</inkml:trace>
  <inkml:trace contextRef="#ctx0" brushRef="#br0" timeOffset="166570.5273">9128 17647,'27'0,"26"0,-1 0,1 0,27 0,-1 0,-26 0,26-26,-26 26,0 0,-26-53,26 53,-27 0,1 0,25 0,-25 0,-1 0,27 0</inkml:trace>
  <inkml:trace contextRef="#ctx0" brushRef="#br0" timeOffset="166807.5409">9816 17489,'0'-27,"0"1,0 26,53 0,-27 0,-26 0,53 53,-53-27,0 27,0 0,0 26,0-26,0 27,0-27,0-27</inkml:trace>
  <inkml:trace contextRef="#ctx0" brushRef="#br0" timeOffset="179391.2606">24024 16801,'-53'0,"53"26,-53 27,53 26,-53-26,53 53,-52-53,52 0,0-26,26 52,0-79,1 0,26 0,0 0,-27-27,27-25,-53-1,-26 53,26-53,-53 53,0 0,26 0,27 26,0 1</inkml:trace>
  <inkml:trace contextRef="#ctx0" brushRef="#br0" timeOffset="179682.2773">24500 16986,'0'0,"-52"53,52-27,-27 27,27-26,-53-1,53 27,-26 0</inkml:trace>
  <inkml:trace contextRef="#ctx0" brushRef="#br0" timeOffset="179900.2897">24342 17118,'0'-53,"-53"27,53 26,53 0,-27 53,1-53,26 26,-27-26,27 0,-27 27,1-27,26 0</inkml:trace>
  <inkml:trace contextRef="#ctx0" brushRef="#br0" timeOffset="180372.3167">24765 16959,'53'27,"-53"52,26-79,-26 53,27-53,-27 27,53-27,-27 0,1 0,-27 0,53-80,-53 1,0 26,26 27,-26-27,0 106,0-27,0 0,0 27,0 0,0 0,0-26,0 26,0-27,0 1,-26-27,26 52,-53-52,26 0</inkml:trace>
  <inkml:trace contextRef="#ctx0" brushRef="#br0" timeOffset="181198.3639">25479 17092,'27'0,"-1"0,54 0,-27 0,0 0,-27 0</inkml:trace>
  <inkml:trace contextRef="#ctx0" brushRef="#br0" timeOffset="181505.3811">25638 16933,'0'-53,"0"106,0-27,0 1,0-1,0 27,0-26,0-1,0 27,0-26,0-27,0 26,27-26</inkml:trace>
  <inkml:trace contextRef="#ctx0" brushRef="#br0" timeOffset="181942.4063">25850 16668,'0'-26,"0"26,0 79,26-26,-26 0,27 0,-27 0,53 26,-53-52,0-1,26-26,-26 80,0-107,0 1,53-27,-53 0,0 26,0 1,26 26,27 0,-53 53,27-53,-27 79,53-79,-53 53,26-53,-26 53,0-26</inkml:trace>
  <inkml:trace contextRef="#ctx0" brushRef="#br0" timeOffset="182219.4223">26405 16483,'0'-26,"0"52,-26-26,26 53,0 0,-26-53,26 79,0-52,0-1</inkml:trace>
  <inkml:trace contextRef="#ctx0" brushRef="#br0" timeOffset="182533.4403">26696 16695,'0'0,"0"53,0 0,0-27,-52 27,52-26,0-1,0 0,0 27,0-26,0-1,26 27,53-53,-26 53,0-53</inkml:trace>
  <inkml:trace contextRef="#ctx0" brushRef="#br0" timeOffset="182758.4532">27093 16854,'-79'26,"79"1,-26 25,26-25,0-1,-53 54</inkml:trace>
  <inkml:trace contextRef="#ctx0" brushRef="#br0" timeOffset="182945.4639">26908 16880,'-26'0,"26"27,0-1,79 27,-52-53,-1 0,0 0,27 0,-26 0</inkml:trace>
  <inkml:trace contextRef="#ctx0" brushRef="#br0" timeOffset="183170.4768">27279 16695,'0'0,"0"26,0 27,0 0,0 0,52 26,-52-26,0 0,0-26,0 26,-26-53,26 53,-26-53</inkml:trace>
  <inkml:trace contextRef="#ctx0" brushRef="#br0" timeOffset="183508.4961">27702 16880,'53'0,"0"0,0 0,-27 0</inkml:trace>
  <inkml:trace contextRef="#ctx0" brushRef="#br0" timeOffset="183672.5055">27781 17118,'53'0,"-26"0,26 0,-1 0,-25 0</inkml:trace>
  <inkml:trace contextRef="#ctx0" brushRef="#br0" timeOffset="185491.6095">28787 16298,'-80'26,"27"27,0 0,27 27,26-27,-53 0,53-27,0 27,0 0,27-53,25 0,-25 0,-1 0,27-27,-53-78,0 78,-26 1,-27-27,0 53,0 53,53 0</inkml:trace>
  <inkml:trace contextRef="#ctx0" brushRef="#br0" timeOffset="185750.6243">29263 16483,'0'27,"0"-27,0 79,-79-52,52 52,27-26,-26-53,26 26</inkml:trace>
  <inkml:trace contextRef="#ctx0" brushRef="#br0" timeOffset="185961.6364">29078 16563,'26'0,"-26"26,80-26,-54 53,0-53,54 53,-27-53,26 0,1 0</inkml:trace>
  <inkml:trace contextRef="#ctx0" brushRef="#br0" timeOffset="186418.6626">29660 16430,'0'53,"26"27,1-54,26 27,-27-53,27 0,-53-26,0-1,26 1,-26-27,0 26,0 54,0 26,0-27,0 27,0 0,0 0,0 26,-26-26,26 0,-53 0,53-27,-53-26,53 53,-26-53</inkml:trace>
  <inkml:trace contextRef="#ctx0" brushRef="#br0" timeOffset="186680.6776">30242 16721,'79'0,"-26"-26,0 26,26 0,27 0,-26-53,-27 53,-27 0</inkml:trace>
  <inkml:trace contextRef="#ctx0" brushRef="#br0" timeOffset="186885.6893">30586 16430,'0'0,"0"80,0-27,0 0,0-1,0 1,0 0,0 0,0-53</inkml:trace>
  <inkml:trace contextRef="#ctx0" brushRef="#br0" timeOffset="187250.7102">31141 16404,'0'26,"0"1,0 26,53 0,27 0,-54 26,27-53,-26 27,-27-26,0 26,-27-53,-26 0,0 0,0 0,27 0</inkml:trace>
  <inkml:trace contextRef="#ctx0" brushRef="#br0" timeOffset="187409.7193">31300 16272,'53'-80,"-53"54,27 26,-1 0,27 0,-27 0,27 0,0 0</inkml:trace>
  <inkml:trace contextRef="#ctx0" brushRef="#br0" timeOffset="188202.7646">29739 16139,'-53'27,"0"52,-52 0,-1 1,-27 26,1 0,0-1,0-25,26-1,53-52,26 25,-26-25,53 26,-26-53,26 26,-27-26</inkml:trace>
  <inkml:trace contextRef="#ctx0" brushRef="#br0" timeOffset="189304.8276">25135 16801,'-26'0,"0"0,-54 79,27-26,-26 53,-1-53,1 26,26-26,0 0,0 0,27 0,-27 0,27-27,26 27</inkml:trace>
  <inkml:trace contextRef="#ctx0" brushRef="#br0" timeOffset="190340.8865">22966 17912,'0'-26,"0"78,0 28,0 26,0-1,0-25,0-1,0-26,0 0,0-26,26-54,-26 1,0-1,27-26,-27-26,53 26,-53 0,26 0,-26 27,53 26,0 26,-53 27,53-27,-53 27,0-26,0 52,0-26,26-53,-26 53</inkml:trace>
  <inkml:trace contextRef="#ctx0" brushRef="#br0" timeOffset="190621.903">23574 17780,'0'0,"0"0,-26 0,26 53,0-27,-27-26,27 79,0-52</inkml:trace>
  <inkml:trace contextRef="#ctx0" brushRef="#br0" timeOffset="190949.9213">23839 18044,'0'0,"0"27,0 52,-53-26,53-27,0 27,0-26,-26-1,26 27,0-26,26-1,27-26,26 0</inkml:trace>
  <inkml:trace contextRef="#ctx0" brushRef="#br0" timeOffset="191164.9339">24262 18097,'-53'0,"53"0,0 80,-26-28,26 1,0 0,0 0,-53-26,53-1,0 27</inkml:trace>
  <inkml:trace contextRef="#ctx0" brushRef="#br0" timeOffset="191360.9452">24104 18282,'0'-26,"-53"26,53 0,26 0,-26 26,53-26,-27 53,27-53,-26 27,-1-27,54 0,-54 0</inkml:trace>
  <inkml:trace contextRef="#ctx0" brushRef="#br0" timeOffset="191596.9587">24527 18071,'0'0,"0"26,0 27,0 53,79-53,-79 0,27 0,-27 26,0-52,0-1,0 0,0 27,-27-53,27 27,-79-27</inkml:trace>
  <inkml:trace contextRef="#ctx0" brushRef="#br0" timeOffset="191930.9779">24924 18282,'26'0,"-26"-26,53 26,-26 0,26 0,-27 0,0 0,-26 0</inkml:trace>
  <inkml:trace contextRef="#ctx0" brushRef="#br0" timeOffset="192080.9863">25030 18521,'0'0,"53"0,-27-27,0 27,27 0,-26 0,-1 0</inkml:trace>
  <inkml:trace contextRef="#ctx0" brushRef="#br0" timeOffset="193124.0461">25532 17991,'0'0,"0"53,0-26,27-27,-1 53,54-53,-54 53,1-53,-27 79,52-79,-52 26,0 1,-26 26,-27-53,0 0,0 0,0 0,27 0</inkml:trace>
  <inkml:trace contextRef="#ctx0" brushRef="#br0" timeOffset="193341.0583">25559 18044,'0'-53,"79"53,-26 0,26 0,-26 0,-26 0,26 0,0 0,-27 0</inkml:trace>
  <inkml:trace contextRef="#ctx0" brushRef="#br0" timeOffset="194745.1388">26458 17991,'27'0,"-1"0,1 0,-1 0,-26 27</inkml:trace>
  <inkml:trace contextRef="#ctx0" brushRef="#br0" timeOffset="194914.1485">26458 18124,'0'0,"27"0,26 0,-27 0,27 0</inkml:trace>
  <inkml:trace contextRef="#ctx0" brushRef="#br0" timeOffset="195119.1602">26776 17912,'53'0,"-53"53,26-53,-26 79,27-79,-27 53,0-26,0 26,0-53,0 52,-53-52,53 53</inkml:trace>
  <inkml:trace contextRef="#ctx0" brushRef="#br0" timeOffset="195973.2091">27464 17568,'0'53,"0"26,0 1,26-1,-26 0,27-26,-27 27,0-54,53 1,-27-27,-26 0,53-27,-53-52,0 26,26 0,-26 0,0 0,53 53,-26 0,-27 53,53-53,-53 53,26-27,27 27,-53 0,0-26,27-27</inkml:trace>
  <inkml:trace contextRef="#ctx0" brushRef="#br0" timeOffset="196235.2239">28125 17727,'0'-53,"0"53,0 53,-26-27,26 1,-27 52,27-26,0 0,0-27,0 27,0-26,53-27,-26 0</inkml:trace>
  <inkml:trace contextRef="#ctx0" brushRef="#br0" timeOffset="196452.2365">28416 17806,'-26'0,"26"27,-53-1,53 1,-27 25,27-25,-52 26</inkml:trace>
  <inkml:trace contextRef="#ctx0" brushRef="#br0" timeOffset="196645.2475">28258 17886,'0'-27,"0"54,26 52,53-53,-26-26,-26 0,-1 0,54 0</inkml:trace>
  <inkml:trace contextRef="#ctx0" brushRef="#br0" timeOffset="196880.2609">28654 17753,'0'0,"0"0,27 0,-27 80,53-27,-53-27,0 0,0 27,0-26,0-1,0 27,-27-53,27 27,-53-27</inkml:trace>
  <inkml:trace contextRef="#ctx0" brushRef="#br0" timeOffset="197090.2729">28945 17965,'27'-53,"26"53,0 0,-27 0,1 0,26 0,-1 0</inkml:trace>
  <inkml:trace contextRef="#ctx0" brushRef="#br0" timeOffset="197233.2811">29104 18124,'80'0,"-54"0,0 0,27 0,-26 0,-27 0</inkml:trace>
  <inkml:trace contextRef="#ctx0" brushRef="#br0" timeOffset="198021.3259">29845 17647,'0'27,"0"-1,0 1,26-27,27 53,-26-53,26 26,-27-26,-26 53,27-53,-27 53,-27 0,-26-53,0 0,-26 0</inkml:trace>
  <inkml:trace contextRef="#ctx0" brushRef="#br0" timeOffset="198245.3389">29871 17621,'53'-27,"-26"27,26 0,0 0,-27 0,27 0,-26 0,25 0</inkml:trace>
  <inkml:trace contextRef="#ctx0" brushRef="#br0" timeOffset="198510.3538">30559 17700,'0'53,"0"-26,0-1,0 27,-79-26,79 25,-26-25,26-1,-53 27,53-26,-27-27</inkml:trace>
  <inkml:trace contextRef="#ctx0" brushRef="#br0" timeOffset="198741.3674">30348 17859,'0'0,"26"0,27 0,-26 27,25-27,1 52,0 1,27 0</inkml:trace>
  <inkml:trace contextRef="#ctx0" brushRef="#br0" timeOffset="199166.3913">30956 17938,'0'-52,"27"52,26 0,-27 0,1 0,25 0,-25 0,-1 0,27 0</inkml:trace>
  <inkml:trace contextRef="#ctx0" brushRef="#br0" timeOffset="199430.4068">31009 17753,'27'0,"-27"-26,0 26,0 53,0-27,0 1,0-1,0 27,0-27,0 1,0 52,0-52</inkml:trace>
  <inkml:trace contextRef="#ctx0" brushRef="#br0" timeOffset="199873.4321">31618 17753,'53'0,"-53"-53,0 27,-27 26,1 0,-27 0,0 0,53 26,-53 27,53-26,0-1,0 27,0-26,0-1,0 27,26 0,1-53,-1 0,54 0,-1 0</inkml:trace>
  <inkml:trace contextRef="#ctx0" brushRef="#br0" timeOffset="200022.4407">32068 17912,'26'0</inkml:trace>
  <inkml:trace contextRef="#ctx0" brushRef="#br0" timeOffset="200637.4758">30877 17859,'-27'0,"80"0,0 0,0 0</inkml:trace>
  <inkml:trace contextRef="#ctx0" brushRef="#br0" timeOffset="203906.6628">13123 18282,'0'-26,"53"79,-53 0,80 26,-27-26,-27 26,27-52,-27-1,54 27,-54-53,1 0,-27-53,0 27,0-1,0-25,0-1,53 26,-53-26,0 0,26 80</inkml:trace>
  <inkml:trace contextRef="#ctx0" brushRef="#br0" timeOffset="204231.6813">14049 18415,'27'0,"-1"0,54 0,-54 0,27 0,-53 0</inkml:trace>
  <inkml:trace contextRef="#ctx0" brushRef="#br0" timeOffset="204380.6899">14235 18732,'53'-26,"-27"26</inkml:trace>
  <inkml:trace contextRef="#ctx0" brushRef="#br0" timeOffset="205505.7543">14949 18229,'0'-26,"0"-27,53 53,-27 0,27 0,0 53,-53-27,0 27,0 0,-26-53,26 53,0-26,53 26,-27-53,27 26,-27-26,-26 27,27-27,-27 79,0-53,-53-26,27 0,26 27,-53-27,0 0</inkml:trace>
  <inkml:trace contextRef="#ctx0" brushRef="#br0" timeOffset="205864.7748">15558 18388,'0'-26,"0"26,0 26,0 1,0 26,0 0,0-1,-53 28,53-54,0 1</inkml:trace>
  <inkml:trace contextRef="#ctx0" brushRef="#br0" timeOffset="206090.7877">15425 18415,'0'26,"27"-26,26 0,-53 27,53-27,-53 26,26-26,-26 53,53-53,-53 79,53-79</inkml:trace>
  <inkml:trace contextRef="#ctx0" brushRef="#br0" timeOffset="206606.8173">15796 18044,'0'-26,"53"26,-27 0,0 0,-26 53,0 0,0-53,0 26,-26-26,26 27,26-27,1 0,26 0,-27 0,27 0</inkml:trace>
  <inkml:trace contextRef="#ctx0" brushRef="#br0" timeOffset="207072.8439">16193 18335,'0'27,"0"26,0-27,0 1,52 52,1-79,-26 0,26-26,-53-1,0 1,26-54,-26 54,0-1,0-26,0 106,0 0,0-26,0-1,0 27,0-26,0 25,0 1,0-26,0 26,-26-53,26 26,-53-26,53 53,-27-53</inkml:trace>
  <inkml:trace contextRef="#ctx0" brushRef="#br0" timeOffset="207350.8594">16669 18600,'0'0,"26"0,27-53,-26 53,-1 0,27 0,-27 0,1 0</inkml:trace>
  <inkml:trace contextRef="#ctx0" brushRef="#br0" timeOffset="208191.9079">17198 18309,'0'26,"26"27,-26 0,53-53,-53 27,27-27,26 0,-53 0,26-27,-26-26,0 0,0 0,0 27,0 26,0 26,53 27,-53 0,0 0,27 0,-27 26,0-26,0-26,0-1,0 54,0-54,-53-26,53 0</inkml:trace>
  <inkml:trace contextRef="#ctx0" brushRef="#br0" timeOffset="208782.9417">17674 17780,'53'-53,"-26"53,-27-27,52 27,-25 0,-27 27,0 26,0 0,0-53,0 53,-53-53,53 26,26-26,-26 26,80-26,-54 53,-26-26,0 26,-79-27,52-26</inkml:trace>
  <inkml:trace contextRef="#ctx0" brushRef="#br0" timeOffset="209750.9971">17965 18415,'0'-27,"0"27,53 0,0-26,0 26,26 0,1-53,-27 53,-27 0</inkml:trace>
  <inkml:trace contextRef="#ctx0" brushRef="#br0" timeOffset="210007.0117">18098 18229,'0'0,"26"106,-26-79,0-1,0 27,0-26,26-1,-26 27,27-53,-27 26</inkml:trace>
  <inkml:trace contextRef="#ctx0" brushRef="#br0" timeOffset="210412.0349">18600 18018,'0'26,"-26"-26,26 53,-27-26,27 26,0-1,27 1,-1-53,54 80,-27-80,-1 53,1-53,-53 26,0 27,-53-53,-26 0,26 0,27 0,-1 0,27-53</inkml:trace>
  <inkml:trace contextRef="#ctx0" brushRef="#br0" timeOffset="210614.0465">18706 18124,'0'-27,"53"27,-27 0,1 0,26 0,-27 0,1 0,26 0,0 0</inkml:trace>
  <inkml:trace contextRef="#ctx0" brushRef="#br0" timeOffset="210844.0593">19394 18229,'0'53,"-26"-53,26 53,-27 53,27-79,0-1,-53 27</inkml:trace>
  <inkml:trace contextRef="#ctx0" brushRef="#br0" timeOffset="211065.0723">19209 18309,'26'0,"1"26,79 1,-80-27,0 53,27-53,27 26,-54-26</inkml:trace>
  <inkml:trace contextRef="#ctx0" brushRef="#br0" timeOffset="211325.0871">19791 18335,'0'0,"53"0,-53-26,53 26,-27-53,54 53,-28 0,1 0,-26 0,26 0,-27 0</inkml:trace>
  <inkml:trace contextRef="#ctx0" brushRef="#br0" timeOffset="211556.1003">19950 18150,'0'-26,"0"52,0 27,26 26,-26 1,0-1,0-52</inkml:trace>
  <inkml:trace contextRef="#ctx0" brushRef="#br0" timeOffset="211874.1185">20664 18177,'0'-27,"-26"27,-1 0,-52 0,26 0,53 53,-80-27,80 27,0-26,0-1,53 27,-26-26,26-27,26 53,0-53,-26 0</inkml:trace>
  <inkml:trace contextRef="#ctx0" brushRef="#br0" timeOffset="212030.1275">21167 18282,'53'0,"-53"-26,0 26</inkml:trace>
  <inkml:trace contextRef="#ctx0" brushRef="#br0" timeOffset="212832.1733">18018 18891,'53'0,"-53"0,53 0,0 0,26 0,54 0,78 26,-52-26,26 0,53 0,-26 0,-27 0,-53 0,1-26,-80 26,0 0,-53 79</inkml:trace>
</inkml:ink>
</file>

<file path=ppt/ink/ink7.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2T10:16:15.396"/>
    </inkml:context>
    <inkml:brush xml:id="br0">
      <inkml:brushProperty name="width" value="0.05292" units="cm"/>
      <inkml:brushProperty name="height" value="0.05292" units="cm"/>
      <inkml:brushProperty name="color" value="#00B050"/>
    </inkml:brush>
  </inkml:definitions>
  <inkml:trace contextRef="#ctx0" brushRef="#br0">32650 10795,'0'-27,"0"27,26 0,27-53,-27 53,27 0,0 0,27 0,-54 0,1 0,25 0,1 0,-26 0,-1 0,-26 0,0-26</inkml:trace>
  <inkml:trace contextRef="#ctx0" brushRef="#br0" timeOffset="367.3026">33390 10424,'0'27,"0"-1,0 27,0 0,0-27,0 1,53-27</inkml:trace>
  <inkml:trace contextRef="#ctx0" brushRef="#br0" timeOffset="579.3225">33576 10504,'0'0,"0"26,0 27,0-27,0 1,0-1,0 54,0-54</inkml:trace>
  <inkml:trace contextRef="#ctx0" brushRef="#br0" timeOffset="842.1084">33311 10583,'-53'0,"53"0,-53 0,53 79,-26-26,26-26,0-1,0 27,0-26,0-27,26 0,54 0</inkml:trace>
  <inkml:trace contextRef="#ctx0" brushRef="#br0" timeOffset="1043.1789">33232 10266,'0'-53,"0"106,0-27</inkml:trace>
  <inkml:trace contextRef="#ctx0" brushRef="#br0" timeOffset="3155.418">31433 13308,'0'27,"0"26,0 26,0-53,0 27,0-26,0-1,0 27,0-26,0-1,0 27,0-27,26-26,-26 53,0-26,0 26,26-53,1 0,52 0,-26 0,-26 0,-1 0,53 0,-26 0,53 0,-26 0,-1 0,-26 0,0-27,26 27,-52 0,-1 0,27 0,-27-26,1 26,26 0,-27-53,1 53,26 0,-27 0,27 0,-53 0</inkml:trace>
  <inkml:trace contextRef="#ctx0" brushRef="#br0" timeOffset="3364.452">32597 13758,'26'0,"1"0,-1 0,-26 26,0 54,0-27,0-53,0 26</inkml:trace>
  <inkml:trace contextRef="#ctx0" brushRef="#br0" timeOffset="3903.9588">33020 13599,'0'-26,"0"26,0 53,0-27,0 27,0-26,0 25,26-52,-26 53,27-53,26 0,-27 0,27 0,-26-26</inkml:trace>
  <inkml:trace contextRef="#ctx0" brushRef="#br0" timeOffset="4124.9373">33285 13599,'0'0,"0"27,26 26,-26-27,0 1,0 25,27-52</inkml:trace>
  <inkml:trace contextRef="#ctx0" brushRef="#br0" timeOffset="4483.2816">32994 13361,'-27'0,"27"0,27 0</inkml:trace>
  <inkml:trace contextRef="#ctx0" brushRef="#br0" timeOffset="4686.3432">33152 13388,'53'0,"-53"53,0-27</inkml:trace>
  <inkml:trace contextRef="#ctx0" brushRef="#br0" timeOffset="4962.069">33602 13467,'27'0,"-27"53,0 26,0-26,0 0,0 0,0 0,0-27,0 1,0-1,-27-26,27 80,-53-80</inkml:trace>
  <inkml:trace contextRef="#ctx0" brushRef="#br0" timeOffset="5405.022">32808 13679,'0'53,"0"-27,0 27,0 0,0 0,0 26,53-52,-53 26,80-53,-54 26,1-26,25 0,-25 0</inkml:trace>
  <inkml:trace contextRef="#ctx0" brushRef="#br0" timeOffset="6188.4018">32570 13705,'0'-26,"0"26,0 0,53 53,0-53</inkml:trace>
  <inkml:trace contextRef="#ctx0" brushRef="#br0" timeOffset="7046.4366">32994 13335,'0'26,"0"27,0-26,0-1</inkml:trace>
  <inkml:trace contextRef="#ctx0" brushRef="#br0" timeOffset="7344.0612">33179 13520,'0'26</inkml:trace>
  <inkml:trace contextRef="#ctx0" brushRef="#br0" timeOffset="47257.6104">450 12409,'53'105,"0"-78,-27 26,53 0,-52 0,-27-80,0-26,0 27,0-27,0 26,0 1,0-27,0 27,-53 26,79 0,1 0</inkml:trace>
  <inkml:trace contextRef="#ctx0" brushRef="#br0" timeOffset="47533.3362">953 12303,'52'0,"-25"0,-1-53,27 53,-53 26</inkml:trace>
  <inkml:trace contextRef="#ctx0" brushRef="#br0" timeOffset="47697.5772">1164 12541,'53'0,"-26"0</inkml:trace>
  <inkml:trace contextRef="#ctx0" brushRef="#br0" timeOffset="48294.8172">1720 11615,'-27'0,"1"0,-27 26,53 1,0 26,0 0,0 52,26 28,27 26,0-27,0-53,-26 1,52 25,-26-25,-27-1,-26-26,53 0,-53-27,0 27,0-53,-53 0,53-26</inkml:trace>
  <inkml:trace contextRef="#ctx0" brushRef="#br0" timeOffset="49459.4352">2302 11985,'0'-53,"0"27,0-1,0-25,0 52,79 0,-26 0,0 0,-53 52,0 1,0-26,0-1,0 27,0 0,0-26,27-27,25 0,-52 53,27-53,-27 26,0 27,-27 0,1-53,26 26,-26-26</inkml:trace>
  <inkml:trace contextRef="#ctx0" brushRef="#br0" timeOffset="49945.1902">2752 11985,'53'0,"-53"0,79 53,-53-26,-26 52,80-26,-80 0,0 0,26 0,-26-27,0-52,0-27,0 0,0-26,0-27,0 53,0 26,0 27,0 53,0 0,0 0,0 0,0-27,0 1,53 52,-26-79,-1 0,27 0,-27-26</inkml:trace>
  <inkml:trace contextRef="#ctx0" brushRef="#br0" timeOffset="50264.7138">3096 11694,'53'0,"-27"0,27 0,-53 27,0 26,0-27,0 1,0 25,0 1,0-53,26 0,1 0,52-26,-26 26,0-27,0 27</inkml:trace>
  <inkml:trace contextRef="#ctx0" brushRef="#br0" timeOffset="50959.5029">3572 12144,'26'0,"27"0,0 0,-53-53,27 53</inkml:trace>
  <inkml:trace contextRef="#ctx0" brushRef="#br0" timeOffset="51370.6032">3731 11800,'0'-26,"0"26,79 0,-53 0,-26 0,53 0,-53 79,0-26,0-27,0 1,0 26,80-53,-54 0,1 0,26 53,-27 0,-26-27,0 27,0-27,0 27,0-26,-53-27,53 26,-26-26</inkml:trace>
  <inkml:trace contextRef="#ctx0" brushRef="#br0" timeOffset="51805.5928">4101 12091,'53'0,"-27"53,1-53,26 0,0 0,0-26,-53-27,0 0,0 0,0 26,0-26,0 80,0 26,26-27,-26 27,53-26,-53 52,106 0,-106-26,53 0,-53 0,0-26,0-1,0 1,0-27,-53 0,53-27,-27-52</inkml:trace>
  <inkml:trace contextRef="#ctx0" brushRef="#br0" timeOffset="52108.1945">4471 11694,'27'0,"-1"0,1 0,-27 27,0-1,0 27,0 0,0 0,0-27,0-26,0 27,26-27,27 0,-26-53,26 26,0 27,-27-52</inkml:trace>
  <inkml:trace contextRef="#ctx0" brushRef="#br0" timeOffset="52355.0538">4763 11641,'52'0,"1"53,-26-26,26 26,-27 52,27 1,0 27,-53-54,53 0,-53 1,0-1,0-26,0-27,-27-26</inkml:trace>
  <inkml:trace contextRef="#ctx0" brushRef="#br0" timeOffset="53169.2907">5609 11721,'-53'-53,"27"53,-1 0,27 26,-79 27,79-26,-53 26,53-27,-53 27,53-27,0 1,27-27,-1 0,27 0,-27-53,1 26,26-25,-27 25,-26 1,0-54,0 27,0 0,0 27,-26-27,-1 27,-52-54,53 80,26-26,0 52,0 27,26-26,-26-1,79 27,-79-27,53 27,-53-26,27-27,-27 53,26-53,54 53,-28-53,-52-27</inkml:trace>
  <inkml:trace contextRef="#ctx0" brushRef="#br0" timeOffset="53558.4923">5768 11615,'0'0,"53"0,0 0,0 0,0 0,0 0,-53 0,0-53,0 0,0 27,0-1,0 27,0 27,0 26,0-27,26 27,-26 0,0 26,0-26,0 0,0 0,0 0,0 0,0-27,-53-26,53 53,-79-53</inkml:trace>
  <inkml:trace contextRef="#ctx0" brushRef="#br0" timeOffset="54580.7682">2064 11906,'0'-53,"0"106,0 0,0 26,0 27,0-27,0 1,0-1,0-26,0 0,26 26,27-26,-26 0,26-53,-1 0</inkml:trace>
  <inkml:trace contextRef="#ctx0" brushRef="#br0" timeOffset="55542.3246">2011 13282,'26'0,"1"0,-1 0</inkml:trace>
  <inkml:trace contextRef="#ctx0" brushRef="#br0" timeOffset="55691.6346">2090 13520,'0'-27,"53"1,0-27</inkml:trace>
  <inkml:trace contextRef="#ctx0" brushRef="#br0" timeOffset="56639.2554">2646 13123,'0'-53,"0"27,79-54,-52 80,-1 0,27-26,-26 26,-1 0,-26 26,0 27,0 0,0 0,0 0,0 0,-26-53,26 53,0-27,26-26,0 0,1 0,26 0,0 0,-53 27,0 52,-27-52,1-27,26 26,-53-26</inkml:trace>
  <inkml:trace contextRef="#ctx0" brushRef="#br0" timeOffset="57057.3233">3440 13017,'0'27,"0"-1,0 27,-80 26,80-26,0 0,-26 0,26 0,0 0</inkml:trace>
  <inkml:trace contextRef="#ctx0" brushRef="#br0" timeOffset="57299.2055">3254 13255,'0'0,"80"0,-27 0,-53 0,53 0,-53 53,26-53,-26 53,53-53,-53 27,53-27</inkml:trace>
  <inkml:trace contextRef="#ctx0" brushRef="#br0" timeOffset="57654.5633">3493 12779,'0'-53,"26"80,27 26,-53-1,0-25,0-1,0 27,0-26,26-27,80-27,-79 27,-1-53,27 53,-27-53</inkml:trace>
  <inkml:trace contextRef="#ctx0" brushRef="#br0" timeOffset="58447.8972">3942 13070,'0'0,"0"53,27-53,-27 79,53-79,-53 53,26-53,-26 27,27-27,26 0,-53 0,0-53,0 0,0 26,0 1,0 26,0 26,0 27,0-26,0 26,0 0,26 26,-26-26,0 0,0-27,0 27,0-53,0 27,-26-27,-27 0,53-27,0-26,0 27</inkml:trace>
  <inkml:trace contextRef="#ctx0" brushRef="#br0" timeOffset="58684.8024">4419 13229,'26'0,"0"0,27 0,-26 0,-27-27,53 27</inkml:trace>
  <inkml:trace contextRef="#ctx0" brushRef="#br0" timeOffset="59662.2852">4630 12885,'0'-27,"0"27,27 0,26 0,-27 0,1 0,-27 53,0 0,0 0,0-53,0 27,0-27,52 0,-25 0,-1 0,27 0,-53 53,27-53,-27 26,0 27,-53-53,0 53,26-53,1 0</inkml:trace>
  <inkml:trace contextRef="#ctx0" brushRef="#br0" timeOffset="60302.3274">5001 12726,'26'53,"-26"-26,0 25,53-25,-27-1,27-26,0 0,0 0,-53-53,27 1,-27 25,0 1,0-27,0 26,0 1,-27 26,27 53,0-27,0 1,0 26,53-27,-53 27,27 26,-27-26,0 0,0-26,0 52,0-79,0-53,-53 0,53 0</inkml:trace>
  <inkml:trace contextRef="#ctx0" brushRef="#br0" timeOffset="60705.4644">5345 12435,'0'0,"26"0,-26 53,53-27,-53 1,0 26,0 0,0-27,53-26,-27 0,27 0,27 0,-27-53,-27 53,-26 27,0-1,-79 27,26-26,0 26,0-1,0-52</inkml:trace>
  <inkml:trace contextRef="#ctx0" brushRef="#br0" timeOffset="61671.0024">4948 13361,'0'0,"53"0,0 0,-1 0,28-79,26 26,0 53,26-53,-79 53,0-53,0 53</inkml:trace>
  <inkml:trace contextRef="#ctx0" brushRef="#br0" timeOffset="62091.0612">5424 13335,'26'0,"1"0,26 0,-27 26,-26 27,-26-53,26 53,-27-53,27 26,0-26,27 0,26 0,-27 0,1 0,-27 80,-53-80,0 53,26-27,-26-26</inkml:trace>
  <inkml:trace contextRef="#ctx0" brushRef="#br0" timeOffset="62992.8936">5927 13202,'26'-26,"1"26,-1 0,27-53,-27 53,27-26,0 26</inkml:trace>
  <inkml:trace contextRef="#ctx0" brushRef="#br0" timeOffset="63237.762">6059 12991,'0'-53,"-26"53,26-53,-27 53,27 26,0 27,0 0,0 0,0-26,53-1,-53 53,0-26,26-53,-26 27,27-27</inkml:trace>
  <inkml:trace contextRef="#ctx0" brushRef="#br0" timeOffset="76165.0218">6271 12673,'0'-53,"0"27,0 26,26 106,-26-80,0 27,27 0,-27 53,0-27,52-26,-52 0,0 0,0 0,0-27,27 1,-27 52,0-52,0-27,0-80,0 54,0-1,0-26,53 27,-53-1,0-25,26 52,-26-53,53 26,-26 27,-1 0,54 27,-28 78,-52-78,0-1,53 27,-53 0,0-26,0-1</inkml:trace>
  <inkml:trace contextRef="#ctx0" brushRef="#br0" timeOffset="76742.3538">6959 12779,'0'-79,"0"52,-27 27,27 27,0 26,-53 26,53 0,0 1,0 26,0-27,0 0,0-26,0 0,53-53,-26 27,-1-27,27 0,-27 0,27 0,0 0,0 0</inkml:trace>
  <inkml:trace contextRef="#ctx0" brushRef="#br0" timeOffset="78644.5631">7170 13044,'-53'-27,"27"-26,26 53,26 0,27 0,-26 0,-27 27,26-27,-26 26,0 27,0 0,0 26,0-52,0-1,0-26,0-26,0 26,0-53,53 26,-53 1,27-27,-27 27,0-27,0 26,26 27,-26-26,0-1,0 27,0 0,0 53,-26-53,26 53,0 0,0-26,0-1,0 27,0 0,26-53,-26 26,53-26,0 0,0 0,-27 0,-26 0</inkml:trace>
  <inkml:trace contextRef="#ctx0" brushRef="#br0" timeOffset="79445.8602">7541 12858,'26'53,"-26"-26,79 26,-79-27,53 1,-53 26,27-27,-27 0,0 27,0-26,0 26,-53 0,-26-27,79-26,52 0</inkml:trace>
  <inkml:trace contextRef="#ctx0" brushRef="#br0" timeOffset="79718.5998">7911 13229,'0'26,"27"-26,-27 27</inkml:trace>
  <inkml:trace contextRef="#ctx0" brushRef="#br0" timeOffset="89993.1186">9578 14525,'0'-53,"26"53,27 0,-26 0,-1 0,27 0,27 0,-28 0,-25 0,-1 0,27 0,0 0,0 27,0-27,26 0,-26 0,-26 0,26 0,0 0,26 0,-26 0,-27 0,1 0,26 0,-27 0,27 0,0 0,0 0,0 0,0 0,0 0,0 0,-27-53,27 53,-27 0,1 0,-1 0,27-27,-26 27,26 0,0 0,-27 0,0 0,27-52,-26 52,-1 0,54 0,-27 0,0-27,-27 27,27 0,-27 0,1 0,26 0,-27 0,1 0,26 0,-27 0,0 0,27 0,-26-53,-1 53,27 0,0 0,-26 0,-1 0,27 0,-27 0,27 0,0 0,27 0,-54-26,27 26,0 0,0 0,0 0,0 0,0 0,0 0,26 0,-26 0,-27 0,1 0,26 0,-27 0,27 0,0 0,0 0,-27 0,1 0,26 0,-27 0,1 0,26 0,-27 0,0 0,27 0,-26 0,-1 0,27 0,-26 0,-1 0,1 0,25 0,-25 0,26 0,-27 0,1 0,-1 0,27 0,-26 0,-1 0,27 0,0 0,-27 0,27 0,0 0,0 0,-26 0,25 0,-25 0,26 0,0 0,0 0,0 0,0 0,-27 0,27 0,0 0,0 0,0 0,0 0,-1 0,-25 0,-1 0,27 0,0 0,0 0,-26 0,26 0,-27 0,0 0,27 0,-26 0,26 0,0 0,0 0,-27 0,27 0,0 0,0 0,26 0,1 0,-1 0,0 0,1 0,-27 0,26 0,-26 0,0 0,26 0,-26 0,-26 0,25 0,28 0,-54 0,1 0,26 0,0 0,-27 0,0 0,54 0,-27 0,26 0,-52 0,-1 0,27 0,-27 0,1 0,26 0,-27 0,1 0,26 0,-27 0,1 0,25 0,-25 0,-1 53,27-53,-26 0,-1 0,27 0,-26 0,-1 0,1 0,25 0,-25 0,-1 0,27 0,0 0,-26 26,26-26,-27 0,0 0,27 0,0 0,0 0,0 0,0 0,26 0,-26 0,0 0,-26 0,26 0,-27 0,1 0,-1 0,27 0,-27 0,1 0,26 0,-27 0,1 0,26 0,0 0,-1 0,-25 0,26 0,-27 53,1-53,26 0,-27 0,-26 26,27-26,-27 27,52 26,-52-27,0 1,27-27,-27 53,26-53,-26 26,53-26,-53 27,27-27,-27 53,26-53,27 26,-26-26,-27 26,26-26,27 0,-53 53,0-26,0 26,0-27,26-26,-26 53,0-26,0-1,0 27,0-27,27-26,-27 53,0-26,0 26,53-53</inkml:trace>
  <inkml:trace contextRef="#ctx0" brushRef="#br0" timeOffset="93621.3516">9446 14605,'53'0,"-27"0,-26 79,0-26,53-27,-53 1,0 26,0-27,0 1,0 26,0-27,0 27,0-27,0 27,0-26,0-1,0 27,0-26,0-1,0 27,0-26,0 25,0-25,0 26,0-27,0 1,26-27,1 0,26 0,0 0,0 0,0 0,-27 0,27 0,-27 0,27 0,27 53,-1-53,-53 0,1 0,26 0,-27 0,1 0,-1 0,27 0,-26 0,26 0,-1 0,-25 0,26 0,0 0,0 0,26 0,0 0,1 0,-1-27,1 27,-1 0,0 0,1 0,52-53,-53 53,1 0,-1 0,0-26,1 26,-1 0,1 0,25-53,-25 53,-1 0,1 0,-1 0,0-27,1 27,-27 0,26 0,0 0,1 0,52-52,-53 52,1 0,-1 0,0 0,1 0,-1-53,1 53,-1 0,27 0,-27 0,1 0,-1-27,0 27,-26 0,27 0,-1 0,0 0,27 0,0 0,-27 0,1 0,-1 0,1-53,-1 53,0 0,1 0,-1 0,-26 0,26 0,-26 0,0 0,-26 0,26 0,-27 0,0 0,27 0,-26 0,-1 53,27-53,-26 0,26 0,-1 0,-25 27,-1-27,27 0,-26 0,-1 0,80 53,-79-53,-1 0,0 0,27 26,-26-26,26 0,-27 0,1 53,26-53,-1 0,-25 0,26 26,26-26,-26 0,0 0,0 53,0-53,-27 0,1 0,52 27,-26-27,0 0,0 0,0 0,0 0,0 0,-27 0,1 0,52 0,-53 0,1 0,26 0,-27 0,1 0,-1 0,27 0,-26 0,-1 0,27 0,-27 0,27 0,0 0,0 0,-26 0,-1 0,27 0,0 0,0 0,0 0,0 0,26 0,-26 0,0 0,0 0,0 0,53 0,-54 0,1 0,0 0,0 0,0 0,26-53,-52 53,-1 0,27 0,0 0,0 0,0 0,26 0,-26 0,-26 0,-1 0,27 0,-26 0,-1 0,27 0,-27 0,-52 0</inkml:trace>
  <inkml:trace contextRef="#ctx0" brushRef="#br0" timeOffset="95030.838">20267 14843,'27'0,"25"0,-25 0,-1 0,27 0,27 0,-1 0,0 53,-26-53,0 0,27 0,-54 0,1 0,25 0,1 0,-26 0</inkml:trace>
  <inkml:trace contextRef="#ctx0" brushRef="#br0" timeOffset="95255.7984">20981 14869,'0'0,"27"0,-27 53,53-53,-53 53,53-53,-53 27,0-1,0 0,-27-26,1 80</inkml:trace>
  <inkml:trace contextRef="#ctx0" brushRef="#br0" timeOffset="96468.1956">20876 14737,'0'-53,"26"53,-26-26,27 26,-27 0,52 0,-52 53,0-1,27-25,-27-1,79 54,-52-54,-27 27</inkml:trace>
  <inkml:trace contextRef="#ctx0" brushRef="#br0" timeOffset="97474.545">21881 14631,'0'-53,"0"53,-53 0,0 0,27 0,-27 27,26 26,27-27,0 27,53-53,0 26,0-26,0 53,26-53,-52 27,26 52,-53-26,-53-53,26 53,-25-53,-1 0,26 53,1-53,26-53</inkml:trace>
  <inkml:trace contextRef="#ctx0" brushRef="#br0" timeOffset="97712.4454">22146 14605,'0'-27,"0"27,-53 0,53 53,0 0,0 26,26 27,-26-26,0-27,27-27,-27 27,0-27,53 27</inkml:trace>
  <inkml:trace contextRef="#ctx0" brushRef="#br0" timeOffset="97921.4796">22066 14949,'0'-80,"27"80,26-26,-27 26,27 0,-27-53,1 53,26 26</inkml:trace>
  <inkml:trace contextRef="#ctx0" brushRef="#br0" timeOffset="98144.4491">22384 14816,'0'53,"0"-26,0 26,0-27,0 27,0-27,53-26</inkml:trace>
  <inkml:trace contextRef="#ctx0" brushRef="#br0" timeOffset="98326.6074">22490 14711,'0'-27,"0"27,53 0,-1 53</inkml:trace>
  <inkml:trace contextRef="#ctx0" brushRef="#br0" timeOffset="98907.921">22728 15081,'0'26,"0"-26,26 0,27 0,0 0,0-53,26 1,-26-28,27 1,-54-1,-26-52,53 53,-53 26,0 0,-26 53,-1 0,-26 79,27-26,26 0,-53 0,53 26,0-26,0 0,26 0,27-53,-26 27,26-27,-1 0,54-27,-53 1,-26 26,26-53,-53 0,0 0,0 27,0-27,0 26,0 1,0 26,0 26,-53 1,53 52,-27-26,27 0,-53 0,53 26,0-52,0-1,0 27,53-53,27 0</inkml:trace>
  <inkml:trace contextRef="#ctx0" brushRef="#br0" timeOffset="99802.7856">23971 14393,'27'0,"-27"26,53 54,-53 26,53 26,-53-26,26 0,-26-27,0-26,0 0,53-27,-27-26,-26-26,0-27,80 0,-80 0,26-26,-26 26,53 26,-53 1,27 26,-27 26,26 1,-26-1,0 27,53-26,-53 26,26-27,-26 0,53-26</inkml:trace>
  <inkml:trace contextRef="#ctx0" brushRef="#br0" timeOffset="100153.1664">24765 14605,'-26'53,"26"26,0-26,0 0,0 0,0 0,0 0,0-27,0 27,52-53</inkml:trace>
  <inkml:trace contextRef="#ctx0" brushRef="#br0" timeOffset="100497.5748">24977 14949,'0'26,"26"1,-26 25,0 28,0-27,53-53,-53 0,0-53,27 26,-27-26,0 27,52 26,-52-26,0 52,0 27,27-53,-27 53,26-53,27 0,0 0</inkml:trace>
  <inkml:trace contextRef="#ctx0" brushRef="#br0" timeOffset="100712.5812">25479 14684,'0'53,"27"26,-27-26,0 0,26 0,-26 26,0-52,0-1,0 27,0-53,0 53,-53-53</inkml:trace>
  <inkml:trace contextRef="#ctx0" brushRef="#br0" timeOffset="101769.696">26114 14684,'0'27,"0"25,0-25,0-1,0 1,0 26,53-53,-26 0,26 0,0-27,0 27,-1-79,-25 52,-27-25,53 25,-53-26,-27 53,-26 0,27 0,26 27,0-1,0 1,0 25,0-25,79 26,-79-27,27 54,-27-27,-27-53,1 79,-27-79,27 0,-27 26</inkml:trace>
  <inkml:trace contextRef="#ctx0" brushRef="#br0" timeOffset="101957.8266">26273 14525,'0'-26,"0"26,-26 26</inkml:trace>
  <inkml:trace contextRef="#ctx0" brushRef="#br0" timeOffset="102927.3461">27093 14605,'0'79,"0"-26,0 26,0 1,0-27,0 26,0-53,0 27,53-53,0 0,-26 0,-27-53,53 27,-53 0,26-27,-26 26,0 1,0-54,0 133,0-26,0-1,53 27,-53-26,0-1,26 27,-26-27,27-26,-27 27,53-27,-27 0</inkml:trace>
  <inkml:trace contextRef="#ctx0" brushRef="#br0" timeOffset="103238.9061">27517 15028,'0'-26,"0"-27,0 79,0 27,53 0,-27 0,27-53,-27 0,-26-53,27 26,-27-25,53-1,-53 26,0 54,26-27,-26 53,53 26,-26-53,52 27</inkml:trace>
  <inkml:trace contextRef="#ctx0" brushRef="#br0" timeOffset="103516.623">28046 14790,'0'-53,"0"106,0 0,0-27,0 27,0 0,0-26,0-1,0 0,0 54,0-80,26 0</inkml:trace>
  <inkml:trace contextRef="#ctx0" brushRef="#br0" timeOffset="103830.174">28178 14763,'0'0,"0"27,-53 26,53-27,-26 1,26 26,-27-53,54 0,-1 0,27 0,27 0,-28 0,1 0,-26 0,26 0,-27 0</inkml:trace>
  <inkml:trace contextRef="#ctx0" brushRef="#br0" timeOffset="104196.4812">28469 14922,'0'27,"0"-1,0 27,53-27,-53 27,0-26,27-27,-27-27,0-26,0 27,26 0,-26-27,53 53,-27 0,1 26,26 1,-53 25,0 28,0-27</inkml:trace>
  <inkml:trace contextRef="#ctx0" brushRef="#br0" timeOffset="105993.1782">28972 14869,'-27'27,"27"-1,-79 27,79-26,-26-1,26 27,0-27,26-26,1 0,52 0,-26 0,0-53,0 27,-53-27,26 53,-26-53,-26 27,-27 26,53-53,-53 53,0 0,26 0,27 0,27 0,26 0,0 0,-27 0,1 26,26-26,-27 0,27 0,-53 27,0-1,0 27,0-26,0-1,0 27,0-27,0 1,53-27,-53-27,79 1,-52-53,-27 52,53-26,-53 27,0 26,0 53,0-27,0 1,0 52,53-79,-1 0,-25 0,-27-27,79 1,-79-27,27 27,-27-1,0-26,53 53,-27 0,1 0,25 53,-25-26,26 26,-27-27,-26 0,27 27,-27-26,0-27,0-53,0 0,0 0,0 27,0-27,0 53,53 0,-27 0,27 0,-53 26,27-26,-27 27,0-1,0 27,0 0</inkml:trace>
  <inkml:trace contextRef="#ctx0" brushRef="#br0" timeOffset="106218.1386">30559 15054,'27'0,"26"0</inkml:trace>
  <inkml:trace contextRef="#ctx0" brushRef="#br0" timeOffset="122237.1108">15478 14287,'0'0,"0"27,0 26,0-27,0 27,0-27,0 1,0-1,0 27,0-26,0-1,0 54</inkml:trace>
  <inkml:trace contextRef="#ctx0" brushRef="#br0" timeOffset="122563.602">15478 14975,'0'0,"0"53,27-53,-27 26,0 1,0 26,0-27,0 1,0 26,53-27</inkml:trace>
  <inkml:trace contextRef="#ctx0" brushRef="#br0" timeOffset="123520.1814">17410 14340,'0'-26,"0"52,0 53,0-26,0 27,0-27,0-27,0 27,0-26,0-1,0 27,0-27,0 27,0-26,0 26</inkml:trace>
  <inkml:trace contextRef="#ctx0" brushRef="#br0" timeOffset="124032.8124">17383 15160,'0'53,"0"-26,0 26,0 0,0-1,0 1,0-26,0-27,0 53</inkml:trace>
  <inkml:trace contextRef="#ctx0" brushRef="#br0" timeOffset="130656.204">27252 13017,'0'0,"-26"0,-54 0,54 0,-1 0,-26 0,1 0,25 0,-26 0,0 0,0 0,27 53,-27-53,26 0,-25 0,-1 0,0 27,26-27,-26 0,53 0,0 0</inkml:trace>
  <inkml:trace contextRef="#ctx0" brushRef="#br0" timeOffset="130896.0954">26564 12911,'-26'0,"-27"53,53 0,-53-26,53 26,-27-27,27 0,0 27,0-26,27-27,26 26,-27-26</inkml:trace>
  <inkml:trace contextRef="#ctx0" brushRef="#br0" timeOffset="132157.2672">17992 17251,'0'-27,"26"27,1 0,52-53,-26 53,26 0,1 0,25-26,1 26,27 0,-28-53,28 53,-54 0,-52 0,-1 0,-26 0</inkml:trace>
  <inkml:trace contextRef="#ctx0" brushRef="#br0" timeOffset="132373.269">18891 16986,'0'-53,"27"53,26 26,-53 1,53-27,-53 53,0 26,0-52,0 26,-27-53,27 53,-26-53</inkml:trace>
  <inkml:trace contextRef="#ctx0" brushRef="#br0" timeOffset="136015.4376">1191 16695,'-53'0,"53"0,-27 53,27 0,0 0,0 52,-53 54,53 0,-53-27,53 1,0-54,0-26,0-27,53-26,0 0,0 0,27 0,-28-26,1-27,27 0,-80 0,26 0,-26 27,0-1,-53-26,27 53,-1 0,-26 0,27 0,0 0,-27 0,53 0,-27 0,27 53,0-26,27-27,26 0</inkml:trace>
  <inkml:trace contextRef="#ctx0" brushRef="#br0" timeOffset="136470.3353">1482 17224,'0'0,"26"53,-26 26,53-26,-53 0,53 0,-53 0,53-27,0 27,-27-53,-26-26,0-53,0 52,0-26,0 0,0 0,0 0,0 80,0 26,53-53,-53 26,27-26,-27 27,26-27,27 0</inkml:trace>
  <inkml:trace contextRef="#ctx0" brushRef="#br0" timeOffset="136903.3341">1958 17198,'0'26,"0"27,0-53,0 26,53-26,-27 0,27 0,-53 0,0-79,0 53,0-1,0 27,0 27,27 26,-27-27,0 27,0-27,53 1,-53 26,0-27,0 1,-27-27,1 0</inkml:trace>
  <inkml:trace contextRef="#ctx0" brushRef="#br0" timeOffset="137256.7014">2302 17383,'0'-27,"53"27,0 0,0 0,-27 0,1 0,25 0,-25-26</inkml:trace>
  <inkml:trace contextRef="#ctx0" brushRef="#br0" timeOffset="137515.5054">2487 17251,'0'-53,"0"79,0 53,0-52,0-1,0 27,0-26</inkml:trace>
  <inkml:trace contextRef="#ctx0" brushRef="#br0" timeOffset="138294.9036">2619 16748,'0'0,"0"53,53 53,-26-27,26 0,26 27,-52-53,25 26,-52-52,27-27,-27 26,0-52,0-1,0-25,0-1,0 0,0 0,0 26,26 27,27 0,-53 0,27 27,-27 26,0-27,53 1,-27 52,-26-53,53-26</inkml:trace>
  <inkml:trace contextRef="#ctx0" brushRef="#br0" timeOffset="138546.7398">3201 16642,'-52'-53,"52"80,0-1,0 0,0 27,0 27,0-27,0 0,26-27</inkml:trace>
  <inkml:trace contextRef="#ctx0" brushRef="#br0" timeOffset="138904.0883">3387 16721,'-27'0,"27"27,-53 52,53-52,-53 26,53 26,-26-26,26 0,0 0,0 0,0-27,0 1,26 52,1-79,26 0,26 0,-26 0</inkml:trace>
  <inkml:trace contextRef="#ctx0" brushRef="#br0" timeOffset="139120.0902">3704 16986,'0'53,"0"0,0-27,0 27</inkml:trace>
  <inkml:trace contextRef="#ctx0" brushRef="#br0" timeOffset="139320.1656">3625 17065,'0'0,"26"0,27 0,0 0,-26 0,25 0,-25 0,-1 0,-26-26</inkml:trace>
  <inkml:trace contextRef="#ctx0" brushRef="#br0" timeOffset="139554.0843">3916 16880,'53'27,"-53"25,0 1,26 0,-26 27,0-27,0 0,0-27,0 27,0-27,0-26</inkml:trace>
  <inkml:trace contextRef="#ctx0" brushRef="#br0" timeOffset="139926.3639">4366 17092,'26'-53,"1"53,52 0,-53 0</inkml:trace>
  <inkml:trace contextRef="#ctx0" brushRef="#br0" timeOffset="140068.7064">4471 17303,'27'0,"-27"0,53 0,-27 0</inkml:trace>
  <inkml:trace contextRef="#ctx0" brushRef="#br0" timeOffset="141931.0998">5159 16616,'0'0,"-53"105,1 1,52 26,-80-26,80-26,0 26,0-80,53 27,0-53,0 0,-27-53,27 27,-53-27,0 26,0 1,-53-54,27 80,-1 0,-25 0,25 0,27 53</inkml:trace>
  <inkml:trace contextRef="#ctx0" brushRef="#br0" timeOffset="142193.8853">5715 16774,'0'27,"0"26,-53 26,27-53,26 1,-53 26,53 0,-27-53</inkml:trace>
  <inkml:trace contextRef="#ctx0" brushRef="#br0" timeOffset="142417.8503">5530 16933,'0'0,"0"0,79 0,-52 0,26 53,-27-53,27 0,-27 0,-26 26,53-26,-26 0,26 0</inkml:trace>
  <inkml:trace contextRef="#ctx0" brushRef="#br0" timeOffset="142851.8448">6085 16721,'0'0,"27"0,-27 53,53 0,0-53,-53 27,26-27,1 0,-27 0,0-53,0 0,0 26,0 1,0 79,0-27,0 1,53 52,-53-26,0 0,0-27,0 27,0 0,0-53,0 27,-80-27,54 0,-1 0</inkml:trace>
  <inkml:trace contextRef="#ctx0" brushRef="#br0" timeOffset="143163.405">6615 16933,'26'0,"-26"-26,53 26,0 0,-27-27,1 27,26 0,-27 0,-26-53,27 53</inkml:trace>
  <inkml:trace contextRef="#ctx0" brushRef="#br0" timeOffset="143394.3378">6826 16748,'0'-27,"0"54,0 26,0-27,0 1,0 26,0-27,0 0,0 27,0 0,27-53</inkml:trace>
  <inkml:trace contextRef="#ctx0" brushRef="#br0" timeOffset="143872.1298">7223 16616,'0'0,"27"26,52 53,-53-79,27 27,-26-27,-1 53,54 26,-80-52,0-1,-27-26,-26 53,0-53</inkml:trace>
  <inkml:trace contextRef="#ctx0" brushRef="#br0" timeOffset="144059.265">7408 16589,'0'-53,"80"53,-27 0,-27 0,1 0</inkml:trace>
  <inkml:trace contextRef="#ctx0" brushRef="#br0" timeOffset="145390.1148">6403 16563,'-27'0,"1"0,-27 26,-26 27,-1 26,-25 27,-28 0,1-27,53-26,26 27,-27-54,54-26,26 27,-53-27,0 53,27-53,-1 26,-26-26,0 53,27-53,52 0,27 0</inkml:trace>
  <inkml:trace contextRef="#ctx0" brushRef="#br0" timeOffset="146270.0484">1879 16854,'0'53,"-53"-1,53 28,-80 26,27-27,-26 53,26-52,-26 26,52-54,-26 1,53 27,-53-54,53 1,-53-27,53 53,0-27,-26-26,26 0</inkml:trace>
  <inkml:trace contextRef="#ctx0" brushRef="#br0" timeOffset="148829.2218">3016 17647,'0'0,"0"53,0 0,0 27,0-27,0-1,0-25,0 26,27-53,-27 26,0-52,26 26,-26-53,0 0,0 27,27 26,-27-27,53 27,-27 0,0 0,27 53,-26-27,-27 1,53-27,-53 53</inkml:trace>
  <inkml:trace contextRef="#ctx0" brushRef="#br0" timeOffset="149143.7682">3493 17542,'0'0,"0"26,0 0,0 27,0 27,0-54,0 27</inkml:trace>
  <inkml:trace contextRef="#ctx0" brushRef="#br0" timeOffset="149452.3422">3625 17647,'0'0,"0"27,-53-1,53 27,-53 0,53 0,-53 0,53 0,0 0,0-27,0 1,53-27,-27 53,1-53</inkml:trace>
  <inkml:trace contextRef="#ctx0" brushRef="#br0" timeOffset="149679.2934">3889 17780,'-26'0,"26"26,0 1,-27 26,27-27,0 0,-52 27,52-26</inkml:trace>
  <inkml:trace contextRef="#ctx0" brushRef="#br0" timeOffset="149874.3915">3704 17886,'0'0,"27"26,26-26,-27 0,27 0,-27 0,1 0,26 0,-53 0</inkml:trace>
  <inkml:trace contextRef="#ctx0" brushRef="#br0" timeOffset="150113.2878">4048 17674,'0'53,"0"-27,0 27,0-26,53-1,-53 27,0-27,27 1,-27 26,0 0,0-53</inkml:trace>
  <inkml:trace contextRef="#ctx0" brushRef="#br0" timeOffset="150441.7698">4339 17859,'27'0,"-1"0,-26 0</inkml:trace>
  <inkml:trace contextRef="#ctx0" brushRef="#br0" timeOffset="150583.1166">4445 18044,'26'0,"1"0</inkml:trace>
  <inkml:trace contextRef="#ctx0" brushRef="#br0" timeOffset="151211.214">4683 17780,'0'0,"0"79,0-26,0-27,0 1,0 26,27-53,-1 0,1 0,52 0,-26 0,0 0,-53 53,-27-27,1-26,-27 53,26-53,-25 27,-1-27</inkml:trace>
  <inkml:trace contextRef="#ctx0" brushRef="#br0" timeOffset="151425.225">4763 17833,'0'-27,"0"-26,52 53,-25 0,26 0,0-26,0 26,0 0,-1 0</inkml:trace>
  <inkml:trace contextRef="#ctx0" brushRef="#br0" timeOffset="152024.4558">5477 17886,'79'0,"-26"0,-26-27,26 27,-1 0,-52 27</inkml:trace>
  <inkml:trace contextRef="#ctx0" brushRef="#br0" timeOffset="152173.7658">5609 18071,'0'0,"53"0,-26 0,-27-53,79 53,-53-27,-26 1</inkml:trace>
  <inkml:trace contextRef="#ctx0" brushRef="#br0" timeOffset="152360.9009">5821 17859,'53'0,"-53"0,26 0,-26 79,0-52,0-1,0 27,0-53,0 80</inkml:trace>
  <inkml:trace contextRef="#ctx0" brushRef="#br0" timeOffset="153360.2826">6244 17515,'0'-26,"0"52,27 1,-27 52,26-26,-26 0,53 0,-53 26,26-52,-26-1,0 27,27-53,-27-53,0-26,53 26,-53 0,0 26,26 27,-26-79,53 79,-26 0,-27 53,26 0,-26 26,0-26,0 0,53-53</inkml:trace>
  <inkml:trace contextRef="#ctx0" brushRef="#br0" timeOffset="153659.8979">6800 17515,'0'0,"0"53,0-27,0 1,0 26,0-27,0 1,0 26,0-27,26 27,27-53,-26 0,-1 0,27 0</inkml:trace>
  <inkml:trace contextRef="#ctx0" brushRef="#br0" timeOffset="154095.8829">7091 17727,'-27'0,"27"26,-53 1,53 26,-26-27,26 1,-53 25,53-52,0-26,0-53,0-1,0 80,0 27,0-1,0-26,0 27,53-27,-27 0,1 0,26 0,0 0,0 0,-27 0</inkml:trace>
  <inkml:trace contextRef="#ctx0" brushRef="#br0" timeOffset="154331.793">7250 17647,'26'0,"-26"0,0 53,27-26,-27 26,0 0,0 26,0-53,0 1,0-1,0-26,0 80,-53-80,0 0</inkml:trace>
  <inkml:trace contextRef="#ctx0" brushRef="#br0" timeOffset="155141.0532">7673 17938,'0'0,"26"0</inkml:trace>
  <inkml:trace contextRef="#ctx0" brushRef="#br0" timeOffset="155310.2712">7594 18203,'26'0,"0"0,-26 0,27 0,26 0,0 0,-53-53</inkml:trace>
  <inkml:trace contextRef="#ctx0" brushRef="#br0" timeOffset="155638.7532">7911 17806,'0'0,"-26"0,26 53,0 0,0 0,26 0,27 26,0-52,-53-1,0 27,-27-53,1 0,0 0</inkml:trace>
  <inkml:trace contextRef="#ctx0" brushRef="#br0" timeOffset="155832.8559">7938 17886,'0'-53,"26"53,-26-27,53 27,0 0,-27 0,27 0,-26 0</inkml:trace>
  <inkml:trace contextRef="#ctx0" brushRef="#br0" timeOffset="156040.8945">8308 17965,'0'26,"0"1,0 26,0-27,0 1,0 26,0-27,-27-26</inkml:trace>
  <inkml:trace contextRef="#ctx0" brushRef="#br0" timeOffset="156268.8413">8229 18044,'26'0,"0"0,27 0,-53 27,53-27,27 53,-27-53</inkml:trace>
  <inkml:trace contextRef="#ctx0" brushRef="#br0" timeOffset="156600.3093">8652 18044,'26'0,"27"0,-26 0,-1 0,27 0,-26 0,-27-26,52 26</inkml:trace>
  <inkml:trace contextRef="#ctx0" brushRef="#br0" timeOffset="156831.2424">8784 17965,'-26'0,"26"0,0 53,0-27,0 54,0-54,0 1,0 25</inkml:trace>
  <inkml:trace contextRef="#ctx0" brushRef="#br0" timeOffset="157152.7566">9128 18018,'0'0,"-79"0,26 0,26 0,27 79,0-52,0-1,27 27,-1-53,54 0,-27 26,0-26,-27 0</inkml:trace>
  <inkml:trace contextRef="#ctx0" brushRef="#br0" timeOffset="157316.9976">9657 18018,'0'0</inkml:trace>
  <inkml:trace contextRef="#ctx0" brushRef="#br0" timeOffset="157630.5486">8202 18573,'27'0,"25"0,28-52,-27 52,26 0,1-53,-1 53,-26 0,0 0</inkml:trace>
  <inkml:trace contextRef="#ctx0" brushRef="#br0" timeOffset="158163.0876">7488 17965,'26'0,"27"0,-26 0,-1 0,27 0</inkml:trace>
</inkml:ink>
</file>

<file path=ppt/ink/ink8.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2T04:20:28.87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24421 11668,'0'-27,"0"27,0 53,-26 0,26 27,0-1,0 0,-53 1,53-1,0-52,0 25,26-52,1 0,26 0,-1-52,-52-1,27 53,-27-80,0 54,0-27,0 26,0-26,26 53,-26 27,53-1,-53 27,0-26,0 52,27-26,26 0,0-27,-1-26,1 0,0 0,-26 0</inkml:trace>
  <inkml:trace contextRef="#ctx0" brushRef="#br0" timeOffset="856.049">24633 11879,'0'-52,"0"78,0 27,0 0,0 0,0 0,0-27</inkml:trace>
  <inkml:trace contextRef="#ctx0" brushRef="#br0" timeOffset="1299.0739">25241 11800,'-26'0,"-27"0,0 79,53-52,0-1,-26 54,26-27,0 0,0 0,0-1,26-25,27-27,0 53,0-53</inkml:trace>
  <inkml:trace contextRef="#ctx0" brushRef="#br0" timeOffset="1556.089">25532 11827,'0'26,"-26"0,26 54,-53-27,53 0,0-27,-27 27,27-26</inkml:trace>
  <inkml:trace contextRef="#ctx0" brushRef="#br0" timeOffset="1780.1018">25374 11959,'-27'-53,"27"53,0 26,53-26,-53 27,53-27,-53 26,53-26,-53 53,53-53,-27 0,27 0</inkml:trace>
  <inkml:trace contextRef="#ctx0" brushRef="#br0" timeOffset="2006.1147">25850 11985,'0'0,"26"0,-26 53,0 0,0-26,0 26,0-27,27-52</inkml:trace>
  <inkml:trace contextRef="#ctx0" brushRef="#br0" timeOffset="2408.1377">26061 12038,'27'0,"-27"53,53-26,-27-27,27 0,-53 0,53-53,-53 26,53-26,-53 27,27-1,-27 27,0 27,0 26,0 0,0-27,0 27,0 0,0-27,0 1,0-1,0-26,0 53,-53-53</inkml:trace>
  <inkml:trace contextRef="#ctx0" brushRef="#br0" timeOffset="2649.1515">26511 11853,'27'0,"26"0,0 79,-53-26,52 0,-52 0,0 27,0-28,0 1,0 0,-26 0,0-26,26-1,-53-26</inkml:trace>
  <inkml:trace contextRef="#ctx0" brushRef="#br0" timeOffset="3682.2106">26961 12171,'0'-27,"27"27,25 0,1 0,27-26,-27 26,-27 0,27 0,-27 0,1 0,-1 0,27 0</inkml:trace>
  <inkml:trace contextRef="#ctx0" brushRef="#br0" timeOffset="3900.2231">27358 12012,'0'-27,"0"27,26 0,54 0,-54 0,-26 53,0 0,0-26,0-1,0 27,0-27,-53 27</inkml:trace>
  <inkml:trace contextRef="#ctx0" brushRef="#br0" timeOffset="4882.2792">28019 11668,'0'-27,"-53"80,53 0,0 0,0 26,0 1,0-1,0-26,0-26,0-1,27 27,26-53,-53-26,26-27,-26 26,53 1,-53-27,27 53,-27-27,53 27,0 0,-1 80,28-27,-27 26,-27-26</inkml:trace>
  <inkml:trace contextRef="#ctx0" brushRef="#br0" timeOffset="5769.33">28707 11985,'0'-53,"0"27,-26 26,26-27,-27 27,27-26,-26 26,-27 0,27 0,-1 0,27 26,-53-26,53 53,0 0,0-26,0 26,27-53,-1 0,27 0,0-27,-27 1,-26-27,0 79,27-26,-27 53,79-53,-52 27,-1-27,27 0,0 0,-53 53,26-53,-26 26,53 1,-53 25,0-25,0-80,0 0,27 0,-27-26,53 52</inkml:trace>
  <inkml:trace contextRef="#ctx0" brushRef="#br0" timeOffset="6286.3596">29316 12038,'0'53,"0"0,0 0,26 0,27-53,-53-53,0 27,0-1,27 27,-27-53,26 80,27 26,-53-27,27 27,25-53,-25 0,-27-27,53-52,0 26,-27 0,27 53,-53 53,27 27,-27-54,52 27,-52-27,53 1</inkml:trace>
  <inkml:trace contextRef="#ctx0" brushRef="#br0" timeOffset="7067.4042">30242 12012,'0'-27,"-27"27,27-53,-26 53,26-26,-53 26,27 0,-27 0,0 53,53-27,-27 27,27 0,0-53,53 0,0-26,-26 26,-27 0,53 26,-27-26,0 0,-26-26,53 26,-53 0,27 0,-27 26,26-26,-26 53,53-53,0-26,-26 26,25-80</inkml:trace>
  <inkml:trace contextRef="#ctx0" brushRef="#br0" timeOffset="7298.4174">30586 11985,'0'27,"0"26,0-27,26 27,-26-26,0-1,53 53</inkml:trace>
  <inkml:trace contextRef="#ctx0" brushRef="#br0" timeOffset="7486.4282">30745 11827,'0'-53,"0"106</inkml:trace>
  <inkml:trace contextRef="#ctx0" brushRef="#br0" timeOffset="7749.4432">31089 12065,'52'-27,"-52"1,-26 26,-27 26,53 1,-53 26,53-27,0 1,0 25,0 1,80-53,-1 0,27 53,53-53,-80 0</inkml:trace>
  <inkml:trace contextRef="#ctx0" brushRef="#br0" timeOffset="9159.5239">25797 12462,'-27'0,"27"26,0 27,-52 0,52 26,0 1,0-27,-27-1,27 1,0-26,0 26,0 0,0-27,-26-26</inkml:trace>
  <inkml:trace contextRef="#ctx0" brushRef="#br0" timeOffset="9481.5423">25506 13070,'0'0,"0"0,0 53,79-53,-79 53,53-53,-53 26,27-26,26 0,26 0,-53 0,-26-26</inkml:trace>
  <inkml:trace contextRef="#ctx0" brushRef="#br0" timeOffset="10509.6011">25003 13441,'0'26,"0"27,0 26,0-26,80 27,-54-28,27 1,-27-26,27-1,0 27,-26-53,26 0,-53-53,0 27,0-27,0 0,0 27,0-1,0-26,0 80,0-1</inkml:trace>
  <inkml:trace contextRef="#ctx0" brushRef="#br0" timeOffset="10822.619">25638 13467,'0'26,"0"1,0-1,-53 54,53-27,0 0,0-27,0 27,0-27,0 1,0-27,0 53,80-53,-54 53,27-53,0 0</inkml:trace>
  <inkml:trace contextRef="#ctx0" brushRef="#br0" timeOffset="11040.6315">25982 13626,'0'53,"0"0,-53 26,53-53,-26 27,26-26,0-1</inkml:trace>
  <inkml:trace contextRef="#ctx0" brushRef="#br0" timeOffset="11260.6441">25823 13732,'-26'0,"26"0,26 0,27 26,-26-26,-1 26,27-26,-26 53,-1-53,27 53,-27-53</inkml:trace>
  <inkml:trace contextRef="#ctx0" brushRef="#br0" timeOffset="11476.6564">26247 13758,'79'0,"-79"0,27 26,-27 27,0 27,0-27,-80 0,54-53,26-27</inkml:trace>
  <inkml:trace contextRef="#ctx0" brushRef="#br0" timeOffset="11896.6804">26379 13679,'0'26,"0"27,53-53,-53 26,26 27,27-53,-26 0,-27-26,0-27,26 27,-26-1,0-26,53 106,-53 0,27-27,-27 27,0-26,0-1,0 1,0 26,0-27,0-26,0 53,-27-53</inkml:trace>
  <inkml:trace contextRef="#ctx0" brushRef="#br0" timeOffset="12142.6945">26776 13414,'53'0,"-53"27,53-1,-53 27,53 53,-53-53,0 0,0-1,0 1,0 0,0-26,-27-1,27 27,-53-26,27-27</inkml:trace>
  <inkml:trace contextRef="#ctx0" brushRef="#br0" timeOffset="13230.7567">27279 13626,'0'0,"0"53,0-27,0 1,0 25,0-25,0-1</inkml:trace>
  <inkml:trace contextRef="#ctx0" brushRef="#br0" timeOffset="14430.8254">27702 12779,'0'-26,"0"-27,0 26,0 54,0 26,0 26,0 27,0-27,0-26,0 0,0 0,0-27,0 27,0-53,53-53,-53 27,0-1,0 1,26-27,-26 27,53 26,0 0,0 0,0 53,0-1,-27 1,27 27,-26-80</inkml:trace>
  <inkml:trace contextRef="#ctx0" brushRef="#br0" timeOffset="15315.8757">28549 12991,'-27'-27,"1"1,-1 26,-26 0,0 0,0 0,1 53,-1 0,53-27,-27-26,27 53,0 0,0-53,27 0,26 0,-27 0,0 0,-26-27,80 27,-80-26,53 26,-53-26,0-27,26 53,1 0,52 26,-53-26,1 0,-27 27,53-27,0 0,-53 0,26 0,54 0,-54 0,27 0,-53 0,53 0,-53 52,26-52,-26 27,0-54,0-25,0 25,53 27,0-53,-26 53,26-53,-27 53,0 0</inkml:trace>
  <inkml:trace contextRef="#ctx0" brushRef="#br0" timeOffset="15824.905">29263 12991,'79'0,"-26"0,0 0,-53 26,0 27,0 0,0 0,27-53,-27-53,26 27,-26-1,53-26,-27 27,27 26,0 0,-53 26,27 1,-27 26,0-80,0-26,53 27,-27-54,27 80,-27 0,-26 27,27-1,-27 27,53-26,-53-1,0 27,26-53</inkml:trace>
  <inkml:trace contextRef="#ctx0" brushRef="#br0" timeOffset="16552.9468">30321 12964,'0'-53,"0"27,0-1,-53 27,27 0,-1 0,-25 0,-28 0,80 27,-26-27,26 26,26 27,27-53,-26 0,-1 0,-26-26,79 26,-79-27,27 27,-27 27,26 26,-26-27,53-26,-26 0,-27-26,26 26,27 0,-53 0,26 0,-26 26,27-26,-1 0,27 0,-53-26,27-1</inkml:trace>
  <inkml:trace contextRef="#ctx0" brushRef="#br0" timeOffset="16769.9591">30718 12938,'27'0,"-27"26,26-26,-26 53,0-26,0 26,0-27</inkml:trace>
  <inkml:trace contextRef="#ctx0" brushRef="#br0" timeOffset="16971.9707">30930 12726,'0'-26,"0"52,0 54,0-1</inkml:trace>
  <inkml:trace contextRef="#ctx0" brushRef="#br0" timeOffset="17242.9862">31697 13017,'-26'-79,"26"52,-27 27,-26 0,0 0,27 27,-27 26,53-27,-53 27,53-26,0-1,0 27,79-53,27 0,0 53,53-53,-53 0,-27 0</inkml:trace>
  <inkml:trace contextRef="#ctx0" brushRef="#br0" timeOffset="18248.0437">28893 12964,'0'0,"0"27,26-27,-26 53,26-53,-26 26,53-26,-53 53,27-53</inkml:trace>
  <inkml:trace contextRef="#ctx0" brushRef="#br0" timeOffset="19119.0935">28416 13599,'0'-53,"0"0,-79 27,52 26,1 0,-27 0,27 0,-1 0,-26 0,53 26,-53 27,53 0,0 0,0 27,0-28,0-25,27-1,-1-26,1 53,26-53,0 0,-1 0,1 0,27 0,-27 0</inkml:trace>
  <inkml:trace contextRef="#ctx0" brushRef="#br0" timeOffset="19800.1324">28681 13732,'0'-27,"0"-26,0 53,-53 0,-26 27,79-1,-27 27,27-27,0 27,0-53,79 0,-26 0,-53 0,27 0,-27-26,0 26,0 26,26-26,-26 53,53-53,-53-26,0-1,27 27,-1 0,-26 0,53 0,-53 53,53-53,-27 0</inkml:trace>
  <inkml:trace contextRef="#ctx0" brushRef="#br0" timeOffset="20070.1479">29078 13626,'0'26,"53"1,-53 26,0-1,26 1,-26 0,0 27,0-27,0 0,0-1,0-25,0 26,-26-53,-1 26,-26-26</inkml:trace>
  <inkml:trace contextRef="#ctx0" brushRef="#br0" timeOffset="20243.1578">29104 13361,'27'-53,"-80"133,53-54</inkml:trace>
  <inkml:trace contextRef="#ctx0" brushRef="#br0" timeOffset="20970.199">29580 13811,'0'26,"0"27,0 0,0-26,0-1,0-26,27 0,26 0,-27-26,-26-1,0-26,53 53,-53 27,27-1,-1 27,53-53,-52 27</inkml:trace>
  <inkml:trace contextRef="#ctx0" brushRef="#br0" timeOffset="21495.2294">30083 13758,'0'-26,"27"-27,-27 26,0 1,0-27,-27 53,-26 0,0 26,53 1,0-1,0 54,0-54,0-26,27 0,26 26,-27-26,1 0,52 53,-53 0,-26 0,0 0,0 0,0 26,0 1,0 26,0-53,0 26,0-53,-79-26,26 0,53 0,-53-53,53 1,0-1,0 0,0-27,0 54,27-1,26 27,-27 0,27 0,26 0,1 0,26-52</inkml:trace>
  <inkml:trace contextRef="#ctx0" brushRef="#br0" timeOffset="21781.2458">30771 14023,'79'-80,"-79"27,0 27,0-1,0-26,-52 53,-1-26,-27 26,27 0,27 0,-27 0,26 53,27 0,0-53,0 26,53-26,27 0,-27 0,-27 0,27 53,-26-26,25 26,1-53,-53 53,53-53</inkml:trace>
  <inkml:trace contextRef="#ctx0" brushRef="#br0" timeOffset="22201.2698">31168 13388,'26'0,"-26"53,0-27,0 53,0-26,0 0,0 0,0 0,0 0,0-27,53 1,-26-27,26 0,0 0,-27 0,27 0,0-53,0 0,-53-26,0 26,0 0,-27 53,1 26,-27 27,27 0,26 26,-53-26,53-26,0-1,26-26,1 53,25-53,1 0,27 0,-1-26,-52-1</inkml:trace>
  <inkml:trace contextRef="#ctx0" brushRef="#br0" timeOffset="22490.2864">30745 13652,'0'0,"26"0,27 0,-27 0,1 0,52 0,-26 0,0 0,0 0,26 0,1 0</inkml:trace>
  <inkml:trace contextRef="#ctx0" brushRef="#br0" timeOffset="23932.3689">31247 13732,'-26'0,"26"-27,0-26,0 53,53 0,-53-26,53 26,0 0,-53 0</inkml:trace>
  <inkml:trace contextRef="#ctx0" brushRef="#br0" timeOffset="26678.5259">25162 15346,'0'26,"0"0,0 1,0 26,26-27,-26 1,27 52,26-26,-27-53,27 0,26 0,-52-26,-27-27,0 26,0 1,0-27,0 106,53-27,-53 1,106 26,-80-27,27 27,-26-53,-1 26,27-26,0 0,-27-26,-26-1,0-25,0-28,0 27,0 0,0 0,0 1,-53 52,80 26,52-26,-52 0</inkml:trace>
  <inkml:trace contextRef="#ctx0" brushRef="#br0" timeOffset="27008.5448">26167 15398,'53'0,"-26"0,-1 0,27 0,0 0,-53 0</inkml:trace>
  <inkml:trace contextRef="#ctx0" brushRef="#br0" timeOffset="27150.5529">26247 15610,'53'0,"-27"0,1 0,25 0,1 0,-26 0</inkml:trace>
  <inkml:trace contextRef="#ctx0" brushRef="#br0" timeOffset="27892.5954">27040 15213,'0'-26,"0"-27,0 26,0 1,0-27,0 27,-26-27,-27 53,0 0,0 0,53 53,-53-27,53 0,0 27,0 0,0 0,0 0,0 0,0 26,0-26,53 0,-53 0,0 27,53-54,-53 0</inkml:trace>
  <inkml:trace contextRef="#ctx0" brushRef="#br0" timeOffset="28118.6083">26749 15425,'53'0,"0"0,0-53,0 53,0 0,53 0,-27-53,-26 53</inkml:trace>
  <inkml:trace contextRef="#ctx0" brushRef="#br0" timeOffset="28402.6245">27437 15028,'0'-53,"0"80,-79 25,52 1,-25 27,52-27,-27 0,27 0,0 26,0-26,0-27,27-26,25 80,-25-80,26 0,-27 0</inkml:trace>
  <inkml:trace contextRef="#ctx0" brushRef="#br0" timeOffset="28814.6481">27543 15160,'27'0,"26"0,-1 27,-52 26,0-27,0 27,0-26,0 25,0-25,-52-27,52 53,0-27,0 27,26-53,27 0,0 0,26 0,-52 0</inkml:trace>
  <inkml:trace contextRef="#ctx0" brushRef="#br0" timeOffset="29024.6601">27543 15398,'27'0,"-1"0,53 0,-26 0,0 0,0-52,0 25</inkml:trace>
  <inkml:trace contextRef="#ctx0" brushRef="#br0" timeOffset="29242.6726">28019 15054,'0'0,"0"80,53-54,-53 1,27 52,-27-26,53 0,-53 0,0 0,-27 26,27-52,-53-27,53 26,-26-26</inkml:trace>
  <inkml:trace contextRef="#ctx0" brushRef="#br0" timeOffset="29496.6871">28337 15398,'0'-26,"26"26,1-26,52 26,-26 0,-53 0</inkml:trace>
  <inkml:trace contextRef="#ctx0" brushRef="#br0" timeOffset="29640.6953">28337 15584,'26'0,"27"-27,27 27,-54 0,1 0,25 0</inkml:trace>
  <inkml:trace contextRef="#ctx0" brushRef="#br0" timeOffset="30644.7528">28813 15054,'-26'0,"26"53,0 27,0-1,0 1,0-28,0 1,0 0,0-26,79-27,-52 53,-1-53,27 0,-27 0,1-27,26 1,-27-27,27 26,-53-26,27 1,-27 25,0 1,0-27,0 26,0 27,52 80,-52-54,0 1,0 25,27 1,-27 0,0 0,79 0</inkml:trace>
  <inkml:trace contextRef="#ctx0" brushRef="#br0" timeOffset="30930.7691">29766 15451,'79'-53,"-53"53,27-26,0 26,53-53,-26 53,-1 0,-26 0,-27 0</inkml:trace>
  <inkml:trace contextRef="#ctx0" brushRef="#br0" timeOffset="31154.7819">30057 15160,'0'-26,"-27"52,27 27,0 0,0 0,0 0,0 0,80-27,-27 27,-1-53</inkml:trace>
  <inkml:trace contextRef="#ctx0" brushRef="#br0" timeOffset="31470.8">30639 15081,'0'0,"0"79,-27-26,27-26,0-1,0 27,0-26,0-1,27 27,26 0,0-53,-27 0,1 0</inkml:trace>
  <inkml:trace contextRef="#ctx0" brushRef="#br0" timeOffset="31628.8091">30903 14949,'0'0,"0"-53,0 79</inkml:trace>
  <inkml:trace contextRef="#ctx0" brushRef="#br0" timeOffset="32361.851">31433 15187,'0'53,"0"0,0 0,0-1,52 28,-52-54,80 1,-80 26,26-53,-26 26,27-26,26-26,-53-27,0 26,0-26,26 0,-26-26,0 26,0 27,0-1,53 54</inkml:trace>
  <inkml:trace contextRef="#ctx0" brushRef="#br0" timeOffset="33351.9076">30850 14896,'27'0,"-27"0,53 0,-53 26</inkml:trace>
  <inkml:trace contextRef="#ctx0" brushRef="#br0" timeOffset="34085.9496">32597 15531</inkml:trace>
  <inkml:trace contextRef="#ctx0" brushRef="#br0" timeOffset="42496.4307">12277 11879,'0'-52,"0"25,0 27,0-26,-27 26,-26 0,27 0,-1 0,-26 26,53 27,0 26,0 1,-26 26,26-1,0-25,0-1,0 1,0-28,0 28,0-27</inkml:trace>
  <inkml:trace contextRef="#ctx0" brushRef="#br0" timeOffset="42774.4466">11853 12303,'0'0,"53"0,-26 0,26 0,0 0,-1 0,28 0,-27 0,0 0,0 0,-27 0</inkml:trace>
  <inkml:trace contextRef="#ctx0" brushRef="#br0" timeOffset="43178.4695">12806 11959,'0'53,"0"-27,0 1,-53 52,53-26,0 0,-27 0,27-27,0 1,0-1,27 27,-1-26,54-27,-1 79,1-79</inkml:trace>
  <inkml:trace contextRef="#ctx0" brushRef="#br0" timeOffset="44050.5195">13441 12091,'0'-26,"-27"26,27 53,0-27,-26 1,26 25,0-25,0-1,0 54,26-54,1-26,26 0,0 0,-53 0</inkml:trace>
  <inkml:trace contextRef="#ctx0" brushRef="#br0" timeOffset="44250.5309">13600 11959,'0'-27,"0"27,26 0</inkml:trace>
  <inkml:trace contextRef="#ctx0" brushRef="#br0" timeOffset="44460.543">13944 11959,'0'26,"26"-26,-26 80,0-54,53 27,-53-26,26 52,-26-26,0-27,53 27,-53 0,0-26,0-1,0-26,0 53,-53-53</inkml:trace>
  <inkml:trace contextRef="#ctx0" brushRef="#br0" timeOffset="44828.564">14446 12223,'0'-26,"53"26,27 0,-28 0,-25 0,-1 26,-26 1</inkml:trace>
  <inkml:trace contextRef="#ctx0" brushRef="#br0" timeOffset="44970.5722">14579 12514,'105'0,"-25"0,-27 0,0 0,-27 0</inkml:trace>
  <inkml:trace contextRef="#ctx0" brushRef="#br0" timeOffset="45586.6072">15796 11906,'0'-27,"0"27,26 53,-26-26,0 26,53 0,-53 26,0-26,0 0,0 0,0-27</inkml:trace>
  <inkml:trace contextRef="#ctx0" brushRef="#br0" timeOffset="45840.6215">16404 12197,'53'-53,"0"53,26 0,-26 0,27-53,52 53,-26 0,-27-26,-26 26,0 0</inkml:trace>
  <inkml:trace contextRef="#ctx0" brushRef="#br0" timeOffset="46074.6349">16828 11932,'0'27,"-27"26,27 0,0 0,0 0,0-27,0-26,0 53,79-53,-52 0</inkml:trace>
  <inkml:trace contextRef="#ctx0" brushRef="#br0" timeOffset="46417.6549">17489 12038,'0'0,"-26"53,26-26,0-1,0 27,0-27,0 1,0-27,0 53,79-53,-53 53,1-53,26 0</inkml:trace>
  <inkml:trace contextRef="#ctx0" brushRef="#br0" timeOffset="46598.6649">17754 11827,'0'0,"0"52</inkml:trace>
  <inkml:trace contextRef="#ctx0" brushRef="#br0" timeOffset="47879.7385">17780 11879,'0'0,"0"27</inkml:trace>
  <inkml:trace contextRef="#ctx0" brushRef="#br0" timeOffset="52376.9955">5874 13229,'0'-27,"0"27,-53-53,26 53,-26 0,53 0,-26 0,26 106,-26-79,26 26,-53 0,53 26,0-26,0 0,0 0,0 0,0 26,0-26,0-27,0-26,0 27</inkml:trace>
  <inkml:trace contextRef="#ctx0" brushRef="#br0" timeOffset="52610.009">5398 13626,'26'0,"27"0,0 0,0 0,0 0,26 0,27-53,-27 53,-26 0,0 0</inkml:trace>
  <inkml:trace contextRef="#ctx0" brushRef="#br0" timeOffset="52977.03">6376 13282,'0'26,"-26"1,26 26,0 0,0-1,0 1,0 0,0 0,0 27,0-54,26 0,1-26,-1 0</inkml:trace>
  <inkml:trace contextRef="#ctx0" brushRef="#br0" timeOffset="53284.0476">6747 13467,'-27'26,"27"1,0 26,-26-53,26 53,0 0,0-27,79-26,-26 53</inkml:trace>
  <inkml:trace contextRef="#ctx0" brushRef="#br0" timeOffset="53456.0575">6906 13388,'0'-27,"-53"27,53 0</inkml:trace>
  <inkml:trace contextRef="#ctx0" brushRef="#br0" timeOffset="54484.1163">7223 13308,'27'0,"-27"0,53 0,-53 53,52-53,-52 80,27-28,-27 1,0 0,0-26,0 26,0-27,0 1,0 25,0-25,-53-27</inkml:trace>
  <inkml:trace contextRef="#ctx0" brushRef="#br0" timeOffset="55204.1575">7699 13573,'53'0,"-26"0,26 0,0 0,-53 0</inkml:trace>
  <inkml:trace contextRef="#ctx0" brushRef="#br0" timeOffset="55384.1678">7832 13864,'53'0,"-27"0,27 0,-27 0,-26 0,27 0</inkml:trace>
  <inkml:trace contextRef="#ctx0" brushRef="#br0" timeOffset="63309.6209">16828 11932,'0'-53,"0"80,0 52,0-52,0 52,0-52</inkml:trace>
  <inkml:trace contextRef="#ctx0" brushRef="#br0" timeOffset="64247.6748">17754 11879,'0'27</inkml:trace>
  <inkml:trace contextRef="#ctx0" brushRef="#br0" timeOffset="68867.939">9128 13573,'0'26,"-53"-26,53 53,-79 0,79 0,0 26,26-52,27-27,-26 0,26 0,0-80,-53 54,0 0,0-27,0 0,-27 26,27-26,-26 53,26 53,0-26</inkml:trace>
  <inkml:trace contextRef="#ctx0" brushRef="#br0" timeOffset="69143.9547">9578 13467,'0'53,"0"26,-27-26,27 0,0 0,0 0,0 26,0-26,0 0,-26 0,26 0,-106 0,80-53</inkml:trace>
  <inkml:trace contextRef="#ctx0" brushRef="#br0" timeOffset="69474.9737">8890 13546,'-26'0,"26"27,0 52,0-26,-53 0,53 0,0 0,0 0,0-27,0 1,0 26,26-27,-26 1,79-27,-26 79,0-79</inkml:trace>
  <inkml:trace contextRef="#ctx0" brushRef="#br0" timeOffset="70129.0111">9975 13255,'0'-26,"0"26,53 0,-53 53,0-27,0 1,-27-27,27 53,27-27,-1-26,-26 27,0 25,0-25,0 26,-53 0,0-27</inkml:trace>
  <inkml:trace contextRef="#ctx0" brushRef="#br0" timeOffset="70480.0312">10372 13811,'26'0,"1"0,26 0,-1 0,1 0,0 0</inkml:trace>
  <inkml:trace contextRef="#ctx0" brushRef="#br0" timeOffset="70819.0506">10769 13599,'0'-53,"26"53,0 0,-26 27,27-27,-27 53,0 0,0-27,0-26,0 53,26-27,27-26,-53 53,27-26,-27-1,0 27,-53-26,0 26,26-53</inkml:trace>
  <inkml:trace contextRef="#ctx0" brushRef="#br0" timeOffset="71493.0892">11483 13493,'-53'27,"53"-1,-53 27,0-26,27 26,-27-27,53 1,-27 25,27-25,0-1,0 27,0-26,53-27,27 53,-1-53</inkml:trace>
  <inkml:trace contextRef="#ctx0" brushRef="#br0" timeOffset="71762.1046">11827 13652,'-27'27,"-25"26,52-1,26 1,0-53,1 0,52 0,-52 0,-1 0,-26 0,0-53,0 27,0 0,-26-27,-1 53,-26-27,27 27,-1 0</inkml:trace>
  <inkml:trace contextRef="#ctx0" brushRef="#br0" timeOffset="72070.1222">12197 13493,'0'53,"27"-26,-27-1,0 27,0-26,0-1,0 27,0-27,0 1,0 26,0-27,0 1</inkml:trace>
  <inkml:trace contextRef="#ctx0" brushRef="#br0" timeOffset="72490.1461">12806 13493,'0'-52,"-27"52,27 26,0 0,-26 27,26 0,0 0,-53 0,53 0,0 26,0-26,0-26,0-1,53 27</inkml:trace>
  <inkml:trace contextRef="#ctx0" brushRef="#br0" timeOffset="74702.2727">13097 13679,'0'-27,"0"27,0 27,0 26,0-1,0-25,0-1,0 27,0-26,0-1</inkml:trace>
  <inkml:trace contextRef="#ctx0" brushRef="#br0" timeOffset="74939.2861">13335 13599,'0'27,"0"26,0-27,26 27,-26-27,0 27,0-26,0-1,0 1,-26 26,0-53,26 26,-53-26</inkml:trace>
  <inkml:trace contextRef="#ctx0" brushRef="#br0" timeOffset="75234.3032">13626 13335,'0'0,"27"53,-27 0,0-1,0 1,0-26,79 26,-26-53,0 0,0 0</inkml:trace>
  <inkml:trace contextRef="#ctx0" brushRef="#br0" timeOffset="76030.3487">14923 13732,'26'0,"27"0</inkml:trace>
  <inkml:trace contextRef="#ctx0" brushRef="#br0" timeOffset="76194.3581">15161 13758,'26'0,"27"0,-27 0</inkml:trace>
  <inkml:trace contextRef="#ctx0" brushRef="#br0" timeOffset="76486.3748">15584 13811,'26'0,"27"0,-26 0,-1 0,27 0</inkml:trace>
  <inkml:trace contextRef="#ctx0" brushRef="#br0" timeOffset="77004.4044">16563 13546,'53'-53,"-27"53,1 0,-1 0,54 0,-27 27,-27-27</inkml:trace>
  <inkml:trace contextRef="#ctx0" brushRef="#br0" timeOffset="77154.4126">16722 13732,'26'0,"27"0,0 0,0 0,0 0,-27 0,1 0,26 0</inkml:trace>
  <inkml:trace contextRef="#ctx0" brushRef="#br0" timeOffset="77971.4597">18865 13097,'0'0,"0"26,0 27,0-27,0 27,0 0,0 27,0-27,0-1</inkml:trace>
  <inkml:trace contextRef="#ctx0" brushRef="#br0" timeOffset="78195.4724">19447 13441,'26'0,"1"0,52-53,-26 53,0 0,0 0,0 0,0 0,-27 0</inkml:trace>
  <inkml:trace contextRef="#ctx0" brushRef="#br0" timeOffset="78441.4864">19632 13229,'0'0,"0"0,0 53,0-27,0 1,0 26,0-27,0 1,0 25,0-25</inkml:trace>
  <inkml:trace contextRef="#ctx0" brushRef="#br0" timeOffset="78736.5034">20399 13308,'-26'0,"-1"80,-25-27,52-1,0 1,0 0,26-53,27 53,-27-53,1 0</inkml:trace>
  <inkml:trace contextRef="#ctx0" brushRef="#br0" timeOffset="78892.512">20505 13335,'53'-53,"-53"79</inkml:trace>
  <inkml:trace contextRef="#ctx0" brushRef="#br0" timeOffset="80680.6147">15610 13229,'0'-27,"0"-26,-26 1,0 52,-27 0,53 26,-27 27,27-27,0 27,0 0,0-26,0-1,27 27,-1-53,53 53,-26-53,27 0,-1 0,-26 0</inkml:trace>
  <inkml:trace contextRef="#ctx0" brushRef="#br1" timeOffset="122177.9882">2143 14790,'0'-27,"0"-25,0 25,0 27,53 0,26 0,-52 79,-27-52,0-1,0 27,0-26,0-1,0 27,0-26,0-1,0 27,0 0,0 0,53 0,-27 0,27-53,0 0,-26 0,-1 0,27-53</inkml:trace>
  <inkml:trace contextRef="#ctx0" brushRef="#br1" timeOffset="122590.0117">2037 15054,'0'-26,"0"26,106-53,-79 53,52 0,0 0,-26-53,-26 53,-1 0,27 0,26-26,-52 26,-1 0</inkml:trace>
  <inkml:trace contextRef="#ctx0" brushRef="#br1" timeOffset="122840.026">2858 14896,'26'0,"0"0,-26 0,0 53</inkml:trace>
  <inkml:trace contextRef="#ctx0" brushRef="#br1" timeOffset="122980.0341">2910 15054,'0'53,"27"-53,52 0,-52 0,-1 0,27 0</inkml:trace>
  <inkml:trace contextRef="#ctx0" brushRef="#br1" timeOffset="124005.0927">2831 14896,'0'0,"27"53,25-53,-25 0,-1 0,27-27,-26 27,26 0,0 0</inkml:trace>
  <inkml:trace contextRef="#ctx0" brushRef="#br1" timeOffset="124471.1193">4313 14631,'-27'53,"27"0,-53 0,53 0,-53 26,53-26,0-26,-26 25,26 1</inkml:trace>
  <inkml:trace contextRef="#ctx0" brushRef="#br1" timeOffset="124733.1343">4101 14790,'27'0,"-1"26,27 1,0-27,-27 53,1-53,26 26,0 54,-53-54</inkml:trace>
  <inkml:trace contextRef="#ctx0" brushRef="#br1" timeOffset="125131.1571">4710 14869,'0'0,"53"0,-27 0,27 27,26-27,1 0,-27 0,-1-27,-25 27,26-26</inkml:trace>
  <inkml:trace contextRef="#ctx0" brushRef="#br1" timeOffset="125415.1733">4895 14763,'0'-52,"0"25,0 27,0 79,0-52,26-1,-26 54,27-54,-27 1,53 26,-27-27</inkml:trace>
  <inkml:trace contextRef="#ctx0" brushRef="#br1" timeOffset="125747.1923">5318 14684,'0'-53,"0"80,0 26,0-1,0-25,0 26,0 0,0 0,53-53,-26 26,25-26,-52 0</inkml:trace>
  <inkml:trace contextRef="#ctx0" brushRef="#br1" timeOffset="125920.2021">5503 14472</inkml:trace>
  <inkml:trace contextRef="#ctx0" brushRef="#br1" timeOffset="126346.2266">5583 14816,'26'0,"-26"27,0-1,27-26,-27 53,53-53,-53 27,26-27,0 0,-26 0,53-53,-53 26,0-26,0 0,0 1,0 25,0 54,0-1,0 27,0-27,0 27,27 27,-27-1,0 0,0-26,0 0,0-26,0 52,0-52,-27-27</inkml:trace>
  <inkml:trace contextRef="#ctx0" brushRef="#br1" timeOffset="126555.2385">6165 15081,'0'0,"26"0,-26 26,0 27,0 27</inkml:trace>
  <inkml:trace contextRef="#ctx0" brushRef="#br1" timeOffset="127396.2866">6826 14816,'0'-26,"0"-27,53 53,27-26,-54 26,27 0,-53 0,53 26,-53 53,0-52,0 26,-27 0,1 26,26-26,-53-27,53 27,0 0,0-26,53-27,26 0,1 0,-27 0,0 0</inkml:trace>
  <inkml:trace contextRef="#ctx0" brushRef="#br1" timeOffset="127614.2991">7011 15081,'53'0,"-26"0,-1 0,27 0,27-27,-54 27</inkml:trace>
  <inkml:trace contextRef="#ctx0" brushRef="#br1" timeOffset="127996.321">6694 14499,'26'-27,"27"27,-26 0,26 0,26 0,0 0,1 0,-1 0,-26 0</inkml:trace>
  <inkml:trace contextRef="#ctx0" brushRef="#br1" timeOffset="128604.3557">6906 15134,'-27'0,"27"-53,0 53,80 0,-54 0,53 0,-26 0,0 0</inkml:trace>
  <inkml:trace contextRef="#ctx0" brushRef="#br1" timeOffset="128890.3721">7699 14975,'27'0,"-1"0,27 0,-26 0</inkml:trace>
  <inkml:trace contextRef="#ctx0" brushRef="#br1" timeOffset="129031.3802">7699 15213,'53'0,"-26"0,-1 0,1 0,26 0</inkml:trace>
  <inkml:trace contextRef="#ctx0" brushRef="#br1" timeOffset="129653.4157">8784 14737,'0'0,"0"53,-53-53,53 53,-26-27,26 27,-27-26,27-1,-53 53,53-52,-26 26</inkml:trace>
  <inkml:trace contextRef="#ctx0" brushRef="#br1" timeOffset="129909.4304">8546 14896,'0'-53,"0"79,0-26,0 53,53-53,0 53,-27-53,27 79,-26-79,26 27,-27-27,1 0</inkml:trace>
  <inkml:trace contextRef="#ctx0" brushRef="#br1" timeOffset="130157.4444">9128 14949,'27'0,"-1"0,27 0,-27 0,1 0,26 0,-27 0</inkml:trace>
  <inkml:trace contextRef="#ctx0" brushRef="#br1" timeOffset="130456.4617">9578 14790,'0'0,"-27"53,27 0,0 0,0-27,27-26,-27 53,53-53,-27 0,27 0,-26 0,-1-26</inkml:trace>
  <inkml:trace contextRef="#ctx0" brushRef="#br1" timeOffset="130592.4695">9737 14605,'0'0</inkml:trace>
  <inkml:trace contextRef="#ctx0" brushRef="#br1" timeOffset="131034.4947">9948 14869,'0'53,"53"0,-26-53,-27 27,53-27,-27 0,1-53,-27 26,52-52,-52 26,0 26,0-25,0 78,0 0,53 27,-53 0,0 0,0 0,27 0,-27 0,0-27,0 27,0 0,-53-53,53 27,-53-27,27 0</inkml:trace>
  <inkml:trace contextRef="#ctx0" brushRef="#br1" timeOffset="131235.5062">10742 15054,'0'0,"27"0,-27 27,0 52</inkml:trace>
  <inkml:trace contextRef="#ctx0" brushRef="#br1" timeOffset="132384.572">12224 14578,'0'53,"0"0,-27 0,27 0,-53 26,53-52,-26-1,26 27,-53 0,53-27</inkml:trace>
  <inkml:trace contextRef="#ctx0" brushRef="#br1" timeOffset="132609.5844">12065 14684,'26'27,"-26"25,53 1,0 27,-26-27,26-27,-27 27,1-27,26-26,-27 53</inkml:trace>
  <inkml:trace contextRef="#ctx0" brushRef="#br1" timeOffset="132939.6037">12806 14843,'26'-53,"1"53,-27-27,79 27,-52 0,26 0,-53 53,0-26</inkml:trace>
  <inkml:trace contextRef="#ctx0" brushRef="#br1" timeOffset="133081.6118">12965 15081,'26'0,"1"0,-1 0,53 0,-52 0</inkml:trace>
  <inkml:trace contextRef="#ctx0" brushRef="#br1" timeOffset="134843.7126">13891 14181,'0'-26,"0"26,0 79,0-52,0 26,0-27,0 1,0 25,0 1,53-26</inkml:trace>
  <inkml:trace contextRef="#ctx0" brushRef="#br1" timeOffset="135203.7332">13679 14816,'26'0,"1"-26,52 26,-26 0,27-53,25 53,-25 0,-27 0,-27 0,1 0,26 26,-53 27</inkml:trace>
  <inkml:trace contextRef="#ctx0" brushRef="#br1" timeOffset="135585.7551">13891 14975,'53'0,"-27"0,27 0,-27 0,27 27,-26 25,-27 1,0 27,-27-54,27-26,27 53,26-53,26 0,0 0,1 0,-27-26</inkml:trace>
  <inkml:trace contextRef="#ctx0" brushRef="#br1" timeOffset="136763.8223">14737 14499,'0'-27,"-53"54,53-1,-53 54,53-27,-52 0,52 26,0-26,0 26,0 1,0-1,0-53,26 1,0 26,54-53,-1 26,-26-26</inkml:trace>
  <inkml:trace contextRef="#ctx0" brushRef="#br1" timeOffset="139441.9756">15002 14525,'53'-26,"-27"26,1 0,52 0,-52 0,-1 0,-26 26,53-26,-53 106,0-79,0-1,-27 27,1-27,-27 27,27-26,26-1,-53 27,53 0,53-26,0-27,-1 0,1 0,0 0,-26 0</inkml:trace>
  <inkml:trace contextRef="#ctx0" brushRef="#br1" timeOffset="139725.9919">15028 14843,'27'0,"52"0,1 0,-1 0,0 0,1 0,-1 0,-52 0,-1 0</inkml:trace>
  <inkml:trace contextRef="#ctx0" brushRef="#br1" timeOffset="140063.0111">15796 15002,'0'-27,"53"27,26 0,-53 0,27 0,-26 0,-1 0,27 0</inkml:trace>
  <inkml:trace contextRef="#ctx0" brushRef="#br1" timeOffset="140334.0263">15981 14869,'0'-26,"0"-27,-27 53,27 26,0 1,0-1,0 27,0 0,0 0,0 0,0 0,0 26,0-52</inkml:trace>
  <inkml:trace contextRef="#ctx0" brushRef="#br1" timeOffset="140950.0619">16298 14658,'0'-27,"27"27,26 0,-27 0,27 0,0 0,-27 0,27 53,-53 0,0-27,0 1,-26 26,26-27,-53 27,53-26,-53-1,53 27,0-27,53 27,-27-53,27 0,0 0,0 27</inkml:trace>
  <inkml:trace contextRef="#ctx0" brushRef="#br1" timeOffset="141195.0759">16457 14896,'-53'0,"106"0,26 0,-26 0,27 0,-1-53,1 53,-54 0</inkml:trace>
  <inkml:trace contextRef="#ctx0" brushRef="#br1" timeOffset="141654.1021">16166 14393,'53'-26,"-27"26,27 0,-26 0,-1 0,1 0,26 0,26 0,-53 0,27 0,0 0</inkml:trace>
  <inkml:trace contextRef="#ctx0" brushRef="#br1" timeOffset="142425.1462">16933 14446,'53'53,"-53"0,80 0,-54 26,-26-26,79 0,-79 0,27-27,-27 1,0 26,0-27,-27 27,-25-53,52 53,-53-53</inkml:trace>
  <inkml:trace contextRef="#ctx0" brushRef="#br1" timeOffset="143086.1839">17621 14922,'53'0,"-53"0,0 53,0 26,0-26,0-26,-26 26,-1-53</inkml:trace>
  <inkml:trace contextRef="#ctx0" brushRef="#br1" timeOffset="144667.2745">17939 14525,'0'53,"0"0,26 0,27 26,53-52,-80-27,1 0,26 0,-27 0,1 0,52-27,-79 1,27-27,-27 27,0-27,0 26,0 54,0 26,0 0,52-1,-52 1,0 27,0-1,0 0,0 1,0-27,-26-27,-27 54,0-80,27 0,26-53,-27-27,27 54,0-1,0-26,27 27,-1 26,-26-53,53 53,0 0,-27 0,27 0</inkml:trace>
  <inkml:trace contextRef="#ctx0" brushRef="#br1" timeOffset="144962.2913">18759 14869,'26'0,"54"0,-27 0,-27 0,-26 53</inkml:trace>
  <inkml:trace contextRef="#ctx0" brushRef="#br1" timeOffset="145095.299">18812 15160,'53'0,"0"0,0 0,-27 0,1 0</inkml:trace>
  <inkml:trace contextRef="#ctx0" brushRef="#br1" timeOffset="146762.3939">19659 14181,'0'-53,"0"80,0 26,0 26,0 1,-27-1,27 0,-53 27,53-79</inkml:trace>
  <inkml:trace contextRef="#ctx0" brushRef="#br1" timeOffset="147008.4083">19288 14737,'53'0,"-26"0,-1-53,53 53,1 0,-1 0,27 0,0 0,0 0,-27 0,-26 0,0 0,-53 0</inkml:trace>
  <inkml:trace contextRef="#ctx0" brushRef="#br1" timeOffset="147473.435">19288 14975,'53'0,"-53"-26,53 26,53 0,-106 0,53 0,-53 53,0-27,0 27,-53 26,26-79,27 27,0-27,80 0,-27 26,-27-26,27 0</inkml:trace>
  <inkml:trace contextRef="#ctx0" brushRef="#br1" timeOffset="147765.4513">19844 15081,'0'0,"0"53,0 0,0-27,0 1,26 26,27 0</inkml:trace>
  <inkml:trace contextRef="#ctx0" brushRef="#br1" timeOffset="147945.462">20003 14975</inkml:trace>
  <inkml:trace contextRef="#ctx0" brushRef="#br1" timeOffset="148352.4853">20479 14525,'0'53,"-27"0,27 0,0 0,-53 26,53-26,-26 0,26 0,0 0,0 0,0-27,53-26,-27 0</inkml:trace>
  <inkml:trace contextRef="#ctx0" brushRef="#br1" timeOffset="148785.51">20638 14578,'0'-53,"52"53,1 0,0 0,0 0,-26 0,-27 27,53-27,-53 53,0-27,0 27,0-26,-27-1,-26 27,27-53,26 53,-27-53,27 26,0 27,0-53,53 27,0-27,26 0,-26 53</inkml:trace>
  <inkml:trace contextRef="#ctx0" brushRef="#br1" timeOffset="149034.5243">20690 14763,'53'0,"0"0,0 0,0 0,0 0,26 0</inkml:trace>
  <inkml:trace contextRef="#ctx0" brushRef="#br1" timeOffset="149244.5363">21246 14816,'27'0,"-1"0,27 0,0 0,-27 0,1 0</inkml:trace>
  <inkml:trace contextRef="#ctx0" brushRef="#br1" timeOffset="149603.5568">21722 14578,'53'0,"-26"0,26 0,-27 0,1 0,-1 0,-26 27,53-27,-53 53,0-27,-27 27,1-27,-27 27,27-26,26-1,0 27,26-53,53 27,1-27,26 0,-53 0</inkml:trace>
  <inkml:trace contextRef="#ctx0" brushRef="#br1" timeOffset="149903.574">21775 14790,'-26'0,"-27"0,53 0,53 0,26 0,1 0,-1-53,27 53,-53 0,-27 0</inkml:trace>
  <inkml:trace contextRef="#ctx0" brushRef="#br1" timeOffset="150263.5943">21643 14287,'26'-53,"54"53,-54 0,27 0,0 0,26 0,1 0,-1 0,1 0</inkml:trace>
  <inkml:trace contextRef="#ctx0" brushRef="#br1" timeOffset="150495.6079">22463 14287,'27'27,"-27"52,0 27,0 26,0-26,-27 0,27 0,-53-27,0 0,0 27,-26-79,53-27</inkml:trace>
  <inkml:trace contextRef="#ctx0" brushRef="#br1" timeOffset="152333.713">26220 9710,'0'0,"0"0,53 0,53-53,0 53,26 0,53 0,27 0,53 0,-54 0,54 0,-80 0,-79 0,-27 0,-26 0,-26 0,26 0,-53 26</inkml:trace>
  <inkml:trace contextRef="#ctx0" brushRef="#br1" timeOffset="153293.7679">29263 9260,'0'-53,"0"53,-27 53,27 26,0-26,-26 27,26-27,-53-27,53 27,0-26,0-27,0-53,0 26,27 1,-27-54,52 27,-52-26,53 26,-53-26,0 52,27 27,-1 0,-26 53,53 0,-53-26,53-1,-53 27,27-27,-27 27,0-26,53 26,-53-27,0 27</inkml:trace>
  <inkml:trace contextRef="#ctx0" brushRef="#br1" timeOffset="153479.7785">29289 9445,'80'0,"-27"0,-27 0,27 0,-26 0,-1 0</inkml:trace>
  <inkml:trace contextRef="#ctx0" brushRef="#br1" timeOffset="153683.7902">29871 9207,'27'0,"-27"0,53 0,-53 80,0-54,0 53,0-26,0 27,0-1,-80 27,-52 0,0-80</inkml:trace>
  <inkml:trace contextRef="#ctx0" brushRef="#br1" timeOffset="154029.81">28972 9181,'-79'0,"79"53,0 0,26-1,-26 1,0 27,0-27,0-27,0 27,0 0,0 26,0-52,53-27</inkml:trace>
  <inkml:trace contextRef="#ctx0" brushRef="#br1" timeOffset="156674.9613">1773 16351,'0'53,"0"-27,0 27,0 27,0-27,0-27,0 27,0-53,0-27,0-52,0 26,0 0,0 0,0 0,0 0,53 27,-53 0,26 26,1 0,-27 0,52 26,-52 27,27-27,-27 1,0 52,53-26,-53 27,0-28,0 1,0-26,0-1</inkml:trace>
  <inkml:trace contextRef="#ctx0" brushRef="#br1" timeOffset="156869.9724">1799 16563,'27'0,"52"0,-53 0,27 0,27-53,-54 53,1-53</inkml:trace>
  <inkml:trace contextRef="#ctx0" brushRef="#br1" timeOffset="157073.9839">2355 16298,'53'0,"-53"79,53-52,-53-1,0 54,0 26,0-27,0 0,-80 1,-26 25,27-78</inkml:trace>
  <inkml:trace contextRef="#ctx0" brushRef="#br1" timeOffset="157402.0029">1535 16483,'0'27,"0"-1,0 27,0 0,0 26,0-26,0 0,53 0,-1 26,1-52,0-27</inkml:trace>
  <inkml:trace contextRef="#ctx0" brushRef="#br1" timeOffset="158055.0402">2990 16642,'0'-26,"0"26,53 0,-27 0,27 0,-26 0,25 0,-52 26,0 27</inkml:trace>
  <inkml:trace contextRef="#ctx0" brushRef="#br1" timeOffset="158212.0492">3122 16854,'27'0,"-1"0,27 0,-27 0,27 0</inkml:trace>
  <inkml:trace contextRef="#ctx0" brushRef="#br1" timeOffset="158416.0609">3387 16589,'26'0,"27"0,-53 53,27-27,-27 1,0 52,0-26,0 0,0 0,-27 0,27-27</inkml:trace>
  <inkml:trace contextRef="#ctx0" brushRef="#br1" timeOffset="159322.1127">5345 16245,'26'-26,"-26"-1,0 1,0-27,0 53,-53 0,53 26,-53-26,53 53,0-26,-26 26,26 26,0-26,0 0,0 26,0 1,0-1,0 0,0-26,0-26,0-1</inkml:trace>
  <inkml:trace contextRef="#ctx0" brushRef="#br1" timeOffset="159544.1254">5027 16563,'53'0,"-27"-53,27 53,0 0,0 0,0 0,0 0,26 0,-26 0,-26 0</inkml:trace>
  <inkml:trace contextRef="#ctx0" brushRef="#br1" timeOffset="159840.1423">5927 16192,'-27'0,"1"53,26 0,-53-27,53 27,-27 27,27-27,0 0,0 0,0-27,0 27,53-53,-26 53,-1-53,54 0,-54 0</inkml:trace>
  <inkml:trace contextRef="#ctx0" brushRef="#br1" timeOffset="160221.1641">6165 16324,'53'0,"0"0,-27 0,1 0,25 0,-52 27,0 52,0-52,-26-1,0 27,-27-26,26 26,27-27,0 27,0 0,53-53,0 0,0 0,0 0,0 0</inkml:trace>
  <inkml:trace contextRef="#ctx0" brushRef="#br1" timeOffset="160447.1771">6112 16483,'53'0,"-27"0,27 0,0 0,-26 0,-1 0,27 0,26 0,-26 0,-26 0</inkml:trace>
  <inkml:trace contextRef="#ctx0" brushRef="#br1" timeOffset="160785.1963">6747 16272,'0'26,"26"-26,-26 79,53-52,-53 26,0-27,27 27,-27 0,0 26,0-26,0-26,0-1,-80 27,54 0</inkml:trace>
  <inkml:trace contextRef="#ctx0" brushRef="#br1" timeOffset="161018.2097">7144 16668,'53'0,"0"0,-27 0,1 0,52 0,-26 0,-27 0</inkml:trace>
  <inkml:trace contextRef="#ctx0" brushRef="#br1" timeOffset="161159.2178">7303 16933,'79'0,"-26"0,-27-26,27 26,-26 0,-1 0</inkml:trace>
  <inkml:trace contextRef="#ctx0" brushRef="#br1" timeOffset="163725.3642">8493 16060,'0'53,"0"0,0 26,0 0,0 1,0-1,-26 1,26-1,-80 0</inkml:trace>
  <inkml:trace contextRef="#ctx0" brushRef="#br1" timeOffset="163979.3791">7990 16801,'53'0,"0"0,0 0,27 0,52 0,27 0,-27 0,27 0,-27 0,0 0,-52 0,-54 0</inkml:trace>
  <inkml:trace contextRef="#ctx0" brushRef="#br1" timeOffset="164678.4191">8546 17065,'-53'-53,"0"-26,53 53,-26-1,26-26,53 27,0 26,-27 0,-26-53,53 53,-53 26,0 27,0 0,-26 0,-54 26,27-26,0 0,53 27,0-27,0-27,0 0,53-26,-26 53,26-53,0 0,-27-26,-26-1,0-52,0 53,0-27,-53 53,27-27,-27 27,53 0,26 0</inkml:trace>
  <inkml:trace contextRef="#ctx0" brushRef="#br1" timeOffset="165338.4564">9578 16430,'0'27,"0"26,-53 26,53 0,0 1,0 26,0-1,0-25,0-27,0 0,53-27,0-26,-27 0</inkml:trace>
  <inkml:trace contextRef="#ctx0" brushRef="#br1" timeOffset="165825.4843">10054 16510,'0'-27,"53"27,0 27,-27-27,27 79,-53-52,27 25,-27-25,0-1,0 27,0-26,0-1,-53 27,26-26,-25 52,52-26,26-53,27 26,26-26,1 0,-27 0,0 0</inkml:trace>
  <inkml:trace contextRef="#ctx0" brushRef="#br1" timeOffset="166101.5005">10081 16854,'53'0,"-27"0,27-53,26 53,1 0,-27 0,-27 0,1 0</inkml:trace>
  <inkml:trace contextRef="#ctx0" brushRef="#br1" timeOffset="166401.5176">10769 16933,'0'0,"79"-53,-53 53,27 0,0 0,0 0,27 0,-28 0,-25 0</inkml:trace>
  <inkml:trace contextRef="#ctx0" brushRef="#br1" timeOffset="166657.5323">10980 16774,'0'-26,"0"26,0 53,0-27,0 27,0 0,0 26,0-52,0-1,0 1,53 26</inkml:trace>
  <inkml:trace contextRef="#ctx0" brushRef="#br1" timeOffset="167379.5736">11536 16483,'0'-53,"79"53,-26 0,0 0,0 0,-53 27,26-27,-26 79,0-52,0-1,-26 27,-27-27,27 27,-27-26,53 26,-27-27,27 27,0-53,80 53,-1-53,0 0,-26 0,-26 0</inkml:trace>
  <inkml:trace contextRef="#ctx0" brushRef="#br1" timeOffset="167626.5877">11536 16642,'26'0,"1"0,26 0,-27 0,1 0,26 0,-27 0,27 0,0 0</inkml:trace>
  <inkml:trace contextRef="#ctx0" brushRef="#br1" timeOffset="168187.6198">12250 16430,'0'0,"0"27,53 52,-53-26,53 0,-53 0,53 26,-53 1,0-27,0-27,0 0,-53 27,27-53,-1 27,-26-27,27 0,52 0</inkml:trace>
  <inkml:trace contextRef="#ctx0" brushRef="#br1" timeOffset="169049.6691">12356 15795,'53'0,"-27"0,1 0,26 0,-53 27,53-27,-53 79,0-26,0-26,-27 25,1 1,26-26,26 26,27-27,0-26,-53 27,0 26,-26-53,-1 52,-26-52,-26 53,26-53</inkml:trace>
  <inkml:trace contextRef="#ctx0" brushRef="#br1" timeOffset="170001.7235">12885 16748,'53'0,"0"0,-26 0,-1 0,27 0,-27 0,1 0,26 0,-27 0</inkml:trace>
  <inkml:trace contextRef="#ctx0" brushRef="#br1" timeOffset="171740.8229">13758 16113,'0'-27,"27"27,26 0,-27 0,27 0,-26 0,52 0,-79 0,26 0,-26 53,0 0,0 0,-26-53,26 53,-53-53,53 26,0 1,0 52,0-26,0-26,0-1,0 27,-53-26,0-27,0 52,-26-25</inkml:trace>
  <inkml:trace contextRef="#ctx0" brushRef="#br1" timeOffset="173301.9123">14393 16166,'0'-27,"0"80,-53 27,1 25,52 1,-53 0,53-27,-80 1,80-1,0-52,0-1,0 27,80 0,-1-53,0 0,-26 0</inkml:trace>
  <inkml:trace contextRef="#ctx0" brushRef="#br1" timeOffset="173639.9313">14711 16192,'0'-53,"-53"53,53-26,0-1,0 54,0 26,0 26,0 0,0 1,0-1,0 27,-27-53</inkml:trace>
  <inkml:trace contextRef="#ctx0" brushRef="#br1" timeOffset="173872.945">14473 16695,'53'0,"-27"-53,27 53,0 0,26 0,27-53,-26 53,-28 0,-25 0,52 27</inkml:trace>
  <inkml:trace contextRef="#ctx0" brushRef="#br1" timeOffset="174170.962">14711 16801,'26'0,"27"0,-53 53,53-53,-53 26,0 27,-26 0,-27-53,53 26,26-26,54 0,-27 0,-27 0,0 0</inkml:trace>
  <inkml:trace contextRef="#ctx0" brushRef="#br1" timeOffset="174441.9775">15187 16377,'27'0,"-27"27,52 26,-52-27,27 27,-27-26,0-1,53 27,-53-27,0 1,-53 52,0-26,0 0,-26 26,-27 1,79-27</inkml:trace>
  <inkml:trace contextRef="#ctx0" brushRef="#br1" timeOffset="175133.017">15849 16219,'0'-27,"-27"27,1 53,-27 53,0-27,53 1,-53-1,53 27,0-27,0-26,0 0,0-26,26 25,27-25,-26-27,-1 0</inkml:trace>
  <inkml:trace contextRef="#ctx0" brushRef="#br1" timeOffset="175537.0401">15981 16351,'53'0,"0"53,-27-27,-26 27,0 0,0 0,0-26,0-1,0 27,0-27,-53 27,53-26,0 26,0-53,0 26,80-26,-54 0</inkml:trace>
  <inkml:trace contextRef="#ctx0" brushRef="#br1" timeOffset="175778.0539">15928 16668,'26'0,"27"0,-26 0,26 0,26 27,0-27,-26 0</inkml:trace>
  <inkml:trace contextRef="#ctx0" brushRef="#br1" timeOffset="176048.0693">16457 16801,'27'0,"52"0,-53 0,27 0,0 0,0 0,0 0,-26 0</inkml:trace>
  <inkml:trace contextRef="#ctx0" brushRef="#br1" timeOffset="176280.0826">16642 16668,'0'0,"0"27,0 26,0-27,0 1,0 26,0-27,0 1,0 25,-26-52,26 27</inkml:trace>
  <inkml:trace contextRef="#ctx0" brushRef="#br1" timeOffset="176661.1043">17013 16430,'53'0,"0"0,-1 27,1 52,-53-52,0-1,0 1,-26 52,-1-26,-25-27,25 27,27-26,-53-27,53 53,53 26,0-79,26 26,1-26,-1 0,-52 0</inkml:trace>
  <inkml:trace contextRef="#ctx0" brushRef="#br1" timeOffset="176888.1174">17039 16748,'27'0,"-1"0,80 26,-53-26,0 0,0 0,0 0</inkml:trace>
  <inkml:trace contextRef="#ctx0" brushRef="#br1" timeOffset="177434.1486">16854 16113,'0'0,"79"0,-52 0,-1 0,27 0,-26 0,-27 0,53 0,-53 53,26-53</inkml:trace>
  <inkml:trace contextRef="#ctx0" brushRef="#br1" timeOffset="177758.1672">17436 16192,'53'0,"-53"53,0 26,26 54,-26-27,0-1,0-25,0-1,0 1,0-1,0-26,-26-27,0 27,-27-26,0-27,26 0</inkml:trace>
  <inkml:trace contextRef="#ctx0" brushRef="#br1" timeOffset="179249.2525">17780 16827,'26'0</inkml:trace>
  <inkml:trace contextRef="#ctx0" brushRef="#br1" timeOffset="180531.3258">18415 16139,'0'-26,"53"26,-53-27,0 27,0 27,0-1,0 27,0 0,-27 0,27 26,-26-26</inkml:trace>
  <inkml:trace contextRef="#ctx0" brushRef="#br1" timeOffset="180794.3408">18230 16563,'53'-27,"0"27,26 0,-26 0,26 0,1 0,-1 0,0 0,1 0,-27 0,-27 0,-26 53,0 0</inkml:trace>
  <inkml:trace contextRef="#ctx0" brushRef="#br1" timeOffset="181859.4018">18230 16748,'0'26,"0"27,0 0,0-26,0-1,0 53,0-79,79 0,-52 0,-27-26,26 26,-26-53,53 0,-79 53,26 53,0 0,0 0,0 0,0 0,26 0</inkml:trace>
  <inkml:trace contextRef="#ctx0" brushRef="#br1" timeOffset="182153.4186">18706 17012,'0'0,"0"27,0-1,0 27,0 27,53-80,-53 53</inkml:trace>
  <inkml:trace contextRef="#ctx0" brushRef="#br1" timeOffset="182377.4313">18785 16907,'0'-27,"0"27</inkml:trace>
  <inkml:trace contextRef="#ctx0" brushRef="#br1" timeOffset="183479.4943">18971 16748,'0'0,"53"0,-27 0,-26 26,26-26,-26 27,0-1,-26 27,-27-53,53 27,0-1,0 27,53-53,0 0</inkml:trace>
  <inkml:trace contextRef="#ctx0" brushRef="#br1" timeOffset="183951.5213">19500 16272,'-53'52,"53"1,-53 27,0 26,27-1,-27-25,0 26,53-53,-27-1,27-25,0 26,0-53,27 53,52-53,-26 0,0 0</inkml:trace>
  <inkml:trace contextRef="#ctx0" brushRef="#br1" timeOffset="184401.5472">19685 16404,'0'-53,"26"53,27 0,27 0,-80 26,26 1,-26-1,0 54,0-54,-26 27,26-26,-53 25,0 1,53 0,0-26,0 26,26-53,27 53,-26-53</inkml:trace>
  <inkml:trace contextRef="#ctx0" brushRef="#br1" timeOffset="184671.5626">19738 16695,'26'0,"27"0,0 26,-26-26,26 27,0-27,-27 0</inkml:trace>
  <inkml:trace contextRef="#ctx0" brushRef="#br1" timeOffset="184867.5738">20161 16801,'0'-27,"53"27,-26 0,-1 0,1 0,25 27,-25-27</inkml:trace>
  <inkml:trace contextRef="#ctx0" brushRef="#br1" timeOffset="185197.5927">20690 16457,'27'0,"26"0,-27 0,-26 0,27 26,-27 27,0-26,0-1,0 27,0-27,-27 27,1-26,-54 26,80 26,0-52,0 25,80-52,26 53,-27-53,-26 0,-27 0</inkml:trace>
  <inkml:trace contextRef="#ctx0" brushRef="#br1" timeOffset="185429.606">20717 16801,'53'0,"-53"-53,26 53,27 26,-26-26,-1 0,27 27,-27-27,1 0</inkml:trace>
  <inkml:trace contextRef="#ctx0" brushRef="#br1" timeOffset="185743.6239">20479 16113,'26'0,"27"0,-26 0,26 0,-1 0,1 0,0 0,0 26,-53 1,27 26</inkml:trace>
  <inkml:trace contextRef="#ctx0" brushRef="#br1" timeOffset="186313.6563">21299 16245,'0'27,"0"52,26 27,-26 0,0-27,0 27,0-27,0 27,0-53,0 0,0-27,0 27,-52 0,-1-53,0 0,53-26</inkml:trace>
  <inkml:trace contextRef="#ctx0" brushRef="#br1" timeOffset="186749.6813">21511 16139,'79'0,"-53"0,1-26,26 26,-27 0,-26 79,0-52,0 26,0-27,-53 27,27 0,26-27,0 27,53-26,-27-27,54 79,-54-79</inkml:trace>
  <inkml:trace contextRef="#ctx0" brushRef="#br1" timeOffset="187507.7248">22146 16933,'26'0,"53"0,-26 0,0 0,-53 26,27-26</inkml:trace>
  <inkml:trace contextRef="#ctx0" brushRef="#br1" timeOffset="187702.736">22648 16959,'27'0,"-1"0,-26 53,53-53</inkml:trace>
  <inkml:trace contextRef="#ctx0" brushRef="#br1" timeOffset="187927.7488">23125 16986,'26'0,"27"0,0 0,0 0,-27 0</inkml:trace>
  <inkml:trace contextRef="#ctx0" brushRef="#br1" timeOffset="188107.7591">23654 16986,'26'0,"27"0,-26 53,26-53</inkml:trace>
  <inkml:trace contextRef="#ctx0" brushRef="#br1" timeOffset="188324.7716">24130 17065,'53'0,"-27"0,1 0</inkml:trace>
  <inkml:trace contextRef="#ctx0" brushRef="#br1" timeOffset="188504.7819">24580 17118,'26'0,"1"0</inkml:trace>
  <inkml:trace contextRef="#ctx0" brushRef="#br1" timeOffset="188715.7939">24818 17065,'26'0</inkml:trace>
  <inkml:trace contextRef="#ctx0" brushRef="#br1" timeOffset="189951.8642">19579 16721,'53'0,"26"0,-52 0,-1 0,1 0,26 0,-27 0,-26 0</inkml:trace>
  <inkml:trace contextRef="#ctx0" brushRef="#br1" timeOffset="190935.9209">20585 16748,'26'0,"1"0,52 0,-26 0,-53 26,26-26</inkml:trace>
  <inkml:trace contextRef="#ctx0" brushRef="#br1" timeOffset="191991.9809">20532 16457,'0'0,"53"0,0 0,-27 0,0 0,27 26,-26-26,26 27,-53-1,-27 27</inkml:trace>
  <inkml:trace contextRef="#ctx0" brushRef="#br1" timeOffset="193395.0613">21855 16616,'0'0,"26"0,-26-27,53 1,-53-27</inkml:trace>
</inkml:ink>
</file>

<file path=ppt/ink/ink9.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2T10:21:04.244"/>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7030A0"/>
    </inkml:brush>
  </inkml:definitions>
  <inkml:trace contextRef="#ctx0" brushRef="#br0">11430 16166,'-26'0,"52"0,0 0,27 0,-26 0,52 0,-52 0,-1 0,1 0,26 0,-53 0,26 0,0 0,27 0,-26 0,-27 0,0 0</inkml:trace>
  <inkml:trace contextRef="#ctx0" brushRef="#br1" timeOffset="97634.5344">23971 3995,'0'-27,"0"1,0 26,0 26,0 80,0-79,0-1,0 1,0 26,0-27,53 27,-53-27,27 27,-27-26,53-27,-27 0,0 0,27-80,-53 27,0 27,27 0,-27-27,0 26,0 54,53-27,-53 53,26-27,27-26,-53 26,53-26,0 0,-27 0,-26 0,0-52,0 25,0-26,0 27,0-27,0 0,-52 53,52-27,0 27,0 53</inkml:trace>
  <inkml:trace contextRef="#ctx0" brushRef="#br1" timeOffset="98233.5744">24791 4154,'0'0,"27"0,-1 0,1-53,26 53,-27 0,1 0</inkml:trace>
  <inkml:trace contextRef="#ctx0" brushRef="#br1" timeOffset="98419.2767">24871 4418,'53'0,"-27"0,27 0</inkml:trace>
  <inkml:trace contextRef="#ctx0" brushRef="#br1" timeOffset="99018.3167">25744 3836,'0'-26,"0"-27,0 26,0-26,0 53,0-26,-53 26,53 26,0 1,0 26,0 26,0 1,0-1,0 0,0 27,0 0,0-27,0 1,0-1,0-26,0 0</inkml:trace>
  <inkml:trace contextRef="#ctx0" brushRef="#br1" timeOffset="99296.8704">25532 4259,'0'-26,"27"26,52 0,-52 0,26 0,26 0,-26-26</inkml:trace>
  <inkml:trace contextRef="#ctx0" brushRef="#br1" timeOffset="99695.2319">26273 3677,'0'0,"0"27,0-1,0 27,0 27,-53 25,53-25,0 26,0-53,-53-27,53 0,0 27,27 0,52-53,-52 0</inkml:trace>
  <inkml:trace contextRef="#ctx0" brushRef="#br1" timeOffset="100233.3696">26458 3836,'0'-26,"27"26,-1 0,1 0,26 0,0 0,-53 26,0 1,0 52,0-26,0 0,0-27,0 27,0-26,-53-27,53 53,26 26,1-79,-1 0,27 26,-27-26</inkml:trace>
  <inkml:trace contextRef="#ctx0" brushRef="#br1" timeOffset="100524.9021">26458 4154,'0'-27,"0"27,27 0,26 0,-27-26,1 26,26 0,-27-53,27 53,-27 0,-26-27</inkml:trace>
  <inkml:trace contextRef="#ctx0" brushRef="#br1" timeOffset="100779.4944">26829 3783,'0'0,"0"53,26 79,-26-26,0-26,80-1,-80 0,0-26,0 0,0-26,0 26,-27-27</inkml:trace>
  <inkml:trace contextRef="#ctx0" brushRef="#br1" timeOffset="101744.9469">27252 4074,'27'0,"-1"0,53 0,-26-53,27 53,-1-53,-26 53,26 0,-26-26,-26 26,-1 0,27 0,-53 0,27 0,-1 0,53 0</inkml:trace>
  <inkml:trace contextRef="#ctx0" brushRef="#br1" timeOffset="101980.5696">27993 3810,'0'0,"0"0,26 53,27-53,-53 53,0-27,0 27,0-27,-53 27,53 0,-53 27,53-54</inkml:trace>
  <inkml:trace contextRef="#ctx0" brushRef="#br1" timeOffset="103069.824">29078 3730,'53'-53,"-53"80,0 52,0 1,0 25,0-25,0-27,0-27,0 1,0-27,0-27,0-26,0 0,26-26,-26 0,53-1,-53 1,53-27,-53 53,53 27,-53-27,26 53,-26-27,53 27,-26 0,26 27,0 52,-27-26,27 26,-53-26,26-26,-26-1,53 27,-53-26,0-1,27-26,-27 79,0-52</inkml:trace>
  <inkml:trace contextRef="#ctx0" brushRef="#br1" timeOffset="103549.056">29395 3730,'27'0,"-27"-26,79 26,0 0,-26 0,27 0,-27 0,0 26,26-26,-26 106,0-79,-27 26,1-27,-27-26,0-53,0 27,0-1,53 27,-53-53,26 53,1 0,52 0,-53 0,1 0,-27 0,53 0,-53 53,0-26,26 26,-26-27,0 27,0-27</inkml:trace>
  <inkml:trace contextRef="#ctx0" brushRef="#br1" timeOffset="104649.2925">30824 3757,'0'-27,"-26"27,26-53,-53 53,26-26,1 26,-27 0,0 26,0 80,53-79,0-1,0 27,26-53,27 0,-26 0,-1 0,27 0,-53-26,53 26,-53-53,0 0,0 53,53 53,0-53,0 0,-27-27,1 27,26-53,-27 0,27-52,0-1,-53-53,79-26,-79 0,0 79,0 53,0 53,-53 0,53 26,-79 27,79 27,0-1,0 0,0 27,0-26,0-1,0 27,26-53,-26 0,27-27,-27 27,53-27,-27-26,1 0</inkml:trace>
  <inkml:trace contextRef="#ctx0" brushRef="#br1" timeOffset="105009.7151">31380 3572,'0'-53,"26"53,-26 0,53 0,-27 0,1 0,-27 0,53-53,-53 0,0 0,26 53,-26-53,0 53,0 53,0 0,53 53,-53-27,53 0,-53 1,53-27,-53 26,0-52,0-1,-53 27,0-53,0 0,0 0,0 0</inkml:trace>
  <inkml:trace contextRef="#ctx0" brushRef="#br1" timeOffset="105563.8272">31988 3201,'0'-26,"0"105,0 0,0 27,0-26,27 25,-27-25,53-27,-53-27,26 27,-26-26</inkml:trace>
  <inkml:trace contextRef="#ctx0" brushRef="#br1" timeOffset="105795.4559">31909 3704,'0'-27,"0"27,0-53,53 53,0 0,0 0,-1 0,-25 0</inkml:trace>
  <inkml:trace contextRef="#ctx0" brushRef="#br1" timeOffset="106019.0974">32279 3598,'27'26,"-27"1,0-1,0 27,0-26,0-1,0 1,0 26,53-53,-53 26</inkml:trace>
  <inkml:trace contextRef="#ctx0" brushRef="#br1" timeOffset="106214.784">32385 3307,'0'-53,"0"27,0 52,0 27,0-27,0 1</inkml:trace>
  <inkml:trace contextRef="#ctx0" brushRef="#br1" timeOffset="106636.1088">32808 3677,'0'-26,"0"-27,-26 53,26-26,-27 26,1 0,-53 0,79 26,-53 27,53-27,-27 27,27 27,0-54,0 1,27-27,-1 79,27-79,-26 0,-1 0,27 0,26 0,1 0,-27 0</inkml:trace>
  <inkml:trace contextRef="#ctx0" brushRef="#br1" timeOffset="106887.7056">33258 3783,'0'27</inkml:trace>
  <inkml:trace contextRef="#ctx0" brushRef="#br1" timeOffset="108033.8688">31459 3360,'-26'0,"26"26,0 27,0-26,0-1</inkml:trace>
  <inkml:trace contextRef="#ctx0" brushRef="#br1" timeOffset="110461.9776">23257 5053,'-53'27,"53"26,0 26,0-26,26 0,-26 26,0-52,27-1,-27 27,0-27,0 1,53 52,-53-52,0-27</inkml:trace>
  <inkml:trace contextRef="#ctx0" brushRef="#br1" timeOffset="110955.1872">22754 4947,'0'-26,"27"26,-1 0,27 0,-27 0,27 0,0 0,27-53,-27 53,0-26,-1 26,1-53,27 53,-54 0,1-27,26 27,-1 0,-52 0,53 53</inkml:trace>
  <inkml:trace contextRef="#ctx0" brushRef="#br1" timeOffset="111986.5344">23601 5053,'0'53,"0"53,0-27,0 1,26-1,-26 0,0-26,27 27,26-27,-27-53,-26-53,0 26,53 27,-53 53,53-26,-27-27,27 53,-26-53,26 0,-27 0,1-27,-27 1,79-27,-79 26,0-26,0 0,0 1,0-28,0 54,0-1,-26 27,-1 0,27 53,0 0,0-26,0 25,0 1,53-53,-27 0,27 0,0 27,27-27,-54 0,1 0,-27 53,0-27,53-26,-1-53,-52 27,53 26,-53-27,27 27,26 0,-27 0,-26 0,27 0,26 0,-27 0</inkml:trace>
  <inkml:trace contextRef="#ctx0" brushRef="#br1" timeOffset="113567.0016">22648 3916,'0'0,"-53"26,1-26,-1 0,26 0,27-26,0-1,0 1,0 26,53-53,-26 53,-1 0,27 0,-27 0,1 0,26 26,-53 1,26-1,-26 27,0 0,0 0,0 0,0-27,-79 1,26 52,26-79,-25 0,25 0,27-26</inkml:trace>
  <inkml:trace contextRef="#ctx0" brushRef="#br1" timeOffset="114061.2096">23283 3677,'-26'0,"26"-26,-27 26,1 0,-27 0,27 0,26 0,-27 53,27-27,-53 1,53 26,0 26,0-26,0 0,0 0,0 0,0 0,0-27,27 1,-27 25,26 1</inkml:trace>
  <inkml:trace contextRef="#ctx0" brushRef="#br1" timeOffset="114315.8016">22913 4154,'0'-27,"26"27,-26-26,53 26,0 0,-53-53,80 53,-54 0,1 0,25 0,-25 0</inkml:trace>
  <inkml:trace contextRef="#ctx0" brushRef="#br1" timeOffset="114495.5136">23521 4180,'0'27,"27"-27,-27 52,0 1,-27-26,27 52,-52-79</inkml:trace>
  <inkml:trace contextRef="#ctx0" brushRef="#br1" timeOffset="117335.9616">25559 4842,'0'-27,"0"27,-27 0,27 27,-53-1,53 27,-26 26,26-26,-53 0,53 0,0 0,-26 26,26-52,0 26,0 0,0 26,0-53,52 27,-52-26</inkml:trace>
  <inkml:trace contextRef="#ctx0" brushRef="#br1" timeOffset="117679.4111">25241 5186,'0'-27,"53"27,0 0,0 0,-27 0,27 0,-26-26,26 26,-27 0,1-53,26 53,-27 0,1-27</inkml:trace>
  <inkml:trace contextRef="#ctx0" brushRef="#br1" timeOffset="118340.352">25982 5080,'0'-27,"27"27,25-53,28 53,-54 27,-26-1,0 1,0-27</inkml:trace>
  <inkml:trace contextRef="#ctx0" brushRef="#br1" timeOffset="118483.1232">26035 5371,'79'0,"-26"0,-26 0,52 0,-26 0</inkml:trace>
  <inkml:trace contextRef="#ctx0" brushRef="#br1" timeOffset="119302.8096">26802 4868,'0'26,"0"54,0-54,0 27,0 0,0 27,0-28,0-25,53 26,-26-53,-1 0,-26-27,80 1,-80-27,0 0,26-26,-26-1,0 1,0 26,0 0,0 80,0 25,53-25,-53 26,26 0,-26 0,80 0,-54 0,27-27,-26-26</inkml:trace>
  <inkml:trace contextRef="#ctx0" brushRef="#br1" timeOffset="119576.3712">27570 5027,'26'0,"53"0,-52-27,-1 27,27-53,-26 53,26 0,-53-26</inkml:trace>
  <inkml:trace contextRef="#ctx0" brushRef="#br1" timeOffset="119799.0144">27702 4815,'0'-26,"-27"52,27 27,0 0,0 26,0 1,0-27,0-27,53-26,-53 79,27-79,26 0</inkml:trace>
  <inkml:trace contextRef="#ctx0" brushRef="#br1" timeOffset="120203.3664">28284 4762,'-26'0,"-1"53,27 0,-79 0,79 0,0 26,0-26,0-26,26 26,54-53,-54 0,53 0,-26 0,-26-53,-27 26,79-52</inkml:trace>
  <inkml:trace contextRef="#ctx0" brushRef="#br1" timeOffset="120384.0768">28469 4577,'0'-26,"0"52,-26-26</inkml:trace>
  <inkml:trace contextRef="#ctx0" brushRef="#br1" timeOffset="120765.4656">28601 4894,'53'27,"0"26,-53-27,53 27,-53 27,53-54,-53 1,53-27,-53 79,27-79,25-53,-52 27,0-27,0-53,0 26,0 27,0 1,0 25,0 1,27 26,-27 0</inkml:trace>
  <inkml:trace contextRef="#ctx0" brushRef="#br1" timeOffset="123356.3136">22410 6059,'0'-27,"-26"27,26 0,0 53,-53 26,53 1,0-1,0 1,0-54,0 1,26-27,1 0,26 0,-27 0,-26-27,80 1,-80-27,0 26,26-26,-26 27,0-1,0-26,0 80,0-1,0 1,0 52,53-52,-53-1,26 27,-26-26,53 25</inkml:trace>
  <inkml:trace contextRef="#ctx0" brushRef="#br1" timeOffset="123745.6896">23045 6006,'0'26,"-53"1,53 26,-26 26,26-26,0 0,0 0,0 0,0 0,0-27,26 27,1-53,26 26,-27-26,27 0</inkml:trace>
  <inkml:trace contextRef="#ctx0" brushRef="#br1" timeOffset="124254.8736">23363 6112,'0'-53,"-27"53,27 79,-53 0,53 1,-53-27,53 0,0 0,0-27,0 0,0-26,0-52,0 25,-26-26,-27 27,27 26,26-53,0 53,53 0,-27 26,27 1,0 52,53-26,-80-53,1 53,25-53</inkml:trace>
  <inkml:trace contextRef="#ctx0" brushRef="#br1" timeOffset="124770.048">23627 6350,'53'26,"-53"1,0 26,0-27,0 0,-26-26,26 53,-53-53</inkml:trace>
  <inkml:trace contextRef="#ctx0" brushRef="#br1" timeOffset="125213.3376">23865 6244,'0'53,"0"-27,0 54,27-80,-27 26,53-26,-27 0,27-26,-53-1,0-26,0 27,27 26,-27 53,0 0,0-27,0 1,26 25,-26-25,0-1,0 27,0-26,-26 26,26-27</inkml:trace>
  <inkml:trace contextRef="#ctx0" brushRef="#br1" timeOffset="125458.944">24421 5926,'0'0,"0"53,0-26,0-1,0 54,0-54,53 0,-53 27,0-26,0-1,0 27,0-26,-26-27,-1 79,-26-26,27-53</inkml:trace>
  <inkml:trace contextRef="#ctx0" brushRef="#br1" timeOffset="126654.0288">24897 5873,'0'-26,"-53"26,0 26,53 27,-52-26,52-1,-27 27,27-26,0-27,53 0,0 0,-27 0,-26-53,27 53,-27 0,0 26,0 27,53-53,26 0,-26-26,-26-27,-27 53,0 26,0 27,0 0,0-27,0 1,0 26,0-27,0 1,0 26,0-27,0 1,52 52,1-79</inkml:trace>
  <inkml:trace contextRef="#ctx0" brushRef="#br1" timeOffset="127571.5584">25479 5926,'0'0,"27"80,-27-27,53 0,-53 26,53-26,-53-27,53 27,-27-53,27-26,-53-27,0 0,0-26,0-1,0 1,0 52,0 1,79 52,-52-26</inkml:trace>
  <inkml:trace contextRef="#ctx0" brushRef="#br1" timeOffset="127870.08">26167 5715,'-53'53,"27"0,26-1,-79 28,79-1,0 1,0-28,0 1,0-26,0 26,52-53,-52 53,80-53,-54 0,1 0</inkml:trace>
  <inkml:trace contextRef="#ctx0" brushRef="#br1" timeOffset="128087.7312">26405 5953,'0'0,"0"26,0 27,0-26,-26-1,26 27,0-27,0 1,-53-27,53 53</inkml:trace>
  <inkml:trace contextRef="#ctx0" brushRef="#br1" timeOffset="128290.4064">26194 6032,'0'-26,"26"26,27 0,-53 53,80-53,-54 26,27-26,-27 0,27 53,0-53</inkml:trace>
  <inkml:trace contextRef="#ctx0" brushRef="#br1" timeOffset="128492.0832">26749 6112,'27'0,"-27"52,0-25,0-1,0 27,0-53,0 27,-53-27</inkml:trace>
  <inkml:trace contextRef="#ctx0" brushRef="#br1" timeOffset="128897.4336">26855 5979,'27'0,"-27"27,53 26,-27-53,27 0,-27-27,-26-52,0 52,0 54,53 26,-53 0,0 0,0-1,0 28,0-54,0 1,-26-27,26 53,-53-53,27 53,26-80,0-26</inkml:trace>
  <inkml:trace contextRef="#ctx0" brushRef="#br1" timeOffset="129121.0752">27252 5794,'0'27,"27"25,-27-25,52-1,-52 27,0-26,0-1,27 27,-27 0,-27 0,-52-27</inkml:trace>
  <inkml:trace contextRef="#ctx0" brushRef="#br1" timeOffset="130700.544">28019 6085,'0'-26,"0"-1,-26-26,26 27,-27-27,1 53,26-27,-53 27,27 0,-1 0,-26 0,27 27,26 79,-27-106,27 53,0-27,0-26,80 0,-27 0,0 0,26-26,-26-1,0 27,0-53,-27 53,-26 27,0-1,0 1,0 26,0-27,0 27,0-80,0 1,0-27,53 53,26 0,1 0,-1 0,1 0,-1 0,0 0,-26 0,0 0,0-106,-26 80,-27-54,0 54,0 26,-27 0,1 0,-27 0,26 0,27 26,0 27,0-26,27 52,26-79,0 27,-1-27,1 0,27 0,-1 0,-26 0</inkml:trace>
  <inkml:trace contextRef="#ctx0" brushRef="#br1" timeOffset="131673.9839">29501 5344,'53'0,"-53"53,0 53,26 26,-26-26,53 0,-53-27,53-26,-53 0,0-26,27-27,-27-53,0 26,0 1,26-27,-26 26,53-25,0 25,0 27,26 27,-79 25,27-52,-27 80,0-54,26 1,-26 26,0-27</inkml:trace>
  <inkml:trace contextRef="#ctx0" brushRef="#br1" timeOffset="132324.9408">30401 5768,'0'-53,"-27"53,27-27,-26 27,-27 0,26 0,-26 0,27 0,0 27,-27-1,26 27,27-26,-53-1,53 27,27-53,-1 53,27-53,0 0,26 0,-26-27,-26 27,-27-26,53 26,-53-27,0-25,53 52,-53 26,52-26,-52 26,53-26,-53 27,53-27</inkml:trace>
  <inkml:trace contextRef="#ctx0" brushRef="#br1" timeOffset="132573.5424">30692 5821,'26'0,"27"52,-53-25,27-1,-27 27,0-26,0-1,52-26,-52 80,-26-107,26 1,0-27,0 26,0-26,0 27,0-27,26 27</inkml:trace>
  <inkml:trace contextRef="#ctx0" brushRef="#br1" timeOffset="133073.7408">30983 5900,'26'53,"-26"-27,0 27,27-53,-27 53,53 0,-53-106,0 0,0 27,26 26,-26-27,26 27,-26 27,53-1,-53 27,27-53,-27-26,0-1,53 1,-53-27,26 53,-26-27,27 27,52 0,-79 53,27-26,-27 26,52 0,-25-27,-27 27</inkml:trace>
  <inkml:trace contextRef="#ctx0" brushRef="#br1" timeOffset="134257.8432">31697 5873,'0'-26,"0"26,0 0,0 53,0 26,0-52,0-27,27 0,25 0,-25-27,-27-26,0 0,26 53,27 0,-53 27,53-27,-53 53,27 26,-27-52,0-27,53-53,-53 26,0 1,26 26,-26-80,27 80,25 53,-25 0,-27 0,53-53,-53 53</inkml:trace>
  <inkml:trace contextRef="#ctx0" brushRef="#br1" timeOffset="134490.4704">32385 5900,'0'53,"0"0,0-27,0 1,0 26,0-27,53 0,-53 27,26-53</inkml:trace>
  <inkml:trace contextRef="#ctx0" brushRef="#br1" timeOffset="134684.16">32491 5768,'26'-27,"-26"27</inkml:trace>
  <inkml:trace contextRef="#ctx0" brushRef="#br1" timeOffset="135012.6336">32782 5979,'-27'0,"1"0,0 0,-1 0,27 27,-79-27,79 79,0-26,0-27,0 1,26-27,1 79,26-79,-1 27,-25-27,-1 0,27 0</inkml:trace>
  <inkml:trace contextRef="#ctx0" brushRef="#br1" timeOffset="135179.3663">33099 6085,'0'0</inkml:trace>
  <inkml:trace contextRef="#ctx0" brushRef="#br1" timeOffset="135829.3245">30824 6905,'26'-26,"54"26,-1 0,27-53,26 53,54 0,52 0,0 0,-27 0,-25 0,-28 0,-78 0,-54 0,27 0,0 0</inkml:trace>
  <inkml:trace contextRef="#ctx0" brushRef="#br1" timeOffset="136772.8128">31856 5900,'0'-27,"0"-25,-27 52,27-27,-26 27,-1 0,27-26,0 52,-52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8.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9.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0.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1.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5.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6.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7.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8.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9.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0.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1.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2.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t>2/22/2022</a:t>
            </a:fld>
            <a:endParaRPr lang="en-US"/>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t>‹#›</a:t>
            </a:fld>
            <a:endParaRPr lang="en-US"/>
          </a:p>
        </p:txBody>
      </p:sp>
    </p:spTree>
    <p:extLst>
      <p:ext uri="{BB962C8B-B14F-4D97-AF65-F5344CB8AC3E}">
        <p14:creationId xmlns:p14="http://schemas.microsoft.com/office/powerpoint/2010/main" val="143264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t>2/22/2022</a:t>
            </a:fld>
            <a:endParaRPr lang="en-US"/>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t>‹#›</a:t>
            </a:fld>
            <a:endParaRPr lang="en-US"/>
          </a:p>
        </p:txBody>
      </p:sp>
    </p:spTree>
    <p:extLst>
      <p:ext uri="{BB962C8B-B14F-4D97-AF65-F5344CB8AC3E}">
        <p14:creationId xmlns:p14="http://schemas.microsoft.com/office/powerpoint/2010/main" val="96542783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4017697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459752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650727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1323005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763243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535701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140799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664161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114162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3439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t>2/22/2022</a:t>
            </a:fld>
            <a:endParaRPr lang="en-US"/>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t>‹#›</a:t>
            </a:fld>
            <a:endParaRPr lang="en-US"/>
          </a:p>
        </p:txBody>
      </p:sp>
    </p:spTree>
    <p:extLst>
      <p:ext uri="{BB962C8B-B14F-4D97-AF65-F5344CB8AC3E}">
        <p14:creationId xmlns:p14="http://schemas.microsoft.com/office/powerpoint/2010/main" val="89467481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20102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886816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793283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599580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733057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551448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5824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386360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956291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24070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2683765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883976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987592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288274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613955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10739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740540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485366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86362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314952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4970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456505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629511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864232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465354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774050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3056557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857137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2400543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090239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147282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46876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745263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635472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528078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078019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800385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504343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3442107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375452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048641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87445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66003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12790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843120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550483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60491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507441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492885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997965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927584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170244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77492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8351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476039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440752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394453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8181877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780524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891665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052185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915848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136477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6931208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0476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497212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401176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563700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24791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033706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059171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403289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529760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969899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879684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86783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605558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033130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876561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638334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799187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363324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041609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574525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4269982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830224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61487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4188580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932896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650328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369127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732942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186091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824032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310778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0047459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244409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448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t>2/22/2022</a:t>
            </a:fld>
            <a:endParaRPr lang="en-US"/>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t>‹#›</a:t>
            </a:fld>
            <a:endParaRPr lang="en-US"/>
          </a:p>
        </p:txBody>
      </p:sp>
    </p:spTree>
    <p:extLst>
      <p:ext uri="{BB962C8B-B14F-4D97-AF65-F5344CB8AC3E}">
        <p14:creationId xmlns:p14="http://schemas.microsoft.com/office/powerpoint/2010/main" val="2064461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5618642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292083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5353708"/>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783504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506423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77033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77573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339617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819722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4939389"/>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92579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78848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364458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827685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451172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201100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244006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108886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629870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93506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2624954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3857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196509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170104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1485786"/>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036599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047851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2952829"/>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457707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909547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635037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070686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58780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982207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446107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0618671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107043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58386795"/>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7757199"/>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029863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187731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606470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978760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94744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4224689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677328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305451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460926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8828754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7286225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8178258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67588138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38350792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74846934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494077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9499404"/>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05910854"/>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025202780"/>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5575521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07023171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29661370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06391432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07986908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50964729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4316161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62885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592673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50559117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5739227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7513307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99572799"/>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79121586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334470723"/>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7474997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5018638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62342895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379713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6896323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93576440"/>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4792318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989689726"/>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35409266"/>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5321885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50470277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39173726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5159084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8406085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496359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4217872"/>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31330639"/>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5886887"/>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65063334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99348321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600649771"/>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84169110"/>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0769339"/>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53218833"/>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551063811"/>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005381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7822857"/>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214410341"/>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74142822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12526243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12979047"/>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352453106"/>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108970548"/>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92678167"/>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1022484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6007818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695619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t>2/22/2022</a:t>
            </a:fld>
            <a:endParaRPr lang="en-US"/>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t>‹#›</a:t>
            </a:fld>
            <a:endParaRPr lang="en-US"/>
          </a:p>
        </p:txBody>
      </p:sp>
    </p:spTree>
    <p:extLst>
      <p:ext uri="{BB962C8B-B14F-4D97-AF65-F5344CB8AC3E}">
        <p14:creationId xmlns:p14="http://schemas.microsoft.com/office/powerpoint/2010/main" val="41487981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9641578"/>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441275163"/>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7054739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26467808"/>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11453679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189885551"/>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699530403"/>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262675510"/>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787012451"/>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900232592"/>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887070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3920320"/>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63387757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7879332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32940117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02667387"/>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803528978"/>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60444037"/>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508881289"/>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71463745"/>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997816140"/>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196675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635792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11664371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40489213"/>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314519547"/>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75386476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3364217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90288497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2051240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39703321"/>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062677183"/>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899486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663417"/>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16852291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19465587"/>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85806003"/>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8462560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51695359"/>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83194921"/>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368331680"/>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07670349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761638794"/>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599723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986185"/>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42306676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968800663"/>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9848953"/>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833281796"/>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422371755"/>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10274353"/>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008929577"/>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827694001"/>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593056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0092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011384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2901322"/>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4195015"/>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8417702"/>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7921909"/>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325153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822683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970041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028666"/>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819640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81190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8698435"/>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143139"/>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9565103"/>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5082551"/>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95843855"/>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3261434"/>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5464066"/>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0538354"/>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2798289"/>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360972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41061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0046372"/>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7531872"/>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3051944"/>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913543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0633520"/>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2658283"/>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11178"/>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98745288"/>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2738747"/>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4726082"/>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22496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2572894"/>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4062896"/>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4285828"/>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2248462"/>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7583276"/>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2385798"/>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5032064"/>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1881644"/>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6398890"/>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2212230"/>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72735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6015009"/>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8772793"/>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18706630"/>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5620877"/>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56422669"/>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7501659"/>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4928187"/>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2597897"/>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4359286"/>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7151473"/>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3724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t>2/22/2022</a:t>
            </a:fld>
            <a:endParaRPr lang="en-US"/>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t>‹#›</a:t>
            </a:fld>
            <a:endParaRPr lang="en-US"/>
          </a:p>
        </p:txBody>
      </p:sp>
    </p:spTree>
    <p:extLst>
      <p:ext uri="{BB962C8B-B14F-4D97-AF65-F5344CB8AC3E}">
        <p14:creationId xmlns:p14="http://schemas.microsoft.com/office/powerpoint/2010/main" val="23048493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568894"/>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7407400"/>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9036135"/>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7525193"/>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3911033"/>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6136685"/>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4304430"/>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5496495"/>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43073"/>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75747819"/>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320839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5498048"/>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7475187"/>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8902586"/>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39758845"/>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2851336"/>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3973748"/>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3401983"/>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5032688"/>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3297579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8735266"/>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301719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8974743"/>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5354289"/>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3265335"/>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1740909"/>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0481811"/>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5663500"/>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068213"/>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7221072"/>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1301358"/>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1236394"/>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991771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2369555"/>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3084410"/>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403502"/>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51289099"/>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784035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4937888"/>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84429535"/>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1481517"/>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5880310"/>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3550058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63441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405146"/>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2016623"/>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16630999"/>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0276779"/>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5653631"/>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1523854"/>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1381035"/>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3329198"/>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1763804"/>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6689713"/>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30945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166319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7748025"/>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0959913"/>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2818223"/>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0853755"/>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7221885"/>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5419750"/>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1449355"/>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4437393"/>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0894676"/>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66516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8011828"/>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166758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0636392"/>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326875"/>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7216938"/>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3451857"/>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8640193"/>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8413986"/>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8763172"/>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8705174"/>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06462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08041865"/>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3619480"/>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349941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0472724"/>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6262864"/>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7972235"/>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8478662"/>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5873728"/>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4983613"/>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2976188"/>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826311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3954484"/>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9715713"/>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0612417"/>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3095375"/>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8690854"/>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629100"/>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4025260"/>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3241715"/>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806231"/>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0890121"/>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85431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5579077"/>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1082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t>2/22/2022</a:t>
            </a:fld>
            <a:endParaRPr lang="en-US"/>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t>‹#›</a:t>
            </a:fld>
            <a:endParaRPr lang="en-US"/>
          </a:p>
        </p:txBody>
      </p:sp>
    </p:spTree>
    <p:extLst>
      <p:ext uri="{BB962C8B-B14F-4D97-AF65-F5344CB8AC3E}">
        <p14:creationId xmlns:p14="http://schemas.microsoft.com/office/powerpoint/2010/main" val="13070389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233429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12420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83458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44000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94801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28462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0652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249569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51228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507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t>2/22/2022</a:t>
            </a:fld>
            <a:endParaRPr lang="en-US"/>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t>‹#›</a:t>
            </a:fld>
            <a:endParaRPr lang="en-US"/>
          </a:p>
        </p:txBody>
      </p:sp>
    </p:spTree>
    <p:extLst>
      <p:ext uri="{BB962C8B-B14F-4D97-AF65-F5344CB8AC3E}">
        <p14:creationId xmlns:p14="http://schemas.microsoft.com/office/powerpoint/2010/main" val="33165073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305000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234460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363228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39449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999911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9023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51030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18381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165996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8818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t>2/22/2022</a:t>
            </a:fld>
            <a:endParaRPr lang="en-US"/>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t>‹#›</a:t>
            </a:fld>
            <a:endParaRPr lang="en-US"/>
          </a:p>
        </p:txBody>
      </p:sp>
    </p:spTree>
    <p:extLst>
      <p:ext uri="{BB962C8B-B14F-4D97-AF65-F5344CB8AC3E}">
        <p14:creationId xmlns:p14="http://schemas.microsoft.com/office/powerpoint/2010/main" val="22663288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0361902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421266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06157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794578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339001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78179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35294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576478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087587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977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t>2/22/2022</a:t>
            </a:fld>
            <a:endParaRPr lang="en-US"/>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t>‹#›</a:t>
            </a:fld>
            <a:endParaRPr lang="en-US"/>
          </a:p>
        </p:txBody>
      </p:sp>
    </p:spTree>
    <p:extLst>
      <p:ext uri="{BB962C8B-B14F-4D97-AF65-F5344CB8AC3E}">
        <p14:creationId xmlns:p14="http://schemas.microsoft.com/office/powerpoint/2010/main" val="11055353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32593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38708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568842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867110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36856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889335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900318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42248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484523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2762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t>2/22/2022</a:t>
            </a:fld>
            <a:endParaRPr lang="en-US"/>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t>‹#›</a:t>
            </a:fld>
            <a:endParaRPr lang="en-US"/>
          </a:p>
        </p:txBody>
      </p:sp>
    </p:spTree>
    <p:extLst>
      <p:ext uri="{BB962C8B-B14F-4D97-AF65-F5344CB8AC3E}">
        <p14:creationId xmlns:p14="http://schemas.microsoft.com/office/powerpoint/2010/main" val="15708101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46407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887586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736943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777960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994208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6523104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800419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5392573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760844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5203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8.xml"/><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1.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9.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22.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245.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theme" Target="../theme/theme23.xml"/><Relationship Id="rId5" Type="http://schemas.openxmlformats.org/officeDocument/2006/relationships/slideLayout" Target="../slideLayouts/slideLayout247.xml"/><Relationship Id="rId4" Type="http://schemas.openxmlformats.org/officeDocument/2006/relationships/slideLayout" Target="../slideLayouts/slideLayout246.xml"/></Relationships>
</file>

<file path=ppt/slideMasters/_rels/slideMaster24.xml.rels><?xml version="1.0" encoding="UTF-8" standalone="yes"?>
<Relationships xmlns="http://schemas.openxmlformats.org/package/2006/relationships"><Relationship Id="rId3" Type="http://schemas.openxmlformats.org/officeDocument/2006/relationships/slideLayout" Target="../slideLayouts/slideLayout250.xml"/><Relationship Id="rId2" Type="http://schemas.openxmlformats.org/officeDocument/2006/relationships/slideLayout" Target="../slideLayouts/slideLayout249.xml"/><Relationship Id="rId1" Type="http://schemas.openxmlformats.org/officeDocument/2006/relationships/slideLayout" Target="../slideLayouts/slideLayout248.xml"/><Relationship Id="rId6" Type="http://schemas.openxmlformats.org/officeDocument/2006/relationships/theme" Target="../theme/theme24.xml"/><Relationship Id="rId5" Type="http://schemas.openxmlformats.org/officeDocument/2006/relationships/slideLayout" Target="../slideLayouts/slideLayout252.xml"/><Relationship Id="rId4" Type="http://schemas.openxmlformats.org/officeDocument/2006/relationships/slideLayout" Target="../slideLayouts/slideLayout251.xml"/></Relationships>
</file>

<file path=ppt/slideMasters/_rels/slideMaster25.xml.rels><?xml version="1.0" encoding="UTF-8" standalone="yes"?>
<Relationships xmlns="http://schemas.openxmlformats.org/package/2006/relationships"><Relationship Id="rId3" Type="http://schemas.openxmlformats.org/officeDocument/2006/relationships/slideLayout" Target="../slideLayouts/slideLayout255.xml"/><Relationship Id="rId2" Type="http://schemas.openxmlformats.org/officeDocument/2006/relationships/slideLayout" Target="../slideLayouts/slideLayout254.xml"/><Relationship Id="rId1" Type="http://schemas.openxmlformats.org/officeDocument/2006/relationships/slideLayout" Target="../slideLayouts/slideLayout253.xml"/><Relationship Id="rId6" Type="http://schemas.openxmlformats.org/officeDocument/2006/relationships/theme" Target="../theme/theme25.xml"/><Relationship Id="rId5" Type="http://schemas.openxmlformats.org/officeDocument/2006/relationships/slideLayout" Target="../slideLayouts/slideLayout257.xml"/><Relationship Id="rId4" Type="http://schemas.openxmlformats.org/officeDocument/2006/relationships/slideLayout" Target="../slideLayouts/slideLayout256.xml"/></Relationships>
</file>

<file path=ppt/slideMasters/_rels/slideMaster26.xml.rels><?xml version="1.0" encoding="UTF-8" standalone="yes"?>
<Relationships xmlns="http://schemas.openxmlformats.org/package/2006/relationships"><Relationship Id="rId3" Type="http://schemas.openxmlformats.org/officeDocument/2006/relationships/slideLayout" Target="../slideLayouts/slideLayout260.xml"/><Relationship Id="rId2" Type="http://schemas.openxmlformats.org/officeDocument/2006/relationships/slideLayout" Target="../slideLayouts/slideLayout259.xml"/><Relationship Id="rId1" Type="http://schemas.openxmlformats.org/officeDocument/2006/relationships/slideLayout" Target="../slideLayouts/slideLayout258.xml"/><Relationship Id="rId6" Type="http://schemas.openxmlformats.org/officeDocument/2006/relationships/theme" Target="../theme/theme26.xml"/><Relationship Id="rId5" Type="http://schemas.openxmlformats.org/officeDocument/2006/relationships/slideLayout" Target="../slideLayouts/slideLayout262.xml"/><Relationship Id="rId4" Type="http://schemas.openxmlformats.org/officeDocument/2006/relationships/slideLayout" Target="../slideLayouts/slideLayout261.xml"/></Relationships>
</file>

<file path=ppt/slideMasters/_rels/slideMaster27.xml.rels><?xml version="1.0" encoding="UTF-8" standalone="yes"?>
<Relationships xmlns="http://schemas.openxmlformats.org/package/2006/relationships"><Relationship Id="rId3" Type="http://schemas.openxmlformats.org/officeDocument/2006/relationships/slideLayout" Target="../slideLayouts/slideLayout265.xml"/><Relationship Id="rId2" Type="http://schemas.openxmlformats.org/officeDocument/2006/relationships/slideLayout" Target="../slideLayouts/slideLayout264.xml"/><Relationship Id="rId1" Type="http://schemas.openxmlformats.org/officeDocument/2006/relationships/slideLayout" Target="../slideLayouts/slideLayout263.xml"/><Relationship Id="rId6" Type="http://schemas.openxmlformats.org/officeDocument/2006/relationships/theme" Target="../theme/theme27.xml"/><Relationship Id="rId5" Type="http://schemas.openxmlformats.org/officeDocument/2006/relationships/slideLayout" Target="../slideLayouts/slideLayout267.xml"/><Relationship Id="rId4" Type="http://schemas.openxmlformats.org/officeDocument/2006/relationships/slideLayout" Target="../slideLayouts/slideLayout266.xml"/></Relationships>
</file>

<file path=ppt/slideMasters/_rels/slideMaster28.xml.rels><?xml version="1.0" encoding="UTF-8" standalone="yes"?>
<Relationships xmlns="http://schemas.openxmlformats.org/package/2006/relationships"><Relationship Id="rId3" Type="http://schemas.openxmlformats.org/officeDocument/2006/relationships/slideLayout" Target="../slideLayouts/slideLayout270.xml"/><Relationship Id="rId2" Type="http://schemas.openxmlformats.org/officeDocument/2006/relationships/slideLayout" Target="../slideLayouts/slideLayout269.xml"/><Relationship Id="rId1" Type="http://schemas.openxmlformats.org/officeDocument/2006/relationships/slideLayout" Target="../slideLayouts/slideLayout268.xml"/><Relationship Id="rId6" Type="http://schemas.openxmlformats.org/officeDocument/2006/relationships/theme" Target="../theme/theme28.xml"/><Relationship Id="rId5" Type="http://schemas.openxmlformats.org/officeDocument/2006/relationships/slideLayout" Target="../slideLayouts/slideLayout272.xml"/><Relationship Id="rId4" Type="http://schemas.openxmlformats.org/officeDocument/2006/relationships/slideLayout" Target="../slideLayouts/slideLayout271.xml"/></Relationships>
</file>

<file path=ppt/slideMasters/_rels/slideMaster29.xml.rels><?xml version="1.0" encoding="UTF-8" standalone="yes"?>
<Relationships xmlns="http://schemas.openxmlformats.org/package/2006/relationships"><Relationship Id="rId3" Type="http://schemas.openxmlformats.org/officeDocument/2006/relationships/slideLayout" Target="../slideLayouts/slideLayout275.xml"/><Relationship Id="rId2" Type="http://schemas.openxmlformats.org/officeDocument/2006/relationships/slideLayout" Target="../slideLayouts/slideLayout274.xml"/><Relationship Id="rId1" Type="http://schemas.openxmlformats.org/officeDocument/2006/relationships/slideLayout" Target="../slideLayouts/slideLayout273.xml"/><Relationship Id="rId6" Type="http://schemas.openxmlformats.org/officeDocument/2006/relationships/theme" Target="../theme/theme29.xml"/><Relationship Id="rId5" Type="http://schemas.openxmlformats.org/officeDocument/2006/relationships/slideLayout" Target="../slideLayouts/slideLayout277.xml"/><Relationship Id="rId4" Type="http://schemas.openxmlformats.org/officeDocument/2006/relationships/slideLayout" Target="../slideLayouts/slideLayout27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0.xml.rels><?xml version="1.0" encoding="UTF-8" standalone="yes"?>
<Relationships xmlns="http://schemas.openxmlformats.org/package/2006/relationships"><Relationship Id="rId3" Type="http://schemas.openxmlformats.org/officeDocument/2006/relationships/slideLayout" Target="../slideLayouts/slideLayout280.xml"/><Relationship Id="rId2" Type="http://schemas.openxmlformats.org/officeDocument/2006/relationships/slideLayout" Target="../slideLayouts/slideLayout279.xml"/><Relationship Id="rId1" Type="http://schemas.openxmlformats.org/officeDocument/2006/relationships/slideLayout" Target="../slideLayouts/slideLayout278.xml"/><Relationship Id="rId6" Type="http://schemas.openxmlformats.org/officeDocument/2006/relationships/theme" Target="../theme/theme30.xml"/><Relationship Id="rId5" Type="http://schemas.openxmlformats.org/officeDocument/2006/relationships/slideLayout" Target="../slideLayouts/slideLayout282.xml"/><Relationship Id="rId4" Type="http://schemas.openxmlformats.org/officeDocument/2006/relationships/slideLayout" Target="../slideLayouts/slideLayout281.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285.xml"/><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theme" Target="../theme/theme31.xml"/><Relationship Id="rId5" Type="http://schemas.openxmlformats.org/officeDocument/2006/relationships/slideLayout" Target="../slideLayouts/slideLayout287.xml"/><Relationship Id="rId4" Type="http://schemas.openxmlformats.org/officeDocument/2006/relationships/slideLayout" Target="../slideLayouts/slideLayout286.xml"/></Relationships>
</file>

<file path=ppt/slideMasters/_rels/slideMaster32.xml.rels><?xml version="1.0" encoding="UTF-8" standalone="yes"?>
<Relationships xmlns="http://schemas.openxmlformats.org/package/2006/relationships"><Relationship Id="rId3" Type="http://schemas.openxmlformats.org/officeDocument/2006/relationships/slideLayout" Target="../slideLayouts/slideLayout290.xml"/><Relationship Id="rId2" Type="http://schemas.openxmlformats.org/officeDocument/2006/relationships/slideLayout" Target="../slideLayouts/slideLayout289.xml"/><Relationship Id="rId1" Type="http://schemas.openxmlformats.org/officeDocument/2006/relationships/slideLayout" Target="../slideLayouts/slideLayout288.xml"/><Relationship Id="rId6" Type="http://schemas.openxmlformats.org/officeDocument/2006/relationships/theme" Target="../theme/theme32.xml"/><Relationship Id="rId5" Type="http://schemas.openxmlformats.org/officeDocument/2006/relationships/slideLayout" Target="../slideLayouts/slideLayout292.xml"/><Relationship Id="rId4" Type="http://schemas.openxmlformats.org/officeDocument/2006/relationships/slideLayout" Target="../slideLayouts/slideLayout291.xml"/></Relationships>
</file>

<file path=ppt/slideMasters/_rels/slideMaster33.xml.rels><?xml version="1.0" encoding="UTF-8" standalone="yes"?>
<Relationships xmlns="http://schemas.openxmlformats.org/package/2006/relationships"><Relationship Id="rId3" Type="http://schemas.openxmlformats.org/officeDocument/2006/relationships/slideLayout" Target="../slideLayouts/slideLayout295.xml"/><Relationship Id="rId2" Type="http://schemas.openxmlformats.org/officeDocument/2006/relationships/slideLayout" Target="../slideLayouts/slideLayout294.xml"/><Relationship Id="rId1" Type="http://schemas.openxmlformats.org/officeDocument/2006/relationships/slideLayout" Target="../slideLayouts/slideLayout293.xml"/><Relationship Id="rId6" Type="http://schemas.openxmlformats.org/officeDocument/2006/relationships/theme" Target="../theme/theme33.xml"/><Relationship Id="rId5" Type="http://schemas.openxmlformats.org/officeDocument/2006/relationships/slideLayout" Target="../slideLayouts/slideLayout297.xml"/><Relationship Id="rId4" Type="http://schemas.openxmlformats.org/officeDocument/2006/relationships/slideLayout" Target="../slideLayouts/slideLayout296.xml"/></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300.xml"/><Relationship Id="rId2" Type="http://schemas.openxmlformats.org/officeDocument/2006/relationships/slideLayout" Target="../slideLayouts/slideLayout299.xml"/><Relationship Id="rId1" Type="http://schemas.openxmlformats.org/officeDocument/2006/relationships/slideLayout" Target="../slideLayouts/slideLayout298.xml"/><Relationship Id="rId6" Type="http://schemas.openxmlformats.org/officeDocument/2006/relationships/theme" Target="../theme/theme34.xml"/><Relationship Id="rId5" Type="http://schemas.openxmlformats.org/officeDocument/2006/relationships/slideLayout" Target="../slideLayouts/slideLayout302.xml"/><Relationship Id="rId4" Type="http://schemas.openxmlformats.org/officeDocument/2006/relationships/slideLayout" Target="../slideLayouts/slideLayout301.xml"/></Relationships>
</file>

<file path=ppt/slideMasters/_rels/slideMaster35.xml.rels><?xml version="1.0" encoding="UTF-8" standalone="yes"?>
<Relationships xmlns="http://schemas.openxmlformats.org/package/2006/relationships"><Relationship Id="rId3" Type="http://schemas.openxmlformats.org/officeDocument/2006/relationships/slideLayout" Target="../slideLayouts/slideLayout305.xml"/><Relationship Id="rId2" Type="http://schemas.openxmlformats.org/officeDocument/2006/relationships/slideLayout" Target="../slideLayouts/slideLayout304.xml"/><Relationship Id="rId1" Type="http://schemas.openxmlformats.org/officeDocument/2006/relationships/slideLayout" Target="../slideLayouts/slideLayout303.xml"/><Relationship Id="rId6" Type="http://schemas.openxmlformats.org/officeDocument/2006/relationships/theme" Target="../theme/theme35.xml"/><Relationship Id="rId5" Type="http://schemas.openxmlformats.org/officeDocument/2006/relationships/slideLayout" Target="../slideLayouts/slideLayout307.xml"/><Relationship Id="rId4" Type="http://schemas.openxmlformats.org/officeDocument/2006/relationships/slideLayout" Target="../slideLayouts/slideLayout306.xml"/></Relationships>
</file>

<file path=ppt/slideMasters/_rels/slideMaster36.xml.rels><?xml version="1.0" encoding="UTF-8" standalone="yes"?>
<Relationships xmlns="http://schemas.openxmlformats.org/package/2006/relationships"><Relationship Id="rId3" Type="http://schemas.openxmlformats.org/officeDocument/2006/relationships/slideLayout" Target="../slideLayouts/slideLayout310.xml"/><Relationship Id="rId2" Type="http://schemas.openxmlformats.org/officeDocument/2006/relationships/slideLayout" Target="../slideLayouts/slideLayout309.xml"/><Relationship Id="rId1" Type="http://schemas.openxmlformats.org/officeDocument/2006/relationships/slideLayout" Target="../slideLayouts/slideLayout308.xml"/><Relationship Id="rId6" Type="http://schemas.openxmlformats.org/officeDocument/2006/relationships/theme" Target="../theme/theme36.xml"/><Relationship Id="rId5" Type="http://schemas.openxmlformats.org/officeDocument/2006/relationships/slideLayout" Target="../slideLayouts/slideLayout312.xml"/><Relationship Id="rId4" Type="http://schemas.openxmlformats.org/officeDocument/2006/relationships/slideLayout" Target="../slideLayouts/slideLayout311.xml"/></Relationships>
</file>

<file path=ppt/slideMasters/_rels/slideMaster37.xml.rels><?xml version="1.0" encoding="UTF-8" standalone="yes"?>
<Relationships xmlns="http://schemas.openxmlformats.org/package/2006/relationships"><Relationship Id="rId3" Type="http://schemas.openxmlformats.org/officeDocument/2006/relationships/slideLayout" Target="../slideLayouts/slideLayout315.xml"/><Relationship Id="rId2" Type="http://schemas.openxmlformats.org/officeDocument/2006/relationships/slideLayout" Target="../slideLayouts/slideLayout314.xml"/><Relationship Id="rId1" Type="http://schemas.openxmlformats.org/officeDocument/2006/relationships/slideLayout" Target="../slideLayouts/slideLayout313.xml"/><Relationship Id="rId6" Type="http://schemas.openxmlformats.org/officeDocument/2006/relationships/theme" Target="../theme/theme37.xml"/><Relationship Id="rId5" Type="http://schemas.openxmlformats.org/officeDocument/2006/relationships/slideLayout" Target="../slideLayouts/slideLayout317.xml"/><Relationship Id="rId4" Type="http://schemas.openxmlformats.org/officeDocument/2006/relationships/slideLayout" Target="../slideLayouts/slideLayout316.xml"/></Relationships>
</file>

<file path=ppt/slideMasters/_rels/slideMaster38.xml.rels><?xml version="1.0" encoding="UTF-8" standalone="yes"?>
<Relationships xmlns="http://schemas.openxmlformats.org/package/2006/relationships"><Relationship Id="rId3" Type="http://schemas.openxmlformats.org/officeDocument/2006/relationships/slideLayout" Target="../slideLayouts/slideLayout320.xml"/><Relationship Id="rId2" Type="http://schemas.openxmlformats.org/officeDocument/2006/relationships/slideLayout" Target="../slideLayouts/slideLayout319.xml"/><Relationship Id="rId1" Type="http://schemas.openxmlformats.org/officeDocument/2006/relationships/slideLayout" Target="../slideLayouts/slideLayout318.xml"/><Relationship Id="rId6" Type="http://schemas.openxmlformats.org/officeDocument/2006/relationships/theme" Target="../theme/theme38.xml"/><Relationship Id="rId5" Type="http://schemas.openxmlformats.org/officeDocument/2006/relationships/slideLayout" Target="../slideLayouts/slideLayout322.xml"/><Relationship Id="rId4" Type="http://schemas.openxmlformats.org/officeDocument/2006/relationships/slideLayout" Target="../slideLayouts/slideLayout321.xml"/></Relationships>
</file>

<file path=ppt/slideMasters/_rels/slideMaster39.xml.rels><?xml version="1.0" encoding="UTF-8" standalone="yes"?>
<Relationships xmlns="http://schemas.openxmlformats.org/package/2006/relationships"><Relationship Id="rId3" Type="http://schemas.openxmlformats.org/officeDocument/2006/relationships/slideLayout" Target="../slideLayouts/slideLayout325.xml"/><Relationship Id="rId2" Type="http://schemas.openxmlformats.org/officeDocument/2006/relationships/slideLayout" Target="../slideLayouts/slideLayout324.xml"/><Relationship Id="rId1" Type="http://schemas.openxmlformats.org/officeDocument/2006/relationships/slideLayout" Target="../slideLayouts/slideLayout323.xml"/><Relationship Id="rId6" Type="http://schemas.openxmlformats.org/officeDocument/2006/relationships/theme" Target="../theme/theme39.xml"/><Relationship Id="rId5" Type="http://schemas.openxmlformats.org/officeDocument/2006/relationships/slideLayout" Target="../slideLayouts/slideLayout327.xml"/><Relationship Id="rId4" Type="http://schemas.openxmlformats.org/officeDocument/2006/relationships/slideLayout" Target="../slideLayouts/slideLayout32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0.xml.rels><?xml version="1.0" encoding="UTF-8" standalone="yes"?>
<Relationships xmlns="http://schemas.openxmlformats.org/package/2006/relationships"><Relationship Id="rId3" Type="http://schemas.openxmlformats.org/officeDocument/2006/relationships/slideLayout" Target="../slideLayouts/slideLayout330.xml"/><Relationship Id="rId2" Type="http://schemas.openxmlformats.org/officeDocument/2006/relationships/slideLayout" Target="../slideLayouts/slideLayout329.xml"/><Relationship Id="rId1" Type="http://schemas.openxmlformats.org/officeDocument/2006/relationships/slideLayout" Target="../slideLayouts/slideLayout328.xml"/><Relationship Id="rId6" Type="http://schemas.openxmlformats.org/officeDocument/2006/relationships/theme" Target="../theme/theme40.xml"/><Relationship Id="rId5" Type="http://schemas.openxmlformats.org/officeDocument/2006/relationships/slideLayout" Target="../slideLayouts/slideLayout332.xml"/><Relationship Id="rId4" Type="http://schemas.openxmlformats.org/officeDocument/2006/relationships/slideLayout" Target="../slideLayouts/slideLayout331.xml"/></Relationships>
</file>

<file path=ppt/slideMasters/_rels/slideMaster41.xml.rels><?xml version="1.0" encoding="UTF-8" standalone="yes"?>
<Relationships xmlns="http://schemas.openxmlformats.org/package/2006/relationships"><Relationship Id="rId3" Type="http://schemas.openxmlformats.org/officeDocument/2006/relationships/slideLayout" Target="../slideLayouts/slideLayout335.xml"/><Relationship Id="rId2" Type="http://schemas.openxmlformats.org/officeDocument/2006/relationships/slideLayout" Target="../slideLayouts/slideLayout334.xml"/><Relationship Id="rId1" Type="http://schemas.openxmlformats.org/officeDocument/2006/relationships/slideLayout" Target="../slideLayouts/slideLayout333.xml"/><Relationship Id="rId6" Type="http://schemas.openxmlformats.org/officeDocument/2006/relationships/theme" Target="../theme/theme41.xml"/><Relationship Id="rId5" Type="http://schemas.openxmlformats.org/officeDocument/2006/relationships/slideLayout" Target="../slideLayouts/slideLayout337.xml"/><Relationship Id="rId4" Type="http://schemas.openxmlformats.org/officeDocument/2006/relationships/slideLayout" Target="../slideLayouts/slideLayout336.xml"/></Relationships>
</file>

<file path=ppt/slideMasters/_rels/slideMaster42.xml.rels><?xml version="1.0" encoding="UTF-8" standalone="yes"?>
<Relationships xmlns="http://schemas.openxmlformats.org/package/2006/relationships"><Relationship Id="rId3" Type="http://schemas.openxmlformats.org/officeDocument/2006/relationships/slideLayout" Target="../slideLayouts/slideLayout340.xml"/><Relationship Id="rId2" Type="http://schemas.openxmlformats.org/officeDocument/2006/relationships/slideLayout" Target="../slideLayouts/slideLayout339.xml"/><Relationship Id="rId1" Type="http://schemas.openxmlformats.org/officeDocument/2006/relationships/slideLayout" Target="../slideLayouts/slideLayout338.xml"/><Relationship Id="rId6" Type="http://schemas.openxmlformats.org/officeDocument/2006/relationships/theme" Target="../theme/theme42.xml"/><Relationship Id="rId5" Type="http://schemas.openxmlformats.org/officeDocument/2006/relationships/slideLayout" Target="../slideLayouts/slideLayout342.xml"/><Relationship Id="rId4" Type="http://schemas.openxmlformats.org/officeDocument/2006/relationships/slideLayout" Target="../slideLayouts/slideLayout341.xml"/></Relationships>
</file>

<file path=ppt/slideMasters/_rels/slideMaster43.xml.rels><?xml version="1.0" encoding="UTF-8" standalone="yes"?>
<Relationships xmlns="http://schemas.openxmlformats.org/package/2006/relationships"><Relationship Id="rId3" Type="http://schemas.openxmlformats.org/officeDocument/2006/relationships/slideLayout" Target="../slideLayouts/slideLayout345.xml"/><Relationship Id="rId2" Type="http://schemas.openxmlformats.org/officeDocument/2006/relationships/slideLayout" Target="../slideLayouts/slideLayout344.xml"/><Relationship Id="rId1" Type="http://schemas.openxmlformats.org/officeDocument/2006/relationships/slideLayout" Target="../slideLayouts/slideLayout343.xml"/><Relationship Id="rId6" Type="http://schemas.openxmlformats.org/officeDocument/2006/relationships/theme" Target="../theme/theme43.xml"/><Relationship Id="rId5" Type="http://schemas.openxmlformats.org/officeDocument/2006/relationships/slideLayout" Target="../slideLayouts/slideLayout347.xml"/><Relationship Id="rId4" Type="http://schemas.openxmlformats.org/officeDocument/2006/relationships/slideLayout" Target="../slideLayouts/slideLayout346.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355.xml"/><Relationship Id="rId3" Type="http://schemas.openxmlformats.org/officeDocument/2006/relationships/slideLayout" Target="../slideLayouts/slideLayout350.xml"/><Relationship Id="rId7" Type="http://schemas.openxmlformats.org/officeDocument/2006/relationships/slideLayout" Target="../slideLayouts/slideLayout354.xml"/><Relationship Id="rId12" Type="http://schemas.openxmlformats.org/officeDocument/2006/relationships/theme" Target="../theme/theme44.xml"/><Relationship Id="rId2" Type="http://schemas.openxmlformats.org/officeDocument/2006/relationships/slideLayout" Target="../slideLayouts/slideLayout349.xml"/><Relationship Id="rId1" Type="http://schemas.openxmlformats.org/officeDocument/2006/relationships/slideLayout" Target="../slideLayouts/slideLayout348.xml"/><Relationship Id="rId6" Type="http://schemas.openxmlformats.org/officeDocument/2006/relationships/slideLayout" Target="../slideLayouts/slideLayout353.xml"/><Relationship Id="rId11" Type="http://schemas.openxmlformats.org/officeDocument/2006/relationships/slideLayout" Target="../slideLayouts/slideLayout358.xml"/><Relationship Id="rId5" Type="http://schemas.openxmlformats.org/officeDocument/2006/relationships/slideLayout" Target="../slideLayouts/slideLayout352.xml"/><Relationship Id="rId10" Type="http://schemas.openxmlformats.org/officeDocument/2006/relationships/slideLayout" Target="../slideLayouts/slideLayout357.xml"/><Relationship Id="rId4" Type="http://schemas.openxmlformats.org/officeDocument/2006/relationships/slideLayout" Target="../slideLayouts/slideLayout351.xml"/><Relationship Id="rId9" Type="http://schemas.openxmlformats.org/officeDocument/2006/relationships/slideLayout" Target="../slideLayouts/slideLayout356.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366.xml"/><Relationship Id="rId3" Type="http://schemas.openxmlformats.org/officeDocument/2006/relationships/slideLayout" Target="../slideLayouts/slideLayout361.xml"/><Relationship Id="rId7" Type="http://schemas.openxmlformats.org/officeDocument/2006/relationships/slideLayout" Target="../slideLayouts/slideLayout365.xml"/><Relationship Id="rId12" Type="http://schemas.openxmlformats.org/officeDocument/2006/relationships/theme" Target="../theme/theme45.xml"/><Relationship Id="rId2" Type="http://schemas.openxmlformats.org/officeDocument/2006/relationships/slideLayout" Target="../slideLayouts/slideLayout360.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5" Type="http://schemas.openxmlformats.org/officeDocument/2006/relationships/slideLayout" Target="../slideLayouts/slideLayout363.xml"/><Relationship Id="rId10" Type="http://schemas.openxmlformats.org/officeDocument/2006/relationships/slideLayout" Target="../slideLayouts/slideLayout368.xml"/><Relationship Id="rId4" Type="http://schemas.openxmlformats.org/officeDocument/2006/relationships/slideLayout" Target="../slideLayouts/slideLayout362.xml"/><Relationship Id="rId9" Type="http://schemas.openxmlformats.org/officeDocument/2006/relationships/slideLayout" Target="../slideLayouts/slideLayout367.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377.xml"/><Relationship Id="rId3" Type="http://schemas.openxmlformats.org/officeDocument/2006/relationships/slideLayout" Target="../slideLayouts/slideLayout372.xml"/><Relationship Id="rId7" Type="http://schemas.openxmlformats.org/officeDocument/2006/relationships/slideLayout" Target="../slideLayouts/slideLayout376.xml"/><Relationship Id="rId12" Type="http://schemas.openxmlformats.org/officeDocument/2006/relationships/theme" Target="../theme/theme46.xml"/><Relationship Id="rId2" Type="http://schemas.openxmlformats.org/officeDocument/2006/relationships/slideLayout" Target="../slideLayouts/slideLayout371.xml"/><Relationship Id="rId1" Type="http://schemas.openxmlformats.org/officeDocument/2006/relationships/slideLayout" Target="../slideLayouts/slideLayout370.xml"/><Relationship Id="rId6" Type="http://schemas.openxmlformats.org/officeDocument/2006/relationships/slideLayout" Target="../slideLayouts/slideLayout375.xml"/><Relationship Id="rId11" Type="http://schemas.openxmlformats.org/officeDocument/2006/relationships/slideLayout" Target="../slideLayouts/slideLayout380.xml"/><Relationship Id="rId5" Type="http://schemas.openxmlformats.org/officeDocument/2006/relationships/slideLayout" Target="../slideLayouts/slideLayout374.xml"/><Relationship Id="rId10" Type="http://schemas.openxmlformats.org/officeDocument/2006/relationships/slideLayout" Target="../slideLayouts/slideLayout379.xml"/><Relationship Id="rId4" Type="http://schemas.openxmlformats.org/officeDocument/2006/relationships/slideLayout" Target="../slideLayouts/slideLayout373.xml"/><Relationship Id="rId9" Type="http://schemas.openxmlformats.org/officeDocument/2006/relationships/slideLayout" Target="../slideLayouts/slideLayout378.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388.xml"/><Relationship Id="rId3" Type="http://schemas.openxmlformats.org/officeDocument/2006/relationships/slideLayout" Target="../slideLayouts/slideLayout383.xml"/><Relationship Id="rId7" Type="http://schemas.openxmlformats.org/officeDocument/2006/relationships/slideLayout" Target="../slideLayouts/slideLayout387.xml"/><Relationship Id="rId12" Type="http://schemas.openxmlformats.org/officeDocument/2006/relationships/theme" Target="../theme/theme47.xml"/><Relationship Id="rId2" Type="http://schemas.openxmlformats.org/officeDocument/2006/relationships/slideLayout" Target="../slideLayouts/slideLayout382.xml"/><Relationship Id="rId1" Type="http://schemas.openxmlformats.org/officeDocument/2006/relationships/slideLayout" Target="../slideLayouts/slideLayout381.xml"/><Relationship Id="rId6" Type="http://schemas.openxmlformats.org/officeDocument/2006/relationships/slideLayout" Target="../slideLayouts/slideLayout386.xml"/><Relationship Id="rId11" Type="http://schemas.openxmlformats.org/officeDocument/2006/relationships/slideLayout" Target="../slideLayouts/slideLayout391.xml"/><Relationship Id="rId5" Type="http://schemas.openxmlformats.org/officeDocument/2006/relationships/slideLayout" Target="../slideLayouts/slideLayout385.xml"/><Relationship Id="rId10" Type="http://schemas.openxmlformats.org/officeDocument/2006/relationships/slideLayout" Target="../slideLayouts/slideLayout390.xml"/><Relationship Id="rId4" Type="http://schemas.openxmlformats.org/officeDocument/2006/relationships/slideLayout" Target="../slideLayouts/slideLayout384.xml"/><Relationship Id="rId9" Type="http://schemas.openxmlformats.org/officeDocument/2006/relationships/slideLayout" Target="../slideLayouts/slideLayout389.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399.xml"/><Relationship Id="rId3" Type="http://schemas.openxmlformats.org/officeDocument/2006/relationships/slideLayout" Target="../slideLayouts/slideLayout394.xml"/><Relationship Id="rId7" Type="http://schemas.openxmlformats.org/officeDocument/2006/relationships/slideLayout" Target="../slideLayouts/slideLayout398.xml"/><Relationship Id="rId12" Type="http://schemas.openxmlformats.org/officeDocument/2006/relationships/theme" Target="../theme/theme48.xml"/><Relationship Id="rId2" Type="http://schemas.openxmlformats.org/officeDocument/2006/relationships/slideLayout" Target="../slideLayouts/slideLayout393.xml"/><Relationship Id="rId1" Type="http://schemas.openxmlformats.org/officeDocument/2006/relationships/slideLayout" Target="../slideLayouts/slideLayout392.xml"/><Relationship Id="rId6" Type="http://schemas.openxmlformats.org/officeDocument/2006/relationships/slideLayout" Target="../slideLayouts/slideLayout397.xml"/><Relationship Id="rId11" Type="http://schemas.openxmlformats.org/officeDocument/2006/relationships/slideLayout" Target="../slideLayouts/slideLayout402.xml"/><Relationship Id="rId5" Type="http://schemas.openxmlformats.org/officeDocument/2006/relationships/slideLayout" Target="../slideLayouts/slideLayout396.xml"/><Relationship Id="rId10" Type="http://schemas.openxmlformats.org/officeDocument/2006/relationships/slideLayout" Target="../slideLayouts/slideLayout401.xml"/><Relationship Id="rId4" Type="http://schemas.openxmlformats.org/officeDocument/2006/relationships/slideLayout" Target="../slideLayouts/slideLayout395.xml"/><Relationship Id="rId9" Type="http://schemas.openxmlformats.org/officeDocument/2006/relationships/slideLayout" Target="../slideLayouts/slideLayout400.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410.xml"/><Relationship Id="rId3" Type="http://schemas.openxmlformats.org/officeDocument/2006/relationships/slideLayout" Target="../slideLayouts/slideLayout405.xml"/><Relationship Id="rId7" Type="http://schemas.openxmlformats.org/officeDocument/2006/relationships/slideLayout" Target="../slideLayouts/slideLayout409.xml"/><Relationship Id="rId12" Type="http://schemas.openxmlformats.org/officeDocument/2006/relationships/theme" Target="../theme/theme49.xml"/><Relationship Id="rId2" Type="http://schemas.openxmlformats.org/officeDocument/2006/relationships/slideLayout" Target="../slideLayouts/slideLayout404.xml"/><Relationship Id="rId1" Type="http://schemas.openxmlformats.org/officeDocument/2006/relationships/slideLayout" Target="../slideLayouts/slideLayout403.xml"/><Relationship Id="rId6" Type="http://schemas.openxmlformats.org/officeDocument/2006/relationships/slideLayout" Target="../slideLayouts/slideLayout408.xml"/><Relationship Id="rId11" Type="http://schemas.openxmlformats.org/officeDocument/2006/relationships/slideLayout" Target="../slideLayouts/slideLayout413.xml"/><Relationship Id="rId5" Type="http://schemas.openxmlformats.org/officeDocument/2006/relationships/slideLayout" Target="../slideLayouts/slideLayout407.xml"/><Relationship Id="rId10" Type="http://schemas.openxmlformats.org/officeDocument/2006/relationships/slideLayout" Target="../slideLayouts/slideLayout412.xml"/><Relationship Id="rId4" Type="http://schemas.openxmlformats.org/officeDocument/2006/relationships/slideLayout" Target="../slideLayouts/slideLayout406.xml"/><Relationship Id="rId9" Type="http://schemas.openxmlformats.org/officeDocument/2006/relationships/slideLayout" Target="../slideLayouts/slideLayout41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421.xml"/><Relationship Id="rId3" Type="http://schemas.openxmlformats.org/officeDocument/2006/relationships/slideLayout" Target="../slideLayouts/slideLayout416.xml"/><Relationship Id="rId7" Type="http://schemas.openxmlformats.org/officeDocument/2006/relationships/slideLayout" Target="../slideLayouts/slideLayout420.xml"/><Relationship Id="rId12" Type="http://schemas.openxmlformats.org/officeDocument/2006/relationships/theme" Target="../theme/theme50.xml"/><Relationship Id="rId2" Type="http://schemas.openxmlformats.org/officeDocument/2006/relationships/slideLayout" Target="../slideLayouts/slideLayout415.xml"/><Relationship Id="rId1" Type="http://schemas.openxmlformats.org/officeDocument/2006/relationships/slideLayout" Target="../slideLayouts/slideLayout414.xml"/><Relationship Id="rId6" Type="http://schemas.openxmlformats.org/officeDocument/2006/relationships/slideLayout" Target="../slideLayouts/slideLayout419.xml"/><Relationship Id="rId11" Type="http://schemas.openxmlformats.org/officeDocument/2006/relationships/slideLayout" Target="../slideLayouts/slideLayout424.xml"/><Relationship Id="rId5" Type="http://schemas.openxmlformats.org/officeDocument/2006/relationships/slideLayout" Target="../slideLayouts/slideLayout418.xml"/><Relationship Id="rId10" Type="http://schemas.openxmlformats.org/officeDocument/2006/relationships/slideLayout" Target="../slideLayouts/slideLayout423.xml"/><Relationship Id="rId4" Type="http://schemas.openxmlformats.org/officeDocument/2006/relationships/slideLayout" Target="../slideLayouts/slideLayout417.xml"/><Relationship Id="rId9" Type="http://schemas.openxmlformats.org/officeDocument/2006/relationships/slideLayout" Target="../slideLayouts/slideLayout422.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432.xml"/><Relationship Id="rId3" Type="http://schemas.openxmlformats.org/officeDocument/2006/relationships/slideLayout" Target="../slideLayouts/slideLayout427.xml"/><Relationship Id="rId7" Type="http://schemas.openxmlformats.org/officeDocument/2006/relationships/slideLayout" Target="../slideLayouts/slideLayout431.xml"/><Relationship Id="rId12" Type="http://schemas.openxmlformats.org/officeDocument/2006/relationships/theme" Target="../theme/theme51.xml"/><Relationship Id="rId2" Type="http://schemas.openxmlformats.org/officeDocument/2006/relationships/slideLayout" Target="../slideLayouts/slideLayout426.xml"/><Relationship Id="rId1" Type="http://schemas.openxmlformats.org/officeDocument/2006/relationships/slideLayout" Target="../slideLayouts/slideLayout425.xml"/><Relationship Id="rId6" Type="http://schemas.openxmlformats.org/officeDocument/2006/relationships/slideLayout" Target="../slideLayouts/slideLayout430.xml"/><Relationship Id="rId11" Type="http://schemas.openxmlformats.org/officeDocument/2006/relationships/slideLayout" Target="../slideLayouts/slideLayout435.xml"/><Relationship Id="rId5" Type="http://schemas.openxmlformats.org/officeDocument/2006/relationships/slideLayout" Target="../slideLayouts/slideLayout429.xml"/><Relationship Id="rId10" Type="http://schemas.openxmlformats.org/officeDocument/2006/relationships/slideLayout" Target="../slideLayouts/slideLayout434.xml"/><Relationship Id="rId4" Type="http://schemas.openxmlformats.org/officeDocument/2006/relationships/slideLayout" Target="../slideLayouts/slideLayout428.xml"/><Relationship Id="rId9" Type="http://schemas.openxmlformats.org/officeDocument/2006/relationships/slideLayout" Target="../slideLayouts/slideLayout433.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443.xml"/><Relationship Id="rId3" Type="http://schemas.openxmlformats.org/officeDocument/2006/relationships/slideLayout" Target="../slideLayouts/slideLayout438.xml"/><Relationship Id="rId7" Type="http://schemas.openxmlformats.org/officeDocument/2006/relationships/slideLayout" Target="../slideLayouts/slideLayout442.xml"/><Relationship Id="rId12" Type="http://schemas.openxmlformats.org/officeDocument/2006/relationships/theme" Target="../theme/theme52.xml"/><Relationship Id="rId2" Type="http://schemas.openxmlformats.org/officeDocument/2006/relationships/slideLayout" Target="../slideLayouts/slideLayout437.xml"/><Relationship Id="rId1" Type="http://schemas.openxmlformats.org/officeDocument/2006/relationships/slideLayout" Target="../slideLayouts/slideLayout436.xml"/><Relationship Id="rId6" Type="http://schemas.openxmlformats.org/officeDocument/2006/relationships/slideLayout" Target="../slideLayouts/slideLayout441.xml"/><Relationship Id="rId11" Type="http://schemas.openxmlformats.org/officeDocument/2006/relationships/slideLayout" Target="../slideLayouts/slideLayout446.xml"/><Relationship Id="rId5" Type="http://schemas.openxmlformats.org/officeDocument/2006/relationships/slideLayout" Target="../slideLayouts/slideLayout440.xml"/><Relationship Id="rId10" Type="http://schemas.openxmlformats.org/officeDocument/2006/relationships/slideLayout" Target="../slideLayouts/slideLayout445.xml"/><Relationship Id="rId4" Type="http://schemas.openxmlformats.org/officeDocument/2006/relationships/slideLayout" Target="../slideLayouts/slideLayout439.xml"/><Relationship Id="rId9" Type="http://schemas.openxmlformats.org/officeDocument/2006/relationships/slideLayout" Target="../slideLayouts/slideLayout444.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454.xml"/><Relationship Id="rId3" Type="http://schemas.openxmlformats.org/officeDocument/2006/relationships/slideLayout" Target="../slideLayouts/slideLayout449.xml"/><Relationship Id="rId7" Type="http://schemas.openxmlformats.org/officeDocument/2006/relationships/slideLayout" Target="../slideLayouts/slideLayout453.xml"/><Relationship Id="rId12" Type="http://schemas.openxmlformats.org/officeDocument/2006/relationships/theme" Target="../theme/theme53.xml"/><Relationship Id="rId2" Type="http://schemas.openxmlformats.org/officeDocument/2006/relationships/slideLayout" Target="../slideLayouts/slideLayout448.xml"/><Relationship Id="rId1" Type="http://schemas.openxmlformats.org/officeDocument/2006/relationships/slideLayout" Target="../slideLayouts/slideLayout447.xml"/><Relationship Id="rId6" Type="http://schemas.openxmlformats.org/officeDocument/2006/relationships/slideLayout" Target="../slideLayouts/slideLayout452.xml"/><Relationship Id="rId11" Type="http://schemas.openxmlformats.org/officeDocument/2006/relationships/slideLayout" Target="../slideLayouts/slideLayout457.xml"/><Relationship Id="rId5" Type="http://schemas.openxmlformats.org/officeDocument/2006/relationships/slideLayout" Target="../slideLayouts/slideLayout451.xml"/><Relationship Id="rId10" Type="http://schemas.openxmlformats.org/officeDocument/2006/relationships/slideLayout" Target="../slideLayouts/slideLayout456.xml"/><Relationship Id="rId4" Type="http://schemas.openxmlformats.org/officeDocument/2006/relationships/slideLayout" Target="../slideLayouts/slideLayout450.xml"/><Relationship Id="rId9" Type="http://schemas.openxmlformats.org/officeDocument/2006/relationships/slideLayout" Target="../slideLayouts/slideLayout455.xml"/></Relationships>
</file>

<file path=ppt/slideMasters/_rels/slideMaster54.xml.rels><?xml version="1.0" encoding="UTF-8" standalone="yes"?>
<Relationships xmlns="http://schemas.openxmlformats.org/package/2006/relationships"><Relationship Id="rId8" Type="http://schemas.openxmlformats.org/officeDocument/2006/relationships/slideLayout" Target="../slideLayouts/slideLayout465.xml"/><Relationship Id="rId3" Type="http://schemas.openxmlformats.org/officeDocument/2006/relationships/slideLayout" Target="../slideLayouts/slideLayout460.xml"/><Relationship Id="rId7" Type="http://schemas.openxmlformats.org/officeDocument/2006/relationships/slideLayout" Target="../slideLayouts/slideLayout464.xml"/><Relationship Id="rId12" Type="http://schemas.openxmlformats.org/officeDocument/2006/relationships/theme" Target="../theme/theme54.xml"/><Relationship Id="rId2" Type="http://schemas.openxmlformats.org/officeDocument/2006/relationships/slideLayout" Target="../slideLayouts/slideLayout459.xml"/><Relationship Id="rId1" Type="http://schemas.openxmlformats.org/officeDocument/2006/relationships/slideLayout" Target="../slideLayouts/slideLayout458.xml"/><Relationship Id="rId6" Type="http://schemas.openxmlformats.org/officeDocument/2006/relationships/slideLayout" Target="../slideLayouts/slideLayout463.xml"/><Relationship Id="rId11" Type="http://schemas.openxmlformats.org/officeDocument/2006/relationships/slideLayout" Target="../slideLayouts/slideLayout468.xml"/><Relationship Id="rId5" Type="http://schemas.openxmlformats.org/officeDocument/2006/relationships/slideLayout" Target="../slideLayouts/slideLayout462.xml"/><Relationship Id="rId10" Type="http://schemas.openxmlformats.org/officeDocument/2006/relationships/slideLayout" Target="../slideLayouts/slideLayout467.xml"/><Relationship Id="rId4" Type="http://schemas.openxmlformats.org/officeDocument/2006/relationships/slideLayout" Target="../slideLayouts/slideLayout461.xml"/><Relationship Id="rId9" Type="http://schemas.openxmlformats.org/officeDocument/2006/relationships/slideLayout" Target="../slideLayouts/slideLayout466.xml"/></Relationships>
</file>

<file path=ppt/slideMasters/_rels/slideMaster55.xml.rels><?xml version="1.0" encoding="UTF-8" standalone="yes"?>
<Relationships xmlns="http://schemas.openxmlformats.org/package/2006/relationships"><Relationship Id="rId8" Type="http://schemas.openxmlformats.org/officeDocument/2006/relationships/slideLayout" Target="../slideLayouts/slideLayout476.xml"/><Relationship Id="rId3" Type="http://schemas.openxmlformats.org/officeDocument/2006/relationships/slideLayout" Target="../slideLayouts/slideLayout471.xml"/><Relationship Id="rId7" Type="http://schemas.openxmlformats.org/officeDocument/2006/relationships/slideLayout" Target="../slideLayouts/slideLayout475.xml"/><Relationship Id="rId12" Type="http://schemas.openxmlformats.org/officeDocument/2006/relationships/theme" Target="../theme/theme55.xml"/><Relationship Id="rId2" Type="http://schemas.openxmlformats.org/officeDocument/2006/relationships/slideLayout" Target="../slideLayouts/slideLayout470.xml"/><Relationship Id="rId1" Type="http://schemas.openxmlformats.org/officeDocument/2006/relationships/slideLayout" Target="../slideLayouts/slideLayout469.xml"/><Relationship Id="rId6" Type="http://schemas.openxmlformats.org/officeDocument/2006/relationships/slideLayout" Target="../slideLayouts/slideLayout474.xml"/><Relationship Id="rId11" Type="http://schemas.openxmlformats.org/officeDocument/2006/relationships/slideLayout" Target="../slideLayouts/slideLayout479.xml"/><Relationship Id="rId5" Type="http://schemas.openxmlformats.org/officeDocument/2006/relationships/slideLayout" Target="../slideLayouts/slideLayout473.xml"/><Relationship Id="rId10" Type="http://schemas.openxmlformats.org/officeDocument/2006/relationships/slideLayout" Target="../slideLayouts/slideLayout478.xml"/><Relationship Id="rId4" Type="http://schemas.openxmlformats.org/officeDocument/2006/relationships/slideLayout" Target="../slideLayouts/slideLayout472.xml"/><Relationship Id="rId9" Type="http://schemas.openxmlformats.org/officeDocument/2006/relationships/slideLayout" Target="../slideLayouts/slideLayout477.xml"/></Relationships>
</file>

<file path=ppt/slideMasters/_rels/slideMaster56.xml.rels><?xml version="1.0" encoding="UTF-8" standalone="yes"?>
<Relationships xmlns="http://schemas.openxmlformats.org/package/2006/relationships"><Relationship Id="rId8" Type="http://schemas.openxmlformats.org/officeDocument/2006/relationships/slideLayout" Target="../slideLayouts/slideLayout487.xml"/><Relationship Id="rId3" Type="http://schemas.openxmlformats.org/officeDocument/2006/relationships/slideLayout" Target="../slideLayouts/slideLayout482.xml"/><Relationship Id="rId7" Type="http://schemas.openxmlformats.org/officeDocument/2006/relationships/slideLayout" Target="../slideLayouts/slideLayout486.xml"/><Relationship Id="rId12" Type="http://schemas.openxmlformats.org/officeDocument/2006/relationships/theme" Target="../theme/theme56.xml"/><Relationship Id="rId2" Type="http://schemas.openxmlformats.org/officeDocument/2006/relationships/slideLayout" Target="../slideLayouts/slideLayout481.xml"/><Relationship Id="rId1" Type="http://schemas.openxmlformats.org/officeDocument/2006/relationships/slideLayout" Target="../slideLayouts/slideLayout480.xml"/><Relationship Id="rId6" Type="http://schemas.openxmlformats.org/officeDocument/2006/relationships/slideLayout" Target="../slideLayouts/slideLayout485.xml"/><Relationship Id="rId11" Type="http://schemas.openxmlformats.org/officeDocument/2006/relationships/slideLayout" Target="../slideLayouts/slideLayout490.xml"/><Relationship Id="rId5" Type="http://schemas.openxmlformats.org/officeDocument/2006/relationships/slideLayout" Target="../slideLayouts/slideLayout484.xml"/><Relationship Id="rId10" Type="http://schemas.openxmlformats.org/officeDocument/2006/relationships/slideLayout" Target="../slideLayouts/slideLayout489.xml"/><Relationship Id="rId4" Type="http://schemas.openxmlformats.org/officeDocument/2006/relationships/slideLayout" Target="../slideLayouts/slideLayout483.xml"/><Relationship Id="rId9" Type="http://schemas.openxmlformats.org/officeDocument/2006/relationships/slideLayout" Target="../slideLayouts/slideLayout48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t>2/22/2022</a:t>
            </a:fld>
            <a:endParaRPr lang="en-US"/>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t>‹#›</a:t>
            </a:fld>
            <a:endParaRPr lang="en-US"/>
          </a:p>
        </p:txBody>
      </p:sp>
    </p:spTree>
    <p:extLst>
      <p:ext uri="{BB962C8B-B14F-4D97-AF65-F5344CB8AC3E}">
        <p14:creationId xmlns:p14="http://schemas.microsoft.com/office/powerpoint/2010/main" val="26255296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72071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2460431"/>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455053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8547945"/>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0737430"/>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5582055"/>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0930407"/>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6278014"/>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1250081"/>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3828742"/>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12747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9158605"/>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8290923"/>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6446347"/>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945863266"/>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399348438"/>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851121510"/>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566731001"/>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519337002"/>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950118335"/>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142396540"/>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883538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649447268"/>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998634581"/>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55414775"/>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290114992"/>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237290447"/>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631359683"/>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940259912"/>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721998544"/>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394560545"/>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844534901"/>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679301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3892386354"/>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45458666"/>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457451074"/>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2/22/2022</a:t>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30709259"/>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9724559"/>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9893059"/>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2544984"/>
      </p:ext>
    </p:extLst>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1299963"/>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1914438"/>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6585080"/>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 id="2147484106" r:id="rId8"/>
    <p:sldLayoutId id="2147484107" r:id="rId9"/>
    <p:sldLayoutId id="2147484108" r:id="rId10"/>
    <p:sldLayoutId id="21474841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881638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8820074"/>
      </p:ext>
    </p:extLst>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5012378"/>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7195501"/>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3739286"/>
      </p:ext>
    </p:extLst>
  </p:cSld>
  <p:clrMap bg1="lt1" tx1="dk1" bg2="lt2" tx2="dk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5565920"/>
      </p:ext>
    </p:extLst>
  </p:cSld>
  <p:clrMap bg1="lt1" tx1="dk1" bg2="lt2" tx2="dk2" accent1="accent1" accent2="accent2" accent3="accent3" accent4="accent4" accent5="accent5" accent6="accent6" hlink="hlink" folHlink="folHlink"/>
  <p:sldLayoutIdLst>
    <p:sldLayoutId id="2147484159" r:id="rId1"/>
    <p:sldLayoutId id="2147484160" r:id="rId2"/>
    <p:sldLayoutId id="2147484161" r:id="rId3"/>
    <p:sldLayoutId id="2147484162" r:id="rId4"/>
    <p:sldLayoutId id="2147484163" r:id="rId5"/>
    <p:sldLayoutId id="2147484164" r:id="rId6"/>
    <p:sldLayoutId id="2147484165" r:id="rId7"/>
    <p:sldLayoutId id="2147484166" r:id="rId8"/>
    <p:sldLayoutId id="2147484167" r:id="rId9"/>
    <p:sldLayoutId id="2147484168" r:id="rId10"/>
    <p:sldLayoutId id="214748416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491595"/>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 id="2147484180" r:id="rId10"/>
    <p:sldLayoutId id="21474841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1486345"/>
      </p:ext>
    </p:extLst>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082815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218583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939083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2/22/2022</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941998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customXml" Target="../ink/ink14.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5.emf"/><Relationship Id="rId5" Type="http://schemas.openxmlformats.org/officeDocument/2006/relationships/customXml" Target="../ink/ink1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40.emf"/><Relationship Id="rId3" Type="http://schemas.openxmlformats.org/officeDocument/2006/relationships/image" Target="../media/image7.png"/><Relationship Id="rId7" Type="http://schemas.openxmlformats.org/officeDocument/2006/relationships/customXml" Target="../ink/ink17.xml"/><Relationship Id="rId2" Type="http://schemas.openxmlformats.org/officeDocument/2006/relationships/image" Target="../media/image150.png"/><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customXml" Target="../ink/ink16.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7.xml"/><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6.emf"/><Relationship Id="rId5" Type="http://schemas.openxmlformats.org/officeDocument/2006/relationships/customXml" Target="../ink/ink19.xml"/><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Layout" Target="../slideLayouts/slideLayout7.xml"/><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30.png"/><Relationship Id="rId1" Type="http://schemas.openxmlformats.org/officeDocument/2006/relationships/slideLayout" Target="../slideLayouts/slideLayout106.xml"/><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0.png"/><Relationship Id="rId1" Type="http://schemas.openxmlformats.org/officeDocument/2006/relationships/slideLayout" Target="../slideLayouts/slideLayout117.xml"/><Relationship Id="rId6" Type="http://schemas.openxmlformats.org/officeDocument/2006/relationships/image" Target="../media/image23.emf"/><Relationship Id="rId5" Type="http://schemas.openxmlformats.org/officeDocument/2006/relationships/customXml" Target="../ink/ink21.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62.png"/><Relationship Id="rId1" Type="http://schemas.openxmlformats.org/officeDocument/2006/relationships/slideLayout" Target="../slideLayouts/slideLayout13.xml"/><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0.png"/><Relationship Id="rId1" Type="http://schemas.openxmlformats.org/officeDocument/2006/relationships/slideLayout" Target="../slideLayouts/slideLayout128.xml"/><Relationship Id="rId6" Type="http://schemas.openxmlformats.org/officeDocument/2006/relationships/image" Target="../media/image25.emf"/><Relationship Id="rId5" Type="http://schemas.openxmlformats.org/officeDocument/2006/relationships/customXml" Target="../ink/ink22.xml"/><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0.png"/><Relationship Id="rId1" Type="http://schemas.openxmlformats.org/officeDocument/2006/relationships/slideLayout" Target="../slideLayouts/slideLayout139.xml"/><Relationship Id="rId5" Type="http://schemas.openxmlformats.org/officeDocument/2006/relationships/image" Target="../media/image111.png"/><Relationship Id="rId4" Type="http://schemas.microsoft.com/office/2007/relationships/hdphoto" Target="../media/hdphoto8.wdp"/></Relationships>
</file>

<file path=ppt/slides/_rels/slide22.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140.png"/><Relationship Id="rId1" Type="http://schemas.openxmlformats.org/officeDocument/2006/relationships/slideLayout" Target="../slideLayouts/slideLayout150.xml"/><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0.emf"/><Relationship Id="rId2" Type="http://schemas.openxmlformats.org/officeDocument/2006/relationships/image" Target="../media/image130.png"/><Relationship Id="rId1" Type="http://schemas.openxmlformats.org/officeDocument/2006/relationships/slideLayout" Target="../slideLayouts/slideLayout161.xml"/><Relationship Id="rId6" Type="http://schemas.openxmlformats.org/officeDocument/2006/relationships/customXml" Target="../ink/ink24.xml"/><Relationship Id="rId5" Type="http://schemas.openxmlformats.org/officeDocument/2006/relationships/image" Target="../media/image191.png"/><Relationship Id="rId4" Type="http://schemas.microsoft.com/office/2007/relationships/hdphoto" Target="../media/hdphoto9.wdp"/></Relationships>
</file>

<file path=ppt/slides/_rels/slide2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72.xml"/></Relationships>
</file>

<file path=ppt/slides/_rels/slide25.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image" Target="../media/image19.png"/><Relationship Id="rId7" Type="http://schemas.openxmlformats.org/officeDocument/2006/relationships/image" Target="../media/image32.emf"/><Relationship Id="rId2" Type="http://schemas.openxmlformats.org/officeDocument/2006/relationships/image" Target="../media/image210.png"/><Relationship Id="rId1" Type="http://schemas.openxmlformats.org/officeDocument/2006/relationships/slideLayout" Target="../slideLayouts/slideLayout183.xml"/><Relationship Id="rId6" Type="http://schemas.openxmlformats.org/officeDocument/2006/relationships/customXml" Target="../ink/ink25.xml"/><Relationship Id="rId5" Type="http://schemas.openxmlformats.org/officeDocument/2006/relationships/image" Target="../media/image190.png"/><Relationship Id="rId4" Type="http://schemas.microsoft.com/office/2007/relationships/hdphoto" Target="../media/hdphoto10.wdp"/><Relationship Id="rId9" Type="http://schemas.openxmlformats.org/officeDocument/2006/relationships/image" Target="../media/image33.emf"/></Relationships>
</file>

<file path=ppt/slides/_rels/slide26.xml.rels><?xml version="1.0" encoding="UTF-8" standalone="yes"?>
<Relationships xmlns="http://schemas.openxmlformats.org/package/2006/relationships"><Relationship Id="rId3" Type="http://schemas.microsoft.com/office/2007/relationships/hdphoto" Target="../media/hdphoto9.wdp"/><Relationship Id="rId7" Type="http://schemas.openxmlformats.org/officeDocument/2006/relationships/image" Target="../media/image29.emf"/><Relationship Id="rId2" Type="http://schemas.openxmlformats.org/officeDocument/2006/relationships/image" Target="../media/image16.png"/><Relationship Id="rId1" Type="http://schemas.openxmlformats.org/officeDocument/2006/relationships/slideLayout" Target="../slideLayouts/slideLayout194.xml"/><Relationship Id="rId6" Type="http://schemas.openxmlformats.org/officeDocument/2006/relationships/customXml" Target="../ink/ink27.xml"/><Relationship Id="rId5" Type="http://schemas.openxmlformats.org/officeDocument/2006/relationships/image" Target="../media/image250.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200.png"/><Relationship Id="rId1" Type="http://schemas.openxmlformats.org/officeDocument/2006/relationships/slideLayout" Target="../slideLayouts/slideLayout205.xml"/><Relationship Id="rId4" Type="http://schemas.openxmlformats.org/officeDocument/2006/relationships/image" Target="../media/image31.emf"/></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image" Target="../media/image112.png"/><Relationship Id="rId1" Type="http://schemas.openxmlformats.org/officeDocument/2006/relationships/slideLayout" Target="../slideLayouts/slideLayout216.xml"/><Relationship Id="rId6" Type="http://schemas.openxmlformats.org/officeDocument/2006/relationships/image" Target="../media/image161.png"/><Relationship Id="rId11" Type="http://schemas.openxmlformats.org/officeDocument/2006/relationships/image" Target="../media/image35.emf"/><Relationship Id="rId5" Type="http://schemas.openxmlformats.org/officeDocument/2006/relationships/image" Target="../media/image150.png"/><Relationship Id="rId10" Type="http://schemas.openxmlformats.org/officeDocument/2006/relationships/customXml" Target="../ink/ink29.xml"/><Relationship Id="rId4" Type="http://schemas.openxmlformats.org/officeDocument/2006/relationships/image" Target="../media/image21.png"/><Relationship Id="rId9" Type="http://schemas.openxmlformats.org/officeDocument/2006/relationships/image" Target="../media/image220.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0.png"/><Relationship Id="rId1" Type="http://schemas.openxmlformats.org/officeDocument/2006/relationships/slideLayout" Target="../slideLayouts/slideLayout227.xml"/><Relationship Id="rId4" Type="http://schemas.microsoft.com/office/2007/relationships/hdphoto" Target="../media/hdphoto11.wdp"/></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71.png"/><Relationship Id="rId1" Type="http://schemas.openxmlformats.org/officeDocument/2006/relationships/slideLayout" Target="../slideLayouts/slideLayout24.xml"/><Relationship Id="rId6" Type="http://schemas.openxmlformats.org/officeDocument/2006/relationships/image" Target="../media/image4.emf"/><Relationship Id="rId5" Type="http://schemas.openxmlformats.org/officeDocument/2006/relationships/customXml" Target="../ink/ink3.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0.png"/><Relationship Id="rId1" Type="http://schemas.openxmlformats.org/officeDocument/2006/relationships/slideLayout" Target="../slideLayouts/slideLayout244.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9.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png"/><Relationship Id="rId1" Type="http://schemas.openxmlformats.org/officeDocument/2006/relationships/slideLayout" Target="../slideLayouts/slideLayout254.xml"/><Relationship Id="rId5" Type="http://schemas.openxmlformats.org/officeDocument/2006/relationships/image" Target="../media/image38.emf"/><Relationship Id="rId4" Type="http://schemas.openxmlformats.org/officeDocument/2006/relationships/customXml" Target="../ink/ink30.xml"/></Relationships>
</file>

<file path=ppt/slides/_rels/slide3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31.xml"/><Relationship Id="rId1" Type="http://schemas.openxmlformats.org/officeDocument/2006/relationships/slideLayout" Target="../slideLayouts/slideLayout259.xml"/></Relationships>
</file>

<file path=ppt/slides/_rels/slide35.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image" Target="../media/image113.png"/><Relationship Id="rId1" Type="http://schemas.openxmlformats.org/officeDocument/2006/relationships/slideLayout" Target="../slideLayouts/slideLayout264.xml"/><Relationship Id="rId6" Type="http://schemas.openxmlformats.org/officeDocument/2006/relationships/image" Target="../media/image37.emf"/><Relationship Id="rId5" Type="http://schemas.openxmlformats.org/officeDocument/2006/relationships/customXml" Target="../ink/ink33.xml"/><Relationship Id="rId4" Type="http://schemas.openxmlformats.org/officeDocument/2006/relationships/image" Target="../media/image39.emf"/></Relationships>
</file>

<file path=ppt/slides/_rels/slide36.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25.png"/><Relationship Id="rId1" Type="http://schemas.openxmlformats.org/officeDocument/2006/relationships/slideLayout" Target="../slideLayouts/slideLayout271.xml"/><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74.xml"/></Relationships>
</file>

<file path=ppt/slides/_rels/slide3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7.png"/><Relationship Id="rId1" Type="http://schemas.openxmlformats.org/officeDocument/2006/relationships/slideLayout" Target="../slideLayouts/slideLayout281.xml"/></Relationships>
</file>

<file path=ppt/slides/_rels/slide3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50.png"/><Relationship Id="rId1" Type="http://schemas.openxmlformats.org/officeDocument/2006/relationships/slideLayout" Target="../slideLayouts/slideLayout284.xml"/><Relationship Id="rId5" Type="http://schemas.openxmlformats.org/officeDocument/2006/relationships/image" Target="../media/image43.emf"/><Relationship Id="rId4" Type="http://schemas.openxmlformats.org/officeDocument/2006/relationships/customXml" Target="../ink/ink35.xml"/></Relationships>
</file>

<file path=ppt/slides/_rels/slide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8.png"/><Relationship Id="rId1" Type="http://schemas.openxmlformats.org/officeDocument/2006/relationships/slideLayout" Target="../slideLayouts/slideLayout35.xml"/><Relationship Id="rId6" Type="http://schemas.openxmlformats.org/officeDocument/2006/relationships/image" Target="../media/image5.emf"/><Relationship Id="rId5" Type="http://schemas.openxmlformats.org/officeDocument/2006/relationships/customXml" Target="../ink/ink5.xml"/><Relationship Id="rId4" Type="http://schemas.openxmlformats.org/officeDocument/2006/relationships/image" Target="../media/image40.emf"/></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89.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92.png"/><Relationship Id="rId1" Type="http://schemas.openxmlformats.org/officeDocument/2006/relationships/slideLayout" Target="../slideLayouts/slideLayout296.xml"/><Relationship Id="rId6" Type="http://schemas.openxmlformats.org/officeDocument/2006/relationships/image" Target="../media/image42.emf"/><Relationship Id="rId5" Type="http://schemas.openxmlformats.org/officeDocument/2006/relationships/customXml" Target="../ink/ink36.xml"/><Relationship Id="rId4" Type="http://schemas.microsoft.com/office/2007/relationships/hdphoto" Target="../media/hdphoto13.wdp"/></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0.png"/><Relationship Id="rId1" Type="http://schemas.openxmlformats.org/officeDocument/2006/relationships/slideLayout" Target="../slideLayouts/slideLayout299.xml"/></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png"/><Relationship Id="rId1" Type="http://schemas.openxmlformats.org/officeDocument/2006/relationships/slideLayout" Target="../slideLayouts/slideLayout304.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3.png"/><Relationship Id="rId1" Type="http://schemas.openxmlformats.org/officeDocument/2006/relationships/slideLayout" Target="../slideLayouts/slideLayout309.xml"/><Relationship Id="rId4" Type="http://schemas.openxmlformats.org/officeDocument/2006/relationships/image" Target="../media/image131.png"/></Relationships>
</file>

<file path=ppt/slides/_rels/slide45.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142.png"/><Relationship Id="rId1" Type="http://schemas.openxmlformats.org/officeDocument/2006/relationships/slideLayout" Target="../slideLayouts/slideLayout314.xml"/><Relationship Id="rId4" Type="http://schemas.openxmlformats.org/officeDocument/2006/relationships/image" Target="../media/image45.emf"/></Relationships>
</file>

<file path=ppt/slides/_rels/slide4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19.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2.png"/><Relationship Id="rId1" Type="http://schemas.openxmlformats.org/officeDocument/2006/relationships/slideLayout" Target="../slideLayouts/slideLayout324.xml"/></Relationships>
</file>

<file path=ppt/slides/_rels/slide4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8.png"/><Relationship Id="rId1" Type="http://schemas.openxmlformats.org/officeDocument/2006/relationships/slideLayout" Target="../slideLayouts/slideLayout329.xml"/></Relationships>
</file>

<file path=ppt/slides/_rels/slide4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png"/><Relationship Id="rId1" Type="http://schemas.openxmlformats.org/officeDocument/2006/relationships/slideLayout" Target="../slideLayouts/slideLayout334.xml"/></Relationships>
</file>

<file path=ppt/slides/_rels/slide5.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4.png"/><Relationship Id="rId7" Type="http://schemas.openxmlformats.org/officeDocument/2006/relationships/customXml" Target="../ink/ink7.xml"/><Relationship Id="rId2" Type="http://schemas.openxmlformats.org/officeDocument/2006/relationships/image" Target="../media/image70.png"/><Relationship Id="rId1" Type="http://schemas.openxmlformats.org/officeDocument/2006/relationships/slideLayout" Target="../slideLayouts/slideLayout46.xml"/><Relationship Id="rId6" Type="http://schemas.openxmlformats.org/officeDocument/2006/relationships/image" Target="../media/image7.emf"/><Relationship Id="rId5" Type="http://schemas.openxmlformats.org/officeDocument/2006/relationships/customXml" Target="../ink/ink6.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png"/><Relationship Id="rId1" Type="http://schemas.openxmlformats.org/officeDocument/2006/relationships/slideLayout" Target="../slideLayouts/slideLayout342.xml"/></Relationships>
</file>

<file path=ppt/slides/_rels/slide51.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31.png"/><Relationship Id="rId1" Type="http://schemas.openxmlformats.org/officeDocument/2006/relationships/slideLayout" Target="../slideLayouts/slideLayout347.xml"/></Relationships>
</file>

<file path=ppt/slides/_rels/slide52.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image" Target="../media/image150.png"/><Relationship Id="rId1" Type="http://schemas.openxmlformats.org/officeDocument/2006/relationships/slideLayout" Target="../slideLayouts/slideLayout349.xml"/><Relationship Id="rId4" Type="http://schemas.openxmlformats.org/officeDocument/2006/relationships/image" Target="../media/image46.emf"/></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62.png"/><Relationship Id="rId1" Type="http://schemas.openxmlformats.org/officeDocument/2006/relationships/slideLayout" Target="../slideLayouts/slideLayout360.xml"/><Relationship Id="rId4" Type="http://schemas.microsoft.com/office/2007/relationships/hdphoto" Target="../media/hdphoto16.wdp"/></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NULL"/><Relationship Id="rId1" Type="http://schemas.openxmlformats.org/officeDocument/2006/relationships/slideLayout" Target="../slideLayouts/slideLayout371.xml"/><Relationship Id="rId4" Type="http://schemas.microsoft.com/office/2007/relationships/hdphoto" Target="../media/hdphoto17.wdp"/></Relationships>
</file>

<file path=ppt/slides/_rels/slide55.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38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21.png"/><Relationship Id="rId1" Type="http://schemas.openxmlformats.org/officeDocument/2006/relationships/slideLayout" Target="../slideLayouts/slideLayout393.xml"/><Relationship Id="rId4" Type="http://schemas.microsoft.com/office/2007/relationships/hdphoto" Target="../media/hdphoto18.wdp"/></Relationships>
</file>

<file path=ppt/slides/_rels/slide5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35.png"/><Relationship Id="rId1" Type="http://schemas.openxmlformats.org/officeDocument/2006/relationships/slideLayout" Target="../slideLayouts/slideLayout404.xml"/></Relationships>
</file>

<file path=ppt/slides/_rels/slide58.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415.xml"/></Relationships>
</file>

<file path=ppt/slides/_rels/slide59.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270.png"/><Relationship Id="rId1" Type="http://schemas.openxmlformats.org/officeDocument/2006/relationships/slideLayout" Target="../slideLayouts/slideLayout426.xml"/><Relationship Id="rId4" Type="http://schemas.openxmlformats.org/officeDocument/2006/relationships/image" Target="../media/image54.emf"/></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emf"/><Relationship Id="rId2" Type="http://schemas.openxmlformats.org/officeDocument/2006/relationships/image" Target="../media/image5.png"/><Relationship Id="rId1" Type="http://schemas.openxmlformats.org/officeDocument/2006/relationships/slideLayout" Target="../slideLayouts/slideLayout57.xml"/><Relationship Id="rId6" Type="http://schemas.openxmlformats.org/officeDocument/2006/relationships/customXml" Target="../ink/ink9.xml"/><Relationship Id="rId5" Type="http://schemas.openxmlformats.org/officeDocument/2006/relationships/image" Target="../media/image10.emf"/><Relationship Id="rId4" Type="http://schemas.openxmlformats.org/officeDocument/2006/relationships/customXml" Target="../ink/ink8.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80.png"/><Relationship Id="rId1" Type="http://schemas.openxmlformats.org/officeDocument/2006/relationships/slideLayout" Target="../slideLayouts/slideLayout437.xml"/><Relationship Id="rId5" Type="http://schemas.openxmlformats.org/officeDocument/2006/relationships/image" Target="../media/image30.png"/><Relationship Id="rId4" Type="http://schemas.microsoft.com/office/2007/relationships/hdphoto" Target="../media/hdphoto19.wdp"/></Relationships>
</file>

<file path=ppt/slides/_rels/slide6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448.xml"/></Relationships>
</file>

<file path=ppt/slides/_rels/slide62.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464.xml"/></Relationships>
</file>

<file path=ppt/slides/_rels/slide63.xml.rels><?xml version="1.0" encoding="UTF-8" standalone="yes"?>
<Relationships xmlns="http://schemas.openxmlformats.org/package/2006/relationships"><Relationship Id="rId3" Type="http://schemas.openxmlformats.org/officeDocument/2006/relationships/customXml" Target="../ink/ink40.xml"/><Relationship Id="rId2" Type="http://schemas.openxmlformats.org/officeDocument/2006/relationships/image" Target="../media/image330.png"/><Relationship Id="rId1" Type="http://schemas.openxmlformats.org/officeDocument/2006/relationships/slideLayout" Target="../slideLayouts/slideLayout470.xml"/><Relationship Id="rId4" Type="http://schemas.openxmlformats.org/officeDocument/2006/relationships/image" Target="../media/image56.emf"/></Relationships>
</file>

<file path=ppt/slides/_rels/slide64.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37.png"/><Relationship Id="rId1" Type="http://schemas.openxmlformats.org/officeDocument/2006/relationships/slideLayout" Target="../slideLayouts/slideLayout486.xml"/><Relationship Id="rId4" Type="http://schemas.openxmlformats.org/officeDocument/2006/relationships/image" Target="../media/image350.png"/></Relationships>
</file>

<file path=ppt/slides/_rels/slide7.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30.png"/><Relationship Id="rId1" Type="http://schemas.openxmlformats.org/officeDocument/2006/relationships/slideLayout" Target="../slideLayouts/slideLayout68.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141.png"/><Relationship Id="rId1" Type="http://schemas.openxmlformats.org/officeDocument/2006/relationships/slideLayout" Target="../slideLayouts/slideLayout79.xml"/><Relationship Id="rId6" Type="http://schemas.openxmlformats.org/officeDocument/2006/relationships/image" Target="../media/image9.emf"/><Relationship Id="rId5" Type="http://schemas.openxmlformats.org/officeDocument/2006/relationships/customXml" Target="../ink/ink12.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110.png"/><Relationship Id="rId1" Type="http://schemas.openxmlformats.org/officeDocument/2006/relationships/slideLayout" Target="../slideLayouts/slideLayout90.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al1">
            <a:extLst>
              <a:ext uri="{FF2B5EF4-FFF2-40B4-BE49-F238E27FC236}">
                <a16:creationId xmlns="" xmlns:a16="http://schemas.microsoft.com/office/drawing/2014/main" id="{EA7F5A5A-6888-4B77-A174-2C2CA665F675}"/>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8504" y="351182"/>
            <a:ext cx="1061499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3">
            <a:extLst>
              <a:ext uri="{FF2B5EF4-FFF2-40B4-BE49-F238E27FC236}">
                <a16:creationId xmlns="" xmlns:a16="http://schemas.microsoft.com/office/drawing/2014/main" id="{E02FE19C-5A25-4815-970F-5D3E581A23F4}"/>
              </a:ext>
            </a:extLst>
          </p:cNvPr>
          <p:cNvSpPr txBox="1">
            <a:spLocks noChangeArrowheads="1"/>
          </p:cNvSpPr>
          <p:nvPr/>
        </p:nvSpPr>
        <p:spPr bwMode="auto">
          <a:xfrm>
            <a:off x="6960705" y="2027582"/>
            <a:ext cx="240339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a:p>
        </p:txBody>
      </p:sp>
      <p:sp>
        <p:nvSpPr>
          <p:cNvPr id="6" name="Text Box 4">
            <a:extLst>
              <a:ext uri="{FF2B5EF4-FFF2-40B4-BE49-F238E27FC236}">
                <a16:creationId xmlns="" xmlns:a16="http://schemas.microsoft.com/office/drawing/2014/main" id="{602080D1-C900-4841-BD15-29F2CCF6C09F}"/>
              </a:ext>
            </a:extLst>
          </p:cNvPr>
          <p:cNvSpPr txBox="1">
            <a:spLocks noChangeArrowheads="1"/>
          </p:cNvSpPr>
          <p:nvPr/>
        </p:nvSpPr>
        <p:spPr bwMode="auto">
          <a:xfrm>
            <a:off x="3202785" y="2937985"/>
            <a:ext cx="616131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4000" b="1" dirty="0">
                <a:solidFill>
                  <a:srgbClr val="0070C0"/>
                </a:solidFill>
              </a:rPr>
              <a:t>Analytic Functions</a:t>
            </a:r>
            <a:endParaRPr lang="en-US" altLang="en-US" sz="4000" dirty="0">
              <a:solidFill>
                <a:srgbClr val="0070C0"/>
              </a:solidFill>
              <a:effectLst>
                <a:outerShdw blurRad="38100" dist="38100" dir="2700000" algn="tl">
                  <a:srgbClr val="C0C0C0"/>
                </a:outerShdw>
              </a:effectLst>
            </a:endParaRPr>
          </a:p>
        </p:txBody>
      </p:sp>
      <p:sp>
        <p:nvSpPr>
          <p:cNvPr id="7" name="Text Box 5">
            <a:extLst>
              <a:ext uri="{FF2B5EF4-FFF2-40B4-BE49-F238E27FC236}">
                <a16:creationId xmlns="" xmlns:a16="http://schemas.microsoft.com/office/drawing/2014/main" id="{CA9B8837-C6B3-4BBE-B156-FACBBCD46213}"/>
              </a:ext>
            </a:extLst>
          </p:cNvPr>
          <p:cNvSpPr txBox="1">
            <a:spLocks noChangeArrowheads="1"/>
          </p:cNvSpPr>
          <p:nvPr/>
        </p:nvSpPr>
        <p:spPr bwMode="auto">
          <a:xfrm>
            <a:off x="6589704" y="456653"/>
            <a:ext cx="3348480" cy="283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18000" dirty="0">
                <a:solidFill>
                  <a:srgbClr val="0070C0"/>
                </a:solidFill>
              </a:rPr>
              <a:t>3</a:t>
            </a:r>
          </a:p>
        </p:txBody>
      </p:sp>
      <p:sp>
        <p:nvSpPr>
          <p:cNvPr id="8" name="TextBox 1">
            <a:extLst>
              <a:ext uri="{FF2B5EF4-FFF2-40B4-BE49-F238E27FC236}">
                <a16:creationId xmlns="" xmlns:a16="http://schemas.microsoft.com/office/drawing/2014/main" id="{920C2659-0782-4AF8-9938-D31077F49686}"/>
              </a:ext>
            </a:extLst>
          </p:cNvPr>
          <p:cNvSpPr txBox="1">
            <a:spLocks noChangeArrowheads="1"/>
          </p:cNvSpPr>
          <p:nvPr/>
        </p:nvSpPr>
        <p:spPr bwMode="auto">
          <a:xfrm>
            <a:off x="543236" y="4524023"/>
            <a:ext cx="1125965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457200" lvl="1" indent="0" eaLnBrk="1" hangingPunct="1"/>
            <a:r>
              <a:rPr lang="en-US" altLang="en-US" sz="2400" b="1" dirty="0">
                <a:solidFill>
                  <a:srgbClr val="0070C0"/>
                </a:solidFill>
                <a:latin typeface="Times New Roman" panose="02020603050405020304" pitchFamily="18" charset="0"/>
                <a:cs typeface="Times New Roman" panose="02020603050405020304" pitchFamily="18" charset="0"/>
              </a:rPr>
              <a:t>Book: </a:t>
            </a:r>
            <a:r>
              <a:rPr lang="en-US" altLang="en-US" sz="2400" dirty="0">
                <a:solidFill>
                  <a:srgbClr val="0070C0"/>
                </a:solidFill>
                <a:latin typeface="Times New Roman" panose="02020603050405020304" pitchFamily="18" charset="0"/>
                <a:cs typeface="Times New Roman" panose="02020603050405020304" pitchFamily="18" charset="0"/>
              </a:rPr>
              <a:t>A First Course in Complex Analysis with Applications by Dennis G. </a:t>
            </a:r>
            <a:r>
              <a:rPr lang="en-US" altLang="en-US" sz="2400" dirty="0" err="1">
                <a:solidFill>
                  <a:srgbClr val="0070C0"/>
                </a:solidFill>
                <a:latin typeface="Times New Roman" panose="02020603050405020304" pitchFamily="18" charset="0"/>
                <a:cs typeface="Times New Roman" panose="02020603050405020304" pitchFamily="18" charset="0"/>
              </a:rPr>
              <a:t>Zill</a:t>
            </a:r>
            <a:r>
              <a:rPr lang="en-US" altLang="en-US" sz="2400" dirty="0">
                <a:solidFill>
                  <a:srgbClr val="0070C0"/>
                </a:solidFill>
                <a:latin typeface="Times New Roman" panose="02020603050405020304" pitchFamily="18" charset="0"/>
                <a:cs typeface="Times New Roman" panose="02020603050405020304" pitchFamily="18" charset="0"/>
              </a:rPr>
              <a:t> and</a:t>
            </a:r>
          </a:p>
          <a:p>
            <a:pPr marL="457200" lvl="1" indent="0" eaLnBrk="1" hangingPunct="1"/>
            <a:r>
              <a:rPr lang="en-US" altLang="en-US" sz="2400" dirty="0">
                <a:solidFill>
                  <a:srgbClr val="0070C0"/>
                </a:solidFill>
                <a:latin typeface="Times New Roman" panose="02020603050405020304" pitchFamily="18" charset="0"/>
                <a:cs typeface="Times New Roman" panose="02020603050405020304" pitchFamily="18" charset="0"/>
              </a:rPr>
              <a:t>           Patrick D. Shanahan.</a:t>
            </a:r>
          </a:p>
        </p:txBody>
      </p:sp>
    </p:spTree>
    <p:extLst>
      <p:ext uri="{BB962C8B-B14F-4D97-AF65-F5344CB8AC3E}">
        <p14:creationId xmlns:p14="http://schemas.microsoft.com/office/powerpoint/2010/main" val="32666507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597364" y="292569"/>
            <a:ext cx="10515600" cy="446825"/>
          </a:xfrm>
        </p:spPr>
        <p:txBody>
          <a:bodyPr>
            <a:normAutofit fontScale="90000"/>
          </a:bodyPr>
          <a:lstStyle/>
          <a:p>
            <a:r>
              <a:rPr lang="en-US" sz="4900" b="1" dirty="0">
                <a:solidFill>
                  <a:srgbClr val="0070C0"/>
                </a:solidFill>
                <a:latin typeface="+mn-lt"/>
              </a:rPr>
              <a:t>Orthogonal</a:t>
            </a:r>
            <a:r>
              <a:rPr lang="en-US" b="1" dirty="0">
                <a:solidFill>
                  <a:srgbClr val="0070C0"/>
                </a:solidFill>
                <a:latin typeface="+mn-lt"/>
              </a:rPr>
              <a:t> Families</a:t>
            </a:r>
          </a:p>
        </p:txBody>
      </p:sp>
      <p:sp>
        <p:nvSpPr>
          <p:cNvPr id="3" name="Rectangle 2"/>
          <p:cNvSpPr/>
          <p:nvPr/>
        </p:nvSpPr>
        <p:spPr>
          <a:xfrm>
            <a:off x="690130" y="1310479"/>
            <a:ext cx="11286392" cy="461665"/>
          </a:xfrm>
          <a:prstGeom prst="rect">
            <a:avLst/>
          </a:prstGeom>
        </p:spPr>
        <p:txBody>
          <a:bodyPr wrap="square">
            <a:spAutoFit/>
          </a:bodyPr>
          <a:lstStyle/>
          <a:p>
            <a:pPr marL="342900" indent="-342900">
              <a:buFont typeface="Arial" panose="020B0604020202020204" pitchFamily="34" charset="0"/>
              <a:buChar char="•"/>
            </a:pPr>
            <a:endParaRPr lang="en-US" sz="2400" b="0" dirty="0">
              <a:ea typeface="Cambria Math" panose="02040503050406030204" pitchFamily="18" charset="0"/>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 xmlns:a16="http://schemas.microsoft.com/office/drawing/2014/main" id="{F0CF5E80-86A0-41EE-9F49-EB5502239E4D}"/>
                  </a:ext>
                </a:extLst>
              </p:cNvPr>
              <p:cNvSpPr/>
              <p:nvPr/>
            </p:nvSpPr>
            <p:spPr>
              <a:xfrm>
                <a:off x="452803" y="864203"/>
                <a:ext cx="11646431" cy="5536837"/>
              </a:xfrm>
              <a:prstGeom prst="rect">
                <a:avLst/>
              </a:prstGeom>
            </p:spPr>
            <p:txBody>
              <a:bodyPr wrap="square">
                <a:spAutoFit/>
              </a:bodyPr>
              <a:lstStyle/>
              <a:p>
                <a:pPr marL="342900" indent="-342900" algn="just">
                  <a:buFont typeface="Arial" panose="020B0604020202020204" pitchFamily="34" charset="0"/>
                  <a:buChar char="•"/>
                </a:pPr>
                <a:r>
                  <a:rPr lang="en-US" sz="2400" dirty="0"/>
                  <a:t>Suppose the function </a:t>
                </a:r>
                <a14:m>
                  <m:oMath xmlns:m="http://schemas.openxmlformats.org/officeDocument/2006/math">
                    <m:r>
                      <a:rPr lang="en-US" sz="2400" i="1" dirty="0" smtClean="0">
                        <a:latin typeface="Cambria Math"/>
                      </a:rPr>
                      <m:t>𝑓</m:t>
                    </m:r>
                    <m:r>
                      <a:rPr lang="en-US" sz="2400" i="1" dirty="0" smtClean="0">
                        <a:latin typeface="Cambria Math"/>
                      </a:rPr>
                      <m:t>(</m:t>
                    </m:r>
                    <m:r>
                      <a:rPr lang="en-US" sz="2400" i="1" dirty="0" smtClean="0">
                        <a:latin typeface="Cambria Math"/>
                      </a:rPr>
                      <m:t>𝑧</m:t>
                    </m:r>
                    <m:r>
                      <a:rPr lang="en-US" sz="2400" i="1" dirty="0" smtClean="0">
                        <a:latin typeface="Cambria Math"/>
                      </a:rPr>
                      <m:t>)=</m:t>
                    </m:r>
                    <m:r>
                      <a:rPr lang="en-US" sz="2400" i="1" dirty="0" smtClean="0">
                        <a:latin typeface="Cambria Math"/>
                      </a:rPr>
                      <m:t>𝑢</m:t>
                    </m:r>
                    <m:r>
                      <a:rPr lang="en-US" sz="2400" i="1" dirty="0" smtClean="0">
                        <a:latin typeface="Cambria Math"/>
                      </a:rPr>
                      <m:t>(</m:t>
                    </m:r>
                    <m:r>
                      <a:rPr lang="en-US" sz="2400" i="1" dirty="0" smtClean="0">
                        <a:latin typeface="Cambria Math"/>
                      </a:rPr>
                      <m:t>𝑥</m:t>
                    </m:r>
                    <m:r>
                      <a:rPr lang="en-US" sz="2400" i="1" dirty="0" smtClean="0">
                        <a:latin typeface="Cambria Math"/>
                      </a:rPr>
                      <m:t>, </m:t>
                    </m:r>
                    <m:r>
                      <a:rPr lang="en-US" sz="2400" i="1" dirty="0" smtClean="0">
                        <a:latin typeface="Cambria Math"/>
                      </a:rPr>
                      <m:t>𝑦</m:t>
                    </m:r>
                    <m:r>
                      <a:rPr lang="en-US" sz="2400" i="1" dirty="0" smtClean="0">
                        <a:latin typeface="Cambria Math"/>
                      </a:rPr>
                      <m:t>)+</m:t>
                    </m:r>
                    <m:r>
                      <a:rPr lang="en-US" sz="2400" i="1" dirty="0" smtClean="0">
                        <a:latin typeface="Cambria Math"/>
                      </a:rPr>
                      <m:t>𝑖𝑣</m:t>
                    </m:r>
                    <m:r>
                      <a:rPr lang="en-US" sz="2400" i="1" dirty="0" smtClean="0">
                        <a:latin typeface="Cambria Math"/>
                      </a:rPr>
                      <m:t>(</m:t>
                    </m:r>
                    <m:r>
                      <a:rPr lang="en-US" sz="2400" i="1" dirty="0" smtClean="0">
                        <a:latin typeface="Cambria Math"/>
                      </a:rPr>
                      <m:t>𝑥</m:t>
                    </m:r>
                    <m:r>
                      <a:rPr lang="en-US" sz="2400" i="1" dirty="0" smtClean="0">
                        <a:latin typeface="Cambria Math"/>
                      </a:rPr>
                      <m:t>, </m:t>
                    </m:r>
                    <m:r>
                      <a:rPr lang="en-US" sz="2400" i="1" dirty="0" smtClean="0">
                        <a:latin typeface="Cambria Math"/>
                      </a:rPr>
                      <m:t>𝑦</m:t>
                    </m:r>
                    <m:r>
                      <a:rPr lang="en-US" sz="2400" i="1" dirty="0" smtClean="0">
                        <a:latin typeface="Cambria Math"/>
                      </a:rPr>
                      <m:t>) </m:t>
                    </m:r>
                  </m:oMath>
                </a14:m>
                <a:r>
                  <a:rPr lang="en-US" sz="2400" dirty="0"/>
                  <a:t>is analytic in some domain </a:t>
                </a:r>
                <a14:m>
                  <m:oMath xmlns:m="http://schemas.openxmlformats.org/officeDocument/2006/math">
                    <m:r>
                      <a:rPr lang="en-US" sz="2400" i="1" dirty="0" smtClean="0">
                        <a:latin typeface="Cambria Math"/>
                      </a:rPr>
                      <m:t>𝐷</m:t>
                    </m:r>
                  </m:oMath>
                </a14:m>
                <a:r>
                  <a:rPr lang="en-US" sz="2400" dirty="0"/>
                  <a:t>. Then the real and imaginary parts of </a:t>
                </a:r>
                <a14:m>
                  <m:oMath xmlns:m="http://schemas.openxmlformats.org/officeDocument/2006/math">
                    <m:r>
                      <a:rPr lang="en-US" sz="2400" i="1" dirty="0" smtClean="0">
                        <a:latin typeface="Cambria Math"/>
                      </a:rPr>
                      <m:t>𝑓</m:t>
                    </m:r>
                  </m:oMath>
                </a14:m>
                <a:r>
                  <a:rPr lang="en-US" sz="2400" i="1" dirty="0"/>
                  <a:t> </a:t>
                </a:r>
                <a:r>
                  <a:rPr lang="en-US" sz="2400" dirty="0"/>
                  <a:t>can be used to define two families of curves in </a:t>
                </a:r>
                <a14:m>
                  <m:oMath xmlns:m="http://schemas.openxmlformats.org/officeDocument/2006/math">
                    <m:r>
                      <a:rPr lang="en-US" sz="2400" i="1" dirty="0" smtClean="0">
                        <a:latin typeface="Cambria Math"/>
                      </a:rPr>
                      <m:t>𝐷</m:t>
                    </m:r>
                  </m:oMath>
                </a14:m>
                <a:r>
                  <a:rPr lang="en-US" sz="2400" dirty="0"/>
                  <a:t>. The equations</a:t>
                </a:r>
              </a:p>
              <a:p>
                <a:pPr algn="ctr"/>
                <a14:m>
                  <m:oMath xmlns:m="http://schemas.openxmlformats.org/officeDocument/2006/math">
                    <m:r>
                      <a:rPr lang="en-US" sz="2400" b="0" i="1" smtClean="0">
                        <a:solidFill>
                          <a:srgbClr val="0070C0"/>
                        </a:solidFill>
                        <a:latin typeface="Cambria Math"/>
                      </a:rPr>
                      <m:t>𝑢</m:t>
                    </m:r>
                    <m:d>
                      <m:dPr>
                        <m:ctrlPr>
                          <a:rPr lang="en-US" sz="2400" b="0" i="1" smtClean="0">
                            <a:solidFill>
                              <a:srgbClr val="0070C0"/>
                            </a:solidFill>
                            <a:latin typeface="Cambria Math"/>
                          </a:rPr>
                        </m:ctrlPr>
                      </m:dPr>
                      <m:e>
                        <m:r>
                          <a:rPr lang="en-US" sz="2400" b="0" i="1" smtClean="0">
                            <a:solidFill>
                              <a:srgbClr val="0070C0"/>
                            </a:solidFill>
                            <a:latin typeface="Cambria Math"/>
                          </a:rPr>
                          <m:t>𝑥</m:t>
                        </m:r>
                        <m:r>
                          <a:rPr lang="en-US" sz="2400" b="0" i="1" smtClean="0">
                            <a:solidFill>
                              <a:srgbClr val="0070C0"/>
                            </a:solidFill>
                            <a:latin typeface="Cambria Math"/>
                          </a:rPr>
                          <m:t>,</m:t>
                        </m:r>
                        <m:r>
                          <a:rPr lang="en-US" sz="2400" b="0" i="1" smtClean="0">
                            <a:solidFill>
                              <a:srgbClr val="0070C0"/>
                            </a:solidFill>
                            <a:latin typeface="Cambria Math"/>
                          </a:rPr>
                          <m:t>𝑦</m:t>
                        </m:r>
                      </m:e>
                    </m:d>
                    <m:r>
                      <a:rPr lang="en-US" sz="2400" b="0" i="1" smtClean="0">
                        <a:solidFill>
                          <a:srgbClr val="0070C0"/>
                        </a:solidFill>
                        <a:latin typeface="Cambria Math"/>
                      </a:rPr>
                      <m:t>=</m:t>
                    </m:r>
                    <m:sSub>
                      <m:sSubPr>
                        <m:ctrlPr>
                          <a:rPr lang="en-US" sz="2400" b="0" i="1" smtClean="0">
                            <a:solidFill>
                              <a:srgbClr val="0070C0"/>
                            </a:solidFill>
                            <a:latin typeface="Cambria Math"/>
                          </a:rPr>
                        </m:ctrlPr>
                      </m:sSubPr>
                      <m:e>
                        <m:r>
                          <a:rPr lang="en-US" sz="2400" b="0" i="1" smtClean="0">
                            <a:solidFill>
                              <a:srgbClr val="0070C0"/>
                            </a:solidFill>
                            <a:latin typeface="Cambria Math"/>
                          </a:rPr>
                          <m:t>𝑐</m:t>
                        </m:r>
                      </m:e>
                      <m:sub>
                        <m:r>
                          <a:rPr lang="en-US" sz="2400" b="0" i="1" smtClean="0">
                            <a:solidFill>
                              <a:srgbClr val="0070C0"/>
                            </a:solidFill>
                            <a:latin typeface="Cambria Math"/>
                          </a:rPr>
                          <m:t>1</m:t>
                        </m:r>
                      </m:sub>
                    </m:sSub>
                  </m:oMath>
                </a14:m>
                <a:r>
                  <a:rPr lang="en-US" sz="2400" dirty="0">
                    <a:solidFill>
                      <a:srgbClr val="0070C0"/>
                    </a:solidFill>
                  </a:rPr>
                  <a:t>     </a:t>
                </a:r>
                <a:r>
                  <a:rPr lang="en-US" sz="2400" dirty="0"/>
                  <a:t>and      </a:t>
                </a:r>
                <a14:m>
                  <m:oMath xmlns:m="http://schemas.openxmlformats.org/officeDocument/2006/math">
                    <m:r>
                      <a:rPr lang="en-US" sz="2400" b="0" i="1" smtClean="0">
                        <a:solidFill>
                          <a:srgbClr val="0070C0"/>
                        </a:solidFill>
                        <a:latin typeface="Cambria Math"/>
                      </a:rPr>
                      <m:t>𝑣</m:t>
                    </m:r>
                    <m:d>
                      <m:dPr>
                        <m:ctrlPr>
                          <a:rPr lang="en-US" sz="2400" i="1">
                            <a:solidFill>
                              <a:srgbClr val="0070C0"/>
                            </a:solidFill>
                            <a:latin typeface="Cambria Math"/>
                          </a:rPr>
                        </m:ctrlPr>
                      </m:dPr>
                      <m:e>
                        <m:r>
                          <a:rPr lang="en-US" sz="2400" i="1">
                            <a:solidFill>
                              <a:srgbClr val="0070C0"/>
                            </a:solidFill>
                            <a:latin typeface="Cambria Math"/>
                          </a:rPr>
                          <m:t>𝑥</m:t>
                        </m:r>
                        <m:r>
                          <a:rPr lang="en-US" sz="2400" i="1">
                            <a:solidFill>
                              <a:srgbClr val="0070C0"/>
                            </a:solidFill>
                            <a:latin typeface="Cambria Math"/>
                          </a:rPr>
                          <m:t>,</m:t>
                        </m:r>
                        <m:r>
                          <a:rPr lang="en-US" sz="2400" i="1">
                            <a:solidFill>
                              <a:srgbClr val="0070C0"/>
                            </a:solidFill>
                            <a:latin typeface="Cambria Math"/>
                          </a:rPr>
                          <m:t>𝑦</m:t>
                        </m:r>
                      </m:e>
                    </m:d>
                    <m:r>
                      <a:rPr lang="en-US" sz="2400" i="1">
                        <a:solidFill>
                          <a:srgbClr val="0070C0"/>
                        </a:solidFill>
                        <a:latin typeface="Cambria Math"/>
                      </a:rPr>
                      <m:t>=</m:t>
                    </m:r>
                    <m:sSub>
                      <m:sSubPr>
                        <m:ctrlPr>
                          <a:rPr lang="en-US" sz="2400" i="1">
                            <a:solidFill>
                              <a:srgbClr val="0070C0"/>
                            </a:solidFill>
                            <a:latin typeface="Cambria Math"/>
                          </a:rPr>
                        </m:ctrlPr>
                      </m:sSubPr>
                      <m:e>
                        <m:r>
                          <a:rPr lang="en-US" sz="2400" i="1">
                            <a:solidFill>
                              <a:srgbClr val="0070C0"/>
                            </a:solidFill>
                            <a:latin typeface="Cambria Math"/>
                          </a:rPr>
                          <m:t>𝑐</m:t>
                        </m:r>
                      </m:e>
                      <m:sub>
                        <m:r>
                          <a:rPr lang="en-US" sz="2400" b="0" i="1" smtClean="0">
                            <a:solidFill>
                              <a:srgbClr val="0070C0"/>
                            </a:solidFill>
                            <a:latin typeface="Cambria Math"/>
                          </a:rPr>
                          <m:t>2</m:t>
                        </m:r>
                      </m:sub>
                    </m:sSub>
                  </m:oMath>
                </a14:m>
                <a:endParaRPr lang="en-US" sz="2400" dirty="0"/>
              </a:p>
              <a:p>
                <a:pPr algn="just"/>
                <a:r>
                  <a:rPr lang="en-US" sz="2400" dirty="0"/>
                  <a:t>     where </a:t>
                </a:r>
                <a14:m>
                  <m:oMath xmlns:m="http://schemas.openxmlformats.org/officeDocument/2006/math">
                    <m:sSub>
                      <m:sSubPr>
                        <m:ctrlPr>
                          <a:rPr lang="en-US" sz="2400" i="1" smtClean="0">
                            <a:solidFill>
                              <a:schemeClr val="tx1"/>
                            </a:solidFill>
                            <a:latin typeface="Cambria Math"/>
                          </a:rPr>
                        </m:ctrlPr>
                      </m:sSubPr>
                      <m:e>
                        <m:r>
                          <a:rPr lang="en-US" sz="2400" i="1">
                            <a:solidFill>
                              <a:schemeClr val="tx1"/>
                            </a:solidFill>
                            <a:latin typeface="Cambria Math"/>
                          </a:rPr>
                          <m:t>𝑐</m:t>
                        </m:r>
                      </m:e>
                      <m:sub>
                        <m:r>
                          <a:rPr lang="en-US" sz="2400" i="1">
                            <a:solidFill>
                              <a:schemeClr val="tx1"/>
                            </a:solidFill>
                            <a:latin typeface="Cambria Math"/>
                          </a:rPr>
                          <m:t>1</m:t>
                        </m:r>
                      </m:sub>
                    </m:sSub>
                  </m:oMath>
                </a14:m>
                <a:r>
                  <a:rPr lang="en-US" sz="2400" dirty="0"/>
                  <a:t> and </a:t>
                </a:r>
                <a14:m>
                  <m:oMath xmlns:m="http://schemas.openxmlformats.org/officeDocument/2006/math">
                    <m:sSub>
                      <m:sSubPr>
                        <m:ctrlPr>
                          <a:rPr lang="en-US" sz="2400" i="1">
                            <a:latin typeface="Cambria Math"/>
                          </a:rPr>
                        </m:ctrlPr>
                      </m:sSubPr>
                      <m:e>
                        <m:r>
                          <a:rPr lang="en-US" sz="2400" i="1">
                            <a:latin typeface="Cambria Math"/>
                          </a:rPr>
                          <m:t>𝑐</m:t>
                        </m:r>
                      </m:e>
                      <m:sub>
                        <m:r>
                          <a:rPr lang="en-US" sz="2400" b="0" i="1" smtClean="0">
                            <a:latin typeface="Cambria Math"/>
                          </a:rPr>
                          <m:t>2</m:t>
                        </m:r>
                      </m:sub>
                    </m:sSub>
                  </m:oMath>
                </a14:m>
                <a:r>
                  <a:rPr lang="en-US" sz="2400" dirty="0"/>
                  <a:t> are arbitrary real constants, are called </a:t>
                </a:r>
                <a:r>
                  <a:rPr lang="en-US" sz="2400" b="1" dirty="0"/>
                  <a:t>level curves </a:t>
                </a:r>
                <a:r>
                  <a:rPr lang="en-US" sz="2400" dirty="0"/>
                  <a:t>of </a:t>
                </a:r>
                <a14:m>
                  <m:oMath xmlns:m="http://schemas.openxmlformats.org/officeDocument/2006/math">
                    <m:r>
                      <a:rPr lang="en-US" sz="2400" i="1" dirty="0" smtClean="0">
                        <a:latin typeface="Cambria Math"/>
                      </a:rPr>
                      <m:t>𝑢</m:t>
                    </m:r>
                    <m:r>
                      <a:rPr lang="en-US" sz="2400" b="0" i="1" dirty="0" smtClean="0">
                        <a:latin typeface="Cambria Math"/>
                      </a:rPr>
                      <m:t>(</m:t>
                    </m:r>
                    <m:r>
                      <a:rPr lang="en-US" sz="2400" b="0" i="1" dirty="0" smtClean="0">
                        <a:latin typeface="Cambria Math"/>
                      </a:rPr>
                      <m:t>𝑥</m:t>
                    </m:r>
                    <m:r>
                      <a:rPr lang="en-US" sz="2400" b="0" i="1" dirty="0" smtClean="0">
                        <a:latin typeface="Cambria Math"/>
                      </a:rPr>
                      <m:t>,</m:t>
                    </m:r>
                    <m:r>
                      <a:rPr lang="en-US" sz="2400" b="0" i="1" dirty="0" smtClean="0">
                        <a:latin typeface="Cambria Math"/>
                      </a:rPr>
                      <m:t>𝑦</m:t>
                    </m:r>
                    <m:r>
                      <a:rPr lang="en-US" sz="2400" b="0" i="1" dirty="0" smtClean="0">
                        <a:latin typeface="Cambria Math"/>
                      </a:rPr>
                      <m:t>)</m:t>
                    </m:r>
                  </m:oMath>
                </a14:m>
                <a:r>
                  <a:rPr lang="en-US" sz="2400" i="1" dirty="0"/>
                  <a:t> </a:t>
                </a:r>
                <a:r>
                  <a:rPr lang="en-US" sz="2400" dirty="0"/>
                  <a:t>and    </a:t>
                </a:r>
              </a:p>
              <a:p>
                <a:pPr algn="just"/>
                <a:r>
                  <a:rPr lang="en-US" sz="2400" dirty="0"/>
                  <a:t>     </a:t>
                </a:r>
                <a14:m>
                  <m:oMath xmlns:m="http://schemas.openxmlformats.org/officeDocument/2006/math">
                    <m:r>
                      <a:rPr lang="en-US" sz="2400" i="1" dirty="0" smtClean="0">
                        <a:latin typeface="Cambria Math"/>
                      </a:rPr>
                      <m:t>𝑣</m:t>
                    </m:r>
                    <m:d>
                      <m:dPr>
                        <m:ctrlPr>
                          <a:rPr lang="en-US" sz="2400" b="0" i="1" dirty="0" smtClean="0">
                            <a:latin typeface="Cambria Math"/>
                          </a:rPr>
                        </m:ctrlPr>
                      </m:dPr>
                      <m:e>
                        <m:r>
                          <a:rPr lang="en-US" sz="2400" b="0" i="1" dirty="0" smtClean="0">
                            <a:latin typeface="Cambria Math"/>
                          </a:rPr>
                          <m:t>𝑥</m:t>
                        </m:r>
                        <m:r>
                          <a:rPr lang="en-US" sz="2400" b="0" i="1" dirty="0" smtClean="0">
                            <a:latin typeface="Cambria Math"/>
                          </a:rPr>
                          <m:t>,</m:t>
                        </m:r>
                        <m:r>
                          <a:rPr lang="en-US" sz="2400" b="0" i="1" dirty="0" smtClean="0">
                            <a:latin typeface="Cambria Math"/>
                          </a:rPr>
                          <m:t>𝑦</m:t>
                        </m:r>
                      </m:e>
                    </m:d>
                    <m:r>
                      <a:rPr lang="en-US" sz="2400" b="0" i="1" dirty="0" smtClean="0">
                        <a:latin typeface="Cambria Math"/>
                      </a:rPr>
                      <m:t>,</m:t>
                    </m:r>
                  </m:oMath>
                </a14:m>
                <a:r>
                  <a:rPr lang="en-US" sz="2400" dirty="0"/>
                  <a:t> respectively. </a:t>
                </a:r>
              </a:p>
              <a:p>
                <a:pPr marL="342900" indent="-342900" algn="just">
                  <a:buFont typeface="Arial" panose="020B0604020202020204" pitchFamily="34" charset="0"/>
                  <a:buChar char="•"/>
                </a:pPr>
                <a:endParaRPr lang="en-US" sz="1400" dirty="0"/>
              </a:p>
              <a:p>
                <a:pPr marL="342900" indent="-342900" algn="just">
                  <a:buFont typeface="Arial" panose="020B0604020202020204" pitchFamily="34" charset="0"/>
                  <a:buChar char="•"/>
                </a:pPr>
                <a:r>
                  <a:rPr lang="en-US" sz="2400" dirty="0"/>
                  <a:t>The level curves </a:t>
                </a:r>
                <a14:m>
                  <m:oMath xmlns:m="http://schemas.openxmlformats.org/officeDocument/2006/math">
                    <m:r>
                      <a:rPr lang="en-US" sz="2400" i="1" dirty="0" smtClean="0">
                        <a:latin typeface="Cambria Math"/>
                      </a:rPr>
                      <m:t>(</m:t>
                    </m:r>
                    <m:r>
                      <a:rPr lang="en-US" sz="2400" i="1" dirty="0" smtClean="0">
                        <a:latin typeface="Cambria Math"/>
                      </a:rPr>
                      <m:t>1</m:t>
                    </m:r>
                    <m:r>
                      <a:rPr lang="en-US" sz="2400" i="1" dirty="0" smtClean="0">
                        <a:latin typeface="Cambria Math"/>
                      </a:rPr>
                      <m:t>)</m:t>
                    </m:r>
                  </m:oMath>
                </a14:m>
                <a:r>
                  <a:rPr lang="en-US" sz="2400" dirty="0"/>
                  <a:t> are </a:t>
                </a:r>
                <a:r>
                  <a:rPr lang="en-US" sz="2400" b="1" dirty="0"/>
                  <a:t>orthogonal families</a:t>
                </a:r>
                <a:r>
                  <a:rPr lang="en-US" sz="2400" dirty="0"/>
                  <a:t>. Roughly, this means that each curve in one family is orthogonal to each curve in the other family.</a:t>
                </a:r>
              </a:p>
              <a:p>
                <a:pPr marL="342900" indent="-342900" algn="just">
                  <a:buFont typeface="Arial" panose="020B0604020202020204" pitchFamily="34" charset="0"/>
                  <a:buChar char="•"/>
                </a:pPr>
                <a:endParaRPr lang="en-US" sz="1100" dirty="0"/>
              </a:p>
              <a:p>
                <a:pPr marL="342900" indent="-342900" algn="just">
                  <a:buFont typeface="Arial" panose="020B0604020202020204" pitchFamily="34" charset="0"/>
                  <a:buChar char="•"/>
                </a:pPr>
                <a:r>
                  <a:rPr lang="en-US" sz="2400" dirty="0"/>
                  <a:t>More precisely, at a point of intersection </a:t>
                </a:r>
                <a14:m>
                  <m:oMath xmlns:m="http://schemas.openxmlformats.org/officeDocument/2006/math">
                    <m:sSub>
                      <m:sSubPr>
                        <m:ctrlPr>
                          <a:rPr lang="en-US" sz="2400" i="1" dirty="0" smtClean="0">
                            <a:latin typeface="Cambria Math"/>
                          </a:rPr>
                        </m:ctrlPr>
                      </m:sSubPr>
                      <m:e>
                        <m:r>
                          <a:rPr lang="en-US" sz="2400" b="0" i="1" dirty="0" smtClean="0">
                            <a:latin typeface="Cambria Math" panose="02040503050406030204" pitchFamily="18" charset="0"/>
                          </a:rPr>
                          <m:t>𝑧</m:t>
                        </m:r>
                      </m:e>
                      <m:sub>
                        <m:r>
                          <a:rPr lang="en-US" sz="2400" b="0" i="1" dirty="0" smtClean="0">
                            <a:latin typeface="Cambria Math" panose="02040503050406030204" pitchFamily="18" charset="0"/>
                          </a:rPr>
                          <m:t>0</m:t>
                        </m:r>
                      </m:sub>
                    </m:sSub>
                    <m:r>
                      <a:rPr lang="en-US" sz="2400" i="1" dirty="0" smtClean="0">
                        <a:latin typeface="Cambria Math" panose="02040503050406030204" pitchFamily="18" charset="0"/>
                      </a:rPr>
                      <m:t>=</m:t>
                    </m:r>
                    <m:sSub>
                      <m:sSubPr>
                        <m:ctrlPr>
                          <a:rPr lang="en-US" sz="2400" i="1" dirty="0">
                            <a:latin typeface="Cambria Math"/>
                          </a:rPr>
                        </m:ctrlPr>
                      </m:sSubPr>
                      <m:e>
                        <m:r>
                          <a:rPr lang="en-US" sz="2400" b="0" i="1" dirty="0" smtClean="0">
                            <a:latin typeface="Cambria Math" panose="02040503050406030204" pitchFamily="18" charset="0"/>
                          </a:rPr>
                          <m:t>𝑥</m:t>
                        </m:r>
                      </m:e>
                      <m:sub>
                        <m:r>
                          <a:rPr lang="en-US" sz="2400" i="1" dirty="0">
                            <a:latin typeface="Cambria Math" panose="02040503050406030204" pitchFamily="18" charset="0"/>
                          </a:rPr>
                          <m:t>0</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𝑖</m:t>
                    </m:r>
                    <m:sSub>
                      <m:sSubPr>
                        <m:ctrlPr>
                          <a:rPr lang="en-US" sz="2400" i="1" dirty="0">
                            <a:latin typeface="Cambria Math"/>
                          </a:rPr>
                        </m:ctrlPr>
                      </m:sSubPr>
                      <m:e>
                        <m:r>
                          <a:rPr lang="en-US" sz="2400" b="0" i="1" dirty="0" smtClean="0">
                            <a:latin typeface="Cambria Math" panose="02040503050406030204" pitchFamily="18" charset="0"/>
                          </a:rPr>
                          <m:t>𝑦</m:t>
                        </m:r>
                      </m:e>
                      <m:sub>
                        <m:r>
                          <a:rPr lang="en-US" sz="2400" i="1" dirty="0">
                            <a:latin typeface="Cambria Math" panose="02040503050406030204" pitchFamily="18" charset="0"/>
                          </a:rPr>
                          <m:t>0</m:t>
                        </m:r>
                      </m:sub>
                    </m:sSub>
                  </m:oMath>
                </a14:m>
                <a:r>
                  <a:rPr lang="en-US" sz="2400" dirty="0"/>
                  <a:t>, where we shall assume that </a:t>
                </a:r>
                <a14:m>
                  <m:oMath xmlns:m="http://schemas.openxmlformats.org/officeDocument/2006/math">
                    <m:sSup>
                      <m:sSupPr>
                        <m:ctrlPr>
                          <a:rPr lang="en-US" sz="2400" i="1">
                            <a:latin typeface="Cambria Math"/>
                          </a:rPr>
                        </m:ctrlPr>
                      </m:sSupPr>
                      <m:e>
                        <m:r>
                          <a:rPr lang="en-US" sz="2400" i="1">
                            <a:latin typeface="Cambria Math" panose="02040503050406030204" pitchFamily="18" charset="0"/>
                          </a:rPr>
                          <m:t>𝑓</m:t>
                        </m:r>
                      </m:e>
                      <m:sup>
                        <m:r>
                          <a:rPr lang="en-US" sz="2400" i="1">
                            <a:latin typeface="Cambria Math" panose="02040503050406030204" pitchFamily="18" charset="0"/>
                          </a:rPr>
                          <m:t>′</m:t>
                        </m:r>
                      </m:sup>
                    </m:sSup>
                    <m:r>
                      <a:rPr lang="en-US" sz="2400" i="1" dirty="0" smtClean="0">
                        <a:latin typeface="Cambria Math" panose="02040503050406030204" pitchFamily="18" charset="0"/>
                      </a:rPr>
                      <m:t>(</m:t>
                    </m:r>
                    <m:sSub>
                      <m:sSubPr>
                        <m:ctrlPr>
                          <a:rPr lang="en-US" sz="2400" i="1" dirty="0">
                            <a:latin typeface="Cambria Math"/>
                          </a:rPr>
                        </m:ctrlPr>
                      </m:sSubPr>
                      <m:e>
                        <m:r>
                          <a:rPr lang="en-US" sz="2400" i="1" dirty="0">
                            <a:latin typeface="Cambria Math" panose="02040503050406030204" pitchFamily="18" charset="0"/>
                          </a:rPr>
                          <m:t>𝑧</m:t>
                        </m:r>
                      </m:e>
                      <m:sub>
                        <m:r>
                          <a:rPr lang="en-US" sz="2400" i="1" dirty="0">
                            <a:latin typeface="Cambria Math" panose="02040503050406030204" pitchFamily="18" charset="0"/>
                          </a:rPr>
                          <m:t>0</m:t>
                        </m:r>
                      </m:sub>
                    </m:sSub>
                    <m:r>
                      <a:rPr lang="en-US" sz="2400" i="1" dirty="0" smtClean="0">
                        <a:latin typeface="Cambria Math" panose="02040503050406030204" pitchFamily="18" charset="0"/>
                      </a:rPr>
                      <m:t>)</m:t>
                    </m:r>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0</m:t>
                    </m:r>
                    <m:r>
                      <a:rPr lang="en-US" sz="2400" b="0" i="1" dirty="0" smtClean="0">
                        <a:latin typeface="Cambria Math" panose="02040503050406030204" pitchFamily="18" charset="0"/>
                      </a:rPr>
                      <m:t>,</m:t>
                    </m:r>
                  </m:oMath>
                </a14:m>
                <a:r>
                  <a:rPr lang="en-US" sz="2400" dirty="0"/>
                  <a:t> the tangent line </a:t>
                </a:r>
                <a14:m>
                  <m:oMath xmlns:m="http://schemas.openxmlformats.org/officeDocument/2006/math">
                    <m:sSub>
                      <m:sSubPr>
                        <m:ctrlPr>
                          <a:rPr lang="en-US" sz="2400" i="1" dirty="0">
                            <a:latin typeface="Cambria Math"/>
                          </a:rPr>
                        </m:ctrlPr>
                      </m:sSubPr>
                      <m:e>
                        <m:r>
                          <a:rPr lang="en-US" sz="2400" b="0" i="1" dirty="0" smtClean="0">
                            <a:latin typeface="Cambria Math" panose="02040503050406030204" pitchFamily="18" charset="0"/>
                          </a:rPr>
                          <m:t>𝐿</m:t>
                        </m:r>
                      </m:e>
                      <m:sub>
                        <m:r>
                          <a:rPr lang="en-US" sz="2400" b="0" i="1" dirty="0" smtClean="0">
                            <a:latin typeface="Cambria Math" panose="02040503050406030204" pitchFamily="18" charset="0"/>
                          </a:rPr>
                          <m:t>1</m:t>
                        </m:r>
                      </m:sub>
                    </m:sSub>
                  </m:oMath>
                </a14:m>
                <a:r>
                  <a:rPr lang="en-US" sz="2400" dirty="0"/>
                  <a:t> to the level curve </a:t>
                </a:r>
                <a14:m>
                  <m:oMath xmlns:m="http://schemas.openxmlformats.org/officeDocument/2006/math">
                    <m:r>
                      <a:rPr lang="en-US" sz="2400" i="1" dirty="0" smtClean="0">
                        <a:latin typeface="Cambria Math" panose="02040503050406030204" pitchFamily="18" charset="0"/>
                      </a:rPr>
                      <m:t>𝑢</m:t>
                    </m:r>
                    <m:r>
                      <a:rPr lang="en-US" sz="2400" i="1" dirty="0" smtClean="0">
                        <a:latin typeface="Cambria Math" panose="02040503050406030204" pitchFamily="18" charset="0"/>
                      </a:rPr>
                      <m:t>(</m:t>
                    </m:r>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r>
                      <a:rPr lang="en-US" sz="2400" i="1" dirty="0" smtClean="0">
                        <a:latin typeface="Cambria Math" panose="02040503050406030204" pitchFamily="18" charset="0"/>
                      </a:rPr>
                      <m:t>)=</m:t>
                    </m:r>
                    <m:sSub>
                      <m:sSubPr>
                        <m:ctrlPr>
                          <a:rPr lang="en-US" sz="2400" i="1" dirty="0">
                            <a:latin typeface="Cambria Math"/>
                          </a:rPr>
                        </m:ctrlPr>
                      </m:sSubPr>
                      <m:e>
                        <m:r>
                          <a:rPr lang="en-US" sz="2400" b="0" i="1" dirty="0" smtClean="0">
                            <a:latin typeface="Cambria Math" panose="02040503050406030204" pitchFamily="18" charset="0"/>
                          </a:rPr>
                          <m:t>𝑢</m:t>
                        </m:r>
                      </m:e>
                      <m:sub>
                        <m:r>
                          <a:rPr lang="en-US" sz="2400" i="1" dirty="0">
                            <a:latin typeface="Cambria Math" panose="02040503050406030204" pitchFamily="18" charset="0"/>
                          </a:rPr>
                          <m:t>0</m:t>
                        </m:r>
                      </m:sub>
                    </m:sSub>
                  </m:oMath>
                </a14:m>
                <a:r>
                  <a:rPr lang="en-US" sz="2400" dirty="0"/>
                  <a:t> and the tangent line </a:t>
                </a:r>
                <a14:m>
                  <m:oMath xmlns:m="http://schemas.openxmlformats.org/officeDocument/2006/math">
                    <m:sSub>
                      <m:sSubPr>
                        <m:ctrlPr>
                          <a:rPr lang="en-US" sz="2400" i="1" dirty="0">
                            <a:latin typeface="Cambria Math"/>
                          </a:rPr>
                        </m:ctrlPr>
                      </m:sSubPr>
                      <m:e>
                        <m:r>
                          <a:rPr lang="en-US" sz="2400" i="1" dirty="0">
                            <a:latin typeface="Cambria Math" panose="02040503050406030204" pitchFamily="18" charset="0"/>
                          </a:rPr>
                          <m:t>𝐿</m:t>
                        </m:r>
                      </m:e>
                      <m:sub>
                        <m:r>
                          <a:rPr lang="en-US" sz="2400" b="0" i="1" dirty="0" smtClean="0">
                            <a:latin typeface="Cambria Math" panose="02040503050406030204" pitchFamily="18" charset="0"/>
                          </a:rPr>
                          <m:t>2</m:t>
                        </m:r>
                      </m:sub>
                    </m:sSub>
                  </m:oMath>
                </a14:m>
                <a:r>
                  <a:rPr lang="en-US" sz="2400" dirty="0"/>
                  <a:t> to the level curve </a:t>
                </a:r>
                <a14:m>
                  <m:oMath xmlns:m="http://schemas.openxmlformats.org/officeDocument/2006/math">
                    <m:r>
                      <a:rPr lang="en-US" sz="2400" i="1" dirty="0" smtClean="0">
                        <a:latin typeface="Cambria Math" panose="02040503050406030204" pitchFamily="18" charset="0"/>
                      </a:rPr>
                      <m:t>𝑣</m:t>
                    </m:r>
                    <m:r>
                      <a:rPr lang="en-US" sz="2400" i="1" dirty="0" smtClean="0">
                        <a:latin typeface="Cambria Math" panose="02040503050406030204" pitchFamily="18" charset="0"/>
                      </a:rPr>
                      <m:t>(</m:t>
                    </m:r>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r>
                      <a:rPr lang="en-US" sz="2400" i="1" dirty="0" smtClean="0">
                        <a:latin typeface="Cambria Math" panose="02040503050406030204" pitchFamily="18" charset="0"/>
                      </a:rPr>
                      <m:t>)=</m:t>
                    </m:r>
                    <m:sSub>
                      <m:sSubPr>
                        <m:ctrlPr>
                          <a:rPr lang="en-US" sz="2400" i="1" dirty="0">
                            <a:latin typeface="Cambria Math"/>
                          </a:rPr>
                        </m:ctrlPr>
                      </m:sSubPr>
                      <m:e>
                        <m:r>
                          <a:rPr lang="en-US" sz="2400" b="0" i="1" dirty="0" smtClean="0">
                            <a:latin typeface="Cambria Math" panose="02040503050406030204" pitchFamily="18" charset="0"/>
                          </a:rPr>
                          <m:t>𝑣</m:t>
                        </m:r>
                      </m:e>
                      <m:sub>
                        <m:r>
                          <a:rPr lang="en-US" sz="2400" i="1" dirty="0">
                            <a:latin typeface="Cambria Math" panose="02040503050406030204" pitchFamily="18" charset="0"/>
                          </a:rPr>
                          <m:t>0</m:t>
                        </m:r>
                      </m:sub>
                    </m:sSub>
                  </m:oMath>
                </a14:m>
                <a:r>
                  <a:rPr lang="en-US" sz="2400" dirty="0"/>
                  <a:t> are perpendicular.</a:t>
                </a:r>
              </a:p>
              <a:p>
                <a:pPr marL="342900" indent="-342900" algn="just">
                  <a:buFont typeface="Arial" panose="020B0604020202020204" pitchFamily="34" charset="0"/>
                  <a:buChar char="•"/>
                </a:pPr>
                <a:endParaRPr lang="en-US" sz="1100" dirty="0"/>
              </a:p>
              <a:p>
                <a:pPr marL="342900" indent="-342900" algn="just">
                  <a:buFont typeface="Arial" panose="020B0604020202020204" pitchFamily="34" charset="0"/>
                  <a:buChar char="•"/>
                </a:pPr>
                <a:r>
                  <a:rPr lang="en-US" sz="2400" dirty="0"/>
                  <a:t>The numbers </a:t>
                </a:r>
                <a14:m>
                  <m:oMath xmlns:m="http://schemas.openxmlformats.org/officeDocument/2006/math">
                    <m:sSub>
                      <m:sSubPr>
                        <m:ctrlPr>
                          <a:rPr lang="en-US" sz="2400" i="1" dirty="0">
                            <a:latin typeface="Cambria Math"/>
                          </a:rPr>
                        </m:ctrlPr>
                      </m:sSubPr>
                      <m:e>
                        <m:r>
                          <a:rPr lang="en-US" sz="2400" i="1" dirty="0">
                            <a:latin typeface="Cambria Math" panose="02040503050406030204" pitchFamily="18" charset="0"/>
                          </a:rPr>
                          <m:t>𝑢</m:t>
                        </m:r>
                      </m:e>
                      <m:sub>
                        <m:r>
                          <a:rPr lang="en-US" sz="2400" i="1" dirty="0">
                            <a:latin typeface="Cambria Math" panose="02040503050406030204" pitchFamily="18" charset="0"/>
                          </a:rPr>
                          <m:t>0</m:t>
                        </m:r>
                      </m:sub>
                    </m:sSub>
                  </m:oMath>
                </a14:m>
                <a:r>
                  <a:rPr lang="en-US" sz="2400" dirty="0"/>
                  <a:t> and </a:t>
                </a:r>
                <a14:m>
                  <m:oMath xmlns:m="http://schemas.openxmlformats.org/officeDocument/2006/math">
                    <m:sSub>
                      <m:sSubPr>
                        <m:ctrlPr>
                          <a:rPr lang="en-US" sz="2400" i="1" dirty="0">
                            <a:latin typeface="Cambria Math"/>
                          </a:rPr>
                        </m:ctrlPr>
                      </m:sSubPr>
                      <m:e>
                        <m:r>
                          <a:rPr lang="en-US" sz="2400" b="0" i="1" dirty="0" smtClean="0">
                            <a:latin typeface="Cambria Math" panose="02040503050406030204" pitchFamily="18" charset="0"/>
                          </a:rPr>
                          <m:t>𝑣</m:t>
                        </m:r>
                      </m:e>
                      <m:sub>
                        <m:r>
                          <a:rPr lang="en-US" sz="2400" i="1" dirty="0">
                            <a:latin typeface="Cambria Math" panose="02040503050406030204" pitchFamily="18" charset="0"/>
                          </a:rPr>
                          <m:t>0</m:t>
                        </m:r>
                      </m:sub>
                    </m:sSub>
                  </m:oMath>
                </a14:m>
                <a:r>
                  <a:rPr lang="en-US" sz="2400" dirty="0"/>
                  <a:t> are defined by evaluating </a:t>
                </a:r>
                <a14:m>
                  <m:oMath xmlns:m="http://schemas.openxmlformats.org/officeDocument/2006/math">
                    <m:r>
                      <a:rPr lang="en-US" sz="2400" i="1" dirty="0" smtClean="0">
                        <a:latin typeface="Cambria Math" panose="02040503050406030204" pitchFamily="18" charset="0"/>
                      </a:rPr>
                      <m:t>𝑢</m:t>
                    </m:r>
                  </m:oMath>
                </a14:m>
                <a:r>
                  <a:rPr lang="en-US" sz="2400" i="1" dirty="0"/>
                  <a:t> </a:t>
                </a:r>
                <a:r>
                  <a:rPr lang="en-US" sz="2400" dirty="0"/>
                  <a:t>and </a:t>
                </a:r>
                <a14:m>
                  <m:oMath xmlns:m="http://schemas.openxmlformats.org/officeDocument/2006/math">
                    <m:r>
                      <a:rPr lang="en-US" sz="2400" i="1" dirty="0" smtClean="0">
                        <a:latin typeface="Cambria Math" panose="02040503050406030204" pitchFamily="18" charset="0"/>
                      </a:rPr>
                      <m:t>𝑣</m:t>
                    </m:r>
                  </m:oMath>
                </a14:m>
                <a:r>
                  <a:rPr lang="en-US" sz="2400" i="1" dirty="0"/>
                  <a:t> </a:t>
                </a:r>
                <a:r>
                  <a:rPr lang="en-US" sz="2400" dirty="0"/>
                  <a:t>at </a:t>
                </a:r>
                <a14:m>
                  <m:oMath xmlns:m="http://schemas.openxmlformats.org/officeDocument/2006/math">
                    <m:sSub>
                      <m:sSubPr>
                        <m:ctrlPr>
                          <a:rPr lang="en-US" sz="2400" i="1" dirty="0">
                            <a:latin typeface="Cambria Math"/>
                          </a:rPr>
                        </m:ctrlPr>
                      </m:sSubPr>
                      <m:e>
                        <m:r>
                          <a:rPr lang="en-US" sz="2400" b="0" i="1" dirty="0" smtClean="0">
                            <a:latin typeface="Cambria Math" panose="02040503050406030204" pitchFamily="18" charset="0"/>
                          </a:rPr>
                          <m:t>𝑧</m:t>
                        </m:r>
                      </m:e>
                      <m:sub>
                        <m:r>
                          <a:rPr lang="en-US" sz="2400" i="1" dirty="0">
                            <a:latin typeface="Cambria Math" panose="02040503050406030204" pitchFamily="18" charset="0"/>
                          </a:rPr>
                          <m:t>0</m:t>
                        </m:r>
                      </m:sub>
                    </m:sSub>
                    <m:r>
                      <a:rPr lang="en-US" sz="2400" b="0" i="1" dirty="0" smtClean="0">
                        <a:latin typeface="Cambria Math" panose="02040503050406030204" pitchFamily="18" charset="0"/>
                      </a:rPr>
                      <m:t>,</m:t>
                    </m:r>
                  </m:oMath>
                </a14:m>
                <a:r>
                  <a:rPr lang="en-US" sz="2400" dirty="0"/>
                  <a:t> i.e., </a:t>
                </a:r>
                <a14:m>
                  <m:oMath xmlns:m="http://schemas.openxmlformats.org/officeDocument/2006/math">
                    <m:sSub>
                      <m:sSubPr>
                        <m:ctrlPr>
                          <a:rPr lang="en-US" sz="2400" i="1">
                            <a:solidFill>
                              <a:srgbClr val="0070C0"/>
                            </a:solidFill>
                            <a:latin typeface="Cambria Math"/>
                          </a:rPr>
                        </m:ctrlPr>
                      </m:sSubPr>
                      <m:e>
                        <m:r>
                          <a:rPr lang="en-US" sz="2400" i="1">
                            <a:solidFill>
                              <a:srgbClr val="0070C0"/>
                            </a:solidFill>
                            <a:latin typeface="Cambria Math" panose="02040503050406030204" pitchFamily="18" charset="0"/>
                          </a:rPr>
                          <m:t>𝑐</m:t>
                        </m:r>
                      </m:e>
                      <m:sub>
                        <m:r>
                          <a:rPr lang="en-US" sz="2400" i="1">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m:t>
                    </m:r>
                    <m:r>
                      <a:rPr lang="en-US" sz="2400" i="1">
                        <a:solidFill>
                          <a:srgbClr val="0070C0"/>
                        </a:solidFill>
                        <a:latin typeface="Cambria Math" panose="02040503050406030204" pitchFamily="18" charset="0"/>
                      </a:rPr>
                      <m:t>𝑢</m:t>
                    </m:r>
                    <m:d>
                      <m:dPr>
                        <m:ctrlPr>
                          <a:rPr lang="en-US" sz="2400" i="1">
                            <a:solidFill>
                              <a:srgbClr val="0070C0"/>
                            </a:solidFill>
                            <a:latin typeface="Cambria Math"/>
                          </a:rPr>
                        </m:ctrlPr>
                      </m:dPr>
                      <m:e>
                        <m:sSub>
                          <m:sSubPr>
                            <m:ctrlPr>
                              <a:rPr lang="en-US" sz="2400" i="1">
                                <a:solidFill>
                                  <a:srgbClr val="0070C0"/>
                                </a:solidFill>
                                <a:latin typeface="Cambria Math"/>
                              </a:rPr>
                            </m:ctrlPr>
                          </m:sSubPr>
                          <m:e>
                            <m:r>
                              <a:rPr lang="en-US" sz="2400" b="0" i="1" smtClean="0">
                                <a:solidFill>
                                  <a:srgbClr val="0070C0"/>
                                </a:solidFill>
                                <a:latin typeface="Cambria Math" panose="02040503050406030204" pitchFamily="18" charset="0"/>
                              </a:rPr>
                              <m:t>𝑥</m:t>
                            </m:r>
                          </m:e>
                          <m:sub>
                            <m:r>
                              <a:rPr lang="en-US" sz="2400" b="0" i="1" smtClean="0">
                                <a:solidFill>
                                  <a:srgbClr val="0070C0"/>
                                </a:solidFill>
                                <a:latin typeface="Cambria Math" panose="02040503050406030204" pitchFamily="18" charset="0"/>
                              </a:rPr>
                              <m:t>0</m:t>
                            </m:r>
                          </m:sub>
                        </m:sSub>
                        <m:r>
                          <a:rPr lang="en-US" sz="2400" i="1">
                            <a:solidFill>
                              <a:srgbClr val="0070C0"/>
                            </a:solidFill>
                            <a:latin typeface="Cambria Math" panose="02040503050406030204" pitchFamily="18" charset="0"/>
                          </a:rPr>
                          <m:t>,</m:t>
                        </m:r>
                        <m:sSub>
                          <m:sSubPr>
                            <m:ctrlPr>
                              <a:rPr lang="en-US" sz="2400" i="1">
                                <a:solidFill>
                                  <a:srgbClr val="0070C0"/>
                                </a:solidFill>
                                <a:latin typeface="Cambria Math"/>
                              </a:rPr>
                            </m:ctrlPr>
                          </m:sSubPr>
                          <m:e>
                            <m:r>
                              <a:rPr lang="en-US" sz="2400" b="0" i="1" smtClean="0">
                                <a:solidFill>
                                  <a:srgbClr val="0070C0"/>
                                </a:solidFill>
                                <a:latin typeface="Cambria Math" panose="02040503050406030204" pitchFamily="18" charset="0"/>
                              </a:rPr>
                              <m:t>𝑦</m:t>
                            </m:r>
                          </m:e>
                          <m:sub>
                            <m:r>
                              <a:rPr lang="en-US" sz="2400" i="1">
                                <a:solidFill>
                                  <a:srgbClr val="0070C0"/>
                                </a:solidFill>
                                <a:latin typeface="Cambria Math" panose="02040503050406030204" pitchFamily="18" charset="0"/>
                              </a:rPr>
                              <m:t>0</m:t>
                            </m:r>
                          </m:sub>
                        </m:sSub>
                      </m:e>
                    </m:d>
                    <m:r>
                      <a:rPr lang="en-US" sz="2400" i="1">
                        <a:solidFill>
                          <a:srgbClr val="0070C0"/>
                        </a:solidFill>
                        <a:latin typeface="Cambria Math" panose="02040503050406030204" pitchFamily="18" charset="0"/>
                      </a:rPr>
                      <m:t>=</m:t>
                    </m:r>
                    <m:sSub>
                      <m:sSubPr>
                        <m:ctrlPr>
                          <a:rPr lang="en-US" sz="2400" i="1">
                            <a:solidFill>
                              <a:srgbClr val="0070C0"/>
                            </a:solidFill>
                            <a:latin typeface="Cambria Math"/>
                          </a:rPr>
                        </m:ctrlPr>
                      </m:sSubPr>
                      <m:e>
                        <m:r>
                          <a:rPr lang="en-US" sz="2400" b="0" i="1" smtClean="0">
                            <a:solidFill>
                              <a:srgbClr val="0070C0"/>
                            </a:solidFill>
                            <a:latin typeface="Cambria Math" panose="02040503050406030204" pitchFamily="18" charset="0"/>
                          </a:rPr>
                          <m:t>𝑢</m:t>
                        </m:r>
                      </m:e>
                      <m:sub>
                        <m:r>
                          <a:rPr lang="en-US" sz="2400" b="0" i="1" smtClean="0">
                            <a:solidFill>
                              <a:srgbClr val="0070C0"/>
                            </a:solidFill>
                            <a:latin typeface="Cambria Math" panose="02040503050406030204" pitchFamily="18" charset="0"/>
                          </a:rPr>
                          <m:t>0</m:t>
                        </m:r>
                      </m:sub>
                    </m:sSub>
                  </m:oMath>
                </a14:m>
                <a:r>
                  <a:rPr lang="en-US" sz="2400" dirty="0"/>
                  <a:t> and </a:t>
                </a:r>
                <a14:m>
                  <m:oMath xmlns:m="http://schemas.openxmlformats.org/officeDocument/2006/math">
                    <m:sSub>
                      <m:sSubPr>
                        <m:ctrlPr>
                          <a:rPr lang="en-US" sz="2400" i="1">
                            <a:solidFill>
                              <a:srgbClr val="0070C0"/>
                            </a:solidFill>
                            <a:latin typeface="Cambria Math"/>
                          </a:rPr>
                        </m:ctrlPr>
                      </m:sSubPr>
                      <m:e>
                        <m:r>
                          <a:rPr lang="en-US" sz="2400" i="1">
                            <a:solidFill>
                              <a:srgbClr val="0070C0"/>
                            </a:solidFill>
                            <a:latin typeface="Cambria Math" panose="02040503050406030204" pitchFamily="18" charset="0"/>
                          </a:rPr>
                          <m:t>𝑐</m:t>
                        </m:r>
                      </m:e>
                      <m:sub>
                        <m:r>
                          <a:rPr lang="en-US" sz="2400" b="0" i="1" smtClean="0">
                            <a:solidFill>
                              <a:srgbClr val="0070C0"/>
                            </a:solidFill>
                            <a:latin typeface="Cambria Math" panose="02040503050406030204" pitchFamily="18" charset="0"/>
                          </a:rPr>
                          <m:t>2</m:t>
                        </m:r>
                      </m:sub>
                    </m:sSub>
                    <m:r>
                      <a:rPr lang="en-US" sz="2400" i="1">
                        <a:solidFill>
                          <a:srgbClr val="0070C0"/>
                        </a:solidFill>
                        <a:latin typeface="Cambria Math" panose="02040503050406030204" pitchFamily="18" charset="0"/>
                      </a:rPr>
                      <m:t>=</m:t>
                    </m:r>
                    <m:r>
                      <a:rPr lang="en-US" sz="2400" b="0" i="1" smtClean="0">
                        <a:solidFill>
                          <a:srgbClr val="0070C0"/>
                        </a:solidFill>
                        <a:latin typeface="Cambria Math" panose="02040503050406030204" pitchFamily="18" charset="0"/>
                      </a:rPr>
                      <m:t>𝑣</m:t>
                    </m:r>
                    <m:d>
                      <m:dPr>
                        <m:ctrlPr>
                          <a:rPr lang="en-US" sz="2400" i="1">
                            <a:solidFill>
                              <a:srgbClr val="0070C0"/>
                            </a:solidFill>
                            <a:latin typeface="Cambria Math"/>
                          </a:rPr>
                        </m:ctrlPr>
                      </m:dPr>
                      <m:e>
                        <m:sSub>
                          <m:sSubPr>
                            <m:ctrlPr>
                              <a:rPr lang="en-US" sz="2400" i="1">
                                <a:solidFill>
                                  <a:srgbClr val="0070C0"/>
                                </a:solidFill>
                                <a:latin typeface="Cambria Math"/>
                              </a:rPr>
                            </m:ctrlPr>
                          </m:sSubPr>
                          <m:e>
                            <m:r>
                              <a:rPr lang="en-US" sz="2400" i="1">
                                <a:solidFill>
                                  <a:srgbClr val="0070C0"/>
                                </a:solidFill>
                                <a:latin typeface="Cambria Math" panose="02040503050406030204" pitchFamily="18" charset="0"/>
                              </a:rPr>
                              <m:t>𝑥</m:t>
                            </m:r>
                          </m:e>
                          <m:sub>
                            <m:r>
                              <a:rPr lang="en-US" sz="2400" i="1">
                                <a:solidFill>
                                  <a:srgbClr val="0070C0"/>
                                </a:solidFill>
                                <a:latin typeface="Cambria Math" panose="02040503050406030204" pitchFamily="18" charset="0"/>
                              </a:rPr>
                              <m:t>0</m:t>
                            </m:r>
                          </m:sub>
                        </m:sSub>
                        <m:r>
                          <a:rPr lang="en-US" sz="2400" i="1">
                            <a:solidFill>
                              <a:srgbClr val="0070C0"/>
                            </a:solidFill>
                            <a:latin typeface="Cambria Math" panose="02040503050406030204" pitchFamily="18" charset="0"/>
                          </a:rPr>
                          <m:t>,</m:t>
                        </m:r>
                        <m:sSub>
                          <m:sSubPr>
                            <m:ctrlPr>
                              <a:rPr lang="en-US" sz="2400" i="1">
                                <a:solidFill>
                                  <a:srgbClr val="0070C0"/>
                                </a:solidFill>
                                <a:latin typeface="Cambria Math"/>
                              </a:rPr>
                            </m:ctrlPr>
                          </m:sSubPr>
                          <m:e>
                            <m:r>
                              <a:rPr lang="en-US" sz="2400" i="1">
                                <a:solidFill>
                                  <a:srgbClr val="0070C0"/>
                                </a:solidFill>
                                <a:latin typeface="Cambria Math" panose="02040503050406030204" pitchFamily="18" charset="0"/>
                              </a:rPr>
                              <m:t>𝑦</m:t>
                            </m:r>
                          </m:e>
                          <m:sub>
                            <m:r>
                              <a:rPr lang="en-US" sz="2400" i="1">
                                <a:solidFill>
                                  <a:srgbClr val="0070C0"/>
                                </a:solidFill>
                                <a:latin typeface="Cambria Math" panose="02040503050406030204" pitchFamily="18" charset="0"/>
                              </a:rPr>
                              <m:t>0</m:t>
                            </m:r>
                          </m:sub>
                        </m:sSub>
                      </m:e>
                    </m:d>
                    <m:r>
                      <a:rPr lang="en-US" sz="2400" i="1">
                        <a:solidFill>
                          <a:srgbClr val="0070C0"/>
                        </a:solidFill>
                        <a:latin typeface="Cambria Math" panose="02040503050406030204" pitchFamily="18" charset="0"/>
                      </a:rPr>
                      <m:t>=</m:t>
                    </m:r>
                    <m:sSub>
                      <m:sSubPr>
                        <m:ctrlPr>
                          <a:rPr lang="en-US" sz="2400" i="1">
                            <a:solidFill>
                              <a:srgbClr val="0070C0"/>
                            </a:solidFill>
                            <a:latin typeface="Cambria Math"/>
                          </a:rPr>
                        </m:ctrlPr>
                      </m:sSubPr>
                      <m:e>
                        <m:r>
                          <a:rPr lang="en-US" sz="2400" b="0" i="1" smtClean="0">
                            <a:solidFill>
                              <a:srgbClr val="0070C0"/>
                            </a:solidFill>
                            <a:latin typeface="Cambria Math" panose="02040503050406030204" pitchFamily="18" charset="0"/>
                          </a:rPr>
                          <m:t>𝑣</m:t>
                        </m:r>
                      </m:e>
                      <m:sub>
                        <m:r>
                          <a:rPr lang="en-US" sz="2400" i="1">
                            <a:solidFill>
                              <a:srgbClr val="0070C0"/>
                            </a:solidFill>
                            <a:latin typeface="Cambria Math" panose="02040503050406030204" pitchFamily="18" charset="0"/>
                          </a:rPr>
                          <m:t>0</m:t>
                        </m:r>
                      </m:sub>
                    </m:sSub>
                  </m:oMath>
                </a14:m>
                <a:r>
                  <a:rPr lang="en-US" sz="2400" dirty="0"/>
                  <a:t>.</a:t>
                </a:r>
              </a:p>
            </p:txBody>
          </p:sp>
        </mc:Choice>
        <mc:Fallback xmlns="">
          <p:sp>
            <p:nvSpPr>
              <p:cNvPr id="4" name="Rectangle 3">
                <a:extLst>
                  <a:ext uri="{FF2B5EF4-FFF2-40B4-BE49-F238E27FC236}">
                    <a16:creationId xmlns:a16="http://schemas.microsoft.com/office/drawing/2014/main" xmlns="" xmlns:a14="http://schemas.microsoft.com/office/drawing/2010/main" id="{F0CF5E80-86A0-41EE-9F49-EB5502239E4D}"/>
                  </a:ext>
                </a:extLst>
              </p:cNvPr>
              <p:cNvSpPr>
                <a:spLocks noRot="1" noChangeAspect="1" noMove="1" noResize="1" noEditPoints="1" noAdjustHandles="1" noChangeArrowheads="1" noChangeShapeType="1" noTextEdit="1"/>
              </p:cNvSpPr>
              <p:nvPr/>
            </p:nvSpPr>
            <p:spPr>
              <a:xfrm>
                <a:off x="452803" y="864203"/>
                <a:ext cx="11646431" cy="5536837"/>
              </a:xfrm>
              <a:prstGeom prst="rect">
                <a:avLst/>
              </a:prstGeom>
              <a:blipFill rotWithShape="1">
                <a:blip r:embed="rId2"/>
                <a:stretch>
                  <a:fillRect l="-680" t="-881" r="-8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 xmlns:a16="http://schemas.microsoft.com/office/drawing/2014/main" id="{C97AD728-DAD5-42B6-9C58-8159D82EC646}"/>
                  </a:ext>
                </a:extLst>
              </p:cNvPr>
              <p:cNvSpPr/>
              <p:nvPr/>
            </p:nvSpPr>
            <p:spPr>
              <a:xfrm>
                <a:off x="9333443" y="1987587"/>
                <a:ext cx="67999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a:rPr>
                        <m:t>(</m:t>
                      </m:r>
                      <m:r>
                        <a:rPr lang="en-US" sz="2400" i="1" dirty="0" smtClean="0">
                          <a:latin typeface="Cambria Math"/>
                        </a:rPr>
                        <m:t>1</m:t>
                      </m:r>
                      <m:r>
                        <a:rPr lang="en-US" sz="2400" i="1" dirty="0" smtClean="0">
                          <a:latin typeface="Cambria Math"/>
                        </a:rPr>
                        <m:t>)</m:t>
                      </m:r>
                    </m:oMath>
                  </m:oMathPara>
                </a14:m>
                <a:endParaRPr lang="en-US" sz="2400" dirty="0"/>
              </a:p>
            </p:txBody>
          </p:sp>
        </mc:Choice>
        <mc:Fallback xmlns="">
          <p:sp>
            <p:nvSpPr>
              <p:cNvPr id="5" name="Rectangle 4">
                <a:extLst>
                  <a:ext uri="{FF2B5EF4-FFF2-40B4-BE49-F238E27FC236}">
                    <a16:creationId xmlns:a16="http://schemas.microsoft.com/office/drawing/2014/main" xmlns="" id="{C97AD728-DAD5-42B6-9C58-8159D82EC646}"/>
                  </a:ext>
                </a:extLst>
              </p:cNvPr>
              <p:cNvSpPr>
                <a:spLocks noRot="1" noChangeAspect="1" noMove="1" noResize="1" noEditPoints="1" noAdjustHandles="1" noChangeArrowheads="1" noChangeShapeType="1" noTextEdit="1"/>
              </p:cNvSpPr>
              <p:nvPr/>
            </p:nvSpPr>
            <p:spPr>
              <a:xfrm>
                <a:off x="9333443" y="1987587"/>
                <a:ext cx="679994" cy="461665"/>
              </a:xfrm>
              <a:prstGeom prst="rect">
                <a:avLst/>
              </a:prstGeom>
              <a:blipFill rotWithShape="1">
                <a:blip r:embed="rId3"/>
                <a:stretch>
                  <a:fillRect l="-1786" r="-2679" b="-1710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5143680" y="19080"/>
              <a:ext cx="6410520" cy="2028960"/>
            </p14:xfrm>
          </p:contentPart>
        </mc:Choice>
        <mc:Fallback xmlns="">
          <p:pic>
            <p:nvPicPr>
              <p:cNvPr id="6" name="Ink 5"/>
              <p:cNvPicPr/>
              <p:nvPr/>
            </p:nvPicPr>
            <p:blipFill>
              <a:blip r:embed="rId5"/>
              <a:stretch>
                <a:fillRect/>
              </a:stretch>
            </p:blipFill>
            <p:spPr>
              <a:xfrm>
                <a:off x="5134320" y="9720"/>
                <a:ext cx="6429240" cy="2047680"/>
              </a:xfrm>
              <a:prstGeom prst="rect">
                <a:avLst/>
              </a:prstGeom>
            </p:spPr>
          </p:pic>
        </mc:Fallback>
      </mc:AlternateContent>
    </p:spTree>
    <p:extLst>
      <p:ext uri="{BB962C8B-B14F-4D97-AF65-F5344CB8AC3E}">
        <p14:creationId xmlns:p14="http://schemas.microsoft.com/office/powerpoint/2010/main" val="28080249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CD92E06C-AC70-496F-81DD-C017BC5EDDF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283520" y="1135945"/>
            <a:ext cx="4391646" cy="4586110"/>
          </a:xfrm>
          <a:prstGeom prst="rect">
            <a:avLst/>
          </a:prstGeom>
        </p:spPr>
      </p:pic>
      <p:sp>
        <p:nvSpPr>
          <p:cNvPr id="5" name="Title 1">
            <a:extLst>
              <a:ext uri="{FF2B5EF4-FFF2-40B4-BE49-F238E27FC236}">
                <a16:creationId xmlns="" xmlns:a16="http://schemas.microsoft.com/office/drawing/2014/main" id="{66A37FE8-866E-4900-87DA-4649C0BF1507}"/>
              </a:ext>
            </a:extLst>
          </p:cNvPr>
          <p:cNvSpPr txBox="1">
            <a:spLocks/>
          </p:cNvSpPr>
          <p:nvPr/>
        </p:nvSpPr>
        <p:spPr>
          <a:xfrm>
            <a:off x="675861" y="689120"/>
            <a:ext cx="10515600" cy="4468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latin typeface="+mn-lt"/>
              </a:rPr>
              <a:t>Orthogonal Families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 xmlns:a16="http://schemas.microsoft.com/office/drawing/2014/main" id="{54B45656-8B66-488E-BA8A-707AF34BEDA4}"/>
                  </a:ext>
                </a:extLst>
              </p:cNvPr>
              <p:cNvSpPr/>
              <p:nvPr/>
            </p:nvSpPr>
            <p:spPr>
              <a:xfrm>
                <a:off x="675861" y="1480501"/>
                <a:ext cx="6697954" cy="2546851"/>
              </a:xfrm>
              <a:prstGeom prst="rect">
                <a:avLst/>
              </a:prstGeom>
            </p:spPr>
            <p:txBody>
              <a:bodyPr wrap="square">
                <a:spAutoFit/>
              </a:bodyPr>
              <a:lstStyle/>
              <a:p>
                <a:r>
                  <a:rPr lang="en-US" sz="2400" dirty="0">
                    <a:latin typeface="CMR10"/>
                  </a:rPr>
                  <a:t>The tangents </a:t>
                </a:r>
                <a14:m>
                  <m:oMath xmlns:m="http://schemas.openxmlformats.org/officeDocument/2006/math">
                    <m:sSub>
                      <m:sSubPr>
                        <m:ctrlPr>
                          <a:rPr lang="en-US" sz="2400" i="1" dirty="0">
                            <a:latin typeface="Cambria Math"/>
                          </a:rPr>
                        </m:ctrlPr>
                      </m:sSubPr>
                      <m:e>
                        <m:r>
                          <a:rPr lang="en-US" sz="2400" i="1" dirty="0">
                            <a:latin typeface="Cambria Math" panose="02040503050406030204" pitchFamily="18" charset="0"/>
                          </a:rPr>
                          <m:t>𝐿</m:t>
                        </m:r>
                      </m:e>
                      <m:sub>
                        <m:r>
                          <a:rPr lang="en-US" sz="2400" i="1" dirty="0">
                            <a:latin typeface="Cambria Math" panose="02040503050406030204" pitchFamily="18" charset="0"/>
                          </a:rPr>
                          <m:t>1</m:t>
                        </m:r>
                      </m:sub>
                    </m:sSub>
                  </m:oMath>
                </a14:m>
                <a:r>
                  <a:rPr lang="en-US" sz="2400" dirty="0">
                    <a:latin typeface="CMR7"/>
                  </a:rPr>
                  <a:t> </a:t>
                </a:r>
                <a:r>
                  <a:rPr lang="en-US" sz="2400" dirty="0">
                    <a:latin typeface="CMR10"/>
                  </a:rPr>
                  <a:t>and </a:t>
                </a:r>
                <a14:m>
                  <m:oMath xmlns:m="http://schemas.openxmlformats.org/officeDocument/2006/math">
                    <m:sSub>
                      <m:sSubPr>
                        <m:ctrlPr>
                          <a:rPr lang="en-US" sz="2400" i="1" dirty="0">
                            <a:latin typeface="Cambria Math"/>
                          </a:rPr>
                        </m:ctrlPr>
                      </m:sSubPr>
                      <m:e>
                        <m:r>
                          <a:rPr lang="en-US" sz="2400" i="1" dirty="0">
                            <a:latin typeface="Cambria Math" panose="02040503050406030204" pitchFamily="18" charset="0"/>
                          </a:rPr>
                          <m:t>𝐿</m:t>
                        </m:r>
                      </m:e>
                      <m:sub>
                        <m:r>
                          <a:rPr lang="en-US" sz="2400" b="0" i="1" dirty="0" smtClean="0">
                            <a:latin typeface="Cambria Math" panose="02040503050406030204" pitchFamily="18" charset="0"/>
                          </a:rPr>
                          <m:t>2</m:t>
                        </m:r>
                      </m:sub>
                    </m:sSub>
                  </m:oMath>
                </a14:m>
                <a:r>
                  <a:rPr lang="en-US" sz="2400" dirty="0">
                    <a:latin typeface="CMR7"/>
                  </a:rPr>
                  <a:t> </a:t>
                </a:r>
                <a:r>
                  <a:rPr lang="en-US" sz="2400" dirty="0">
                    <a:latin typeface="CMR10"/>
                  </a:rPr>
                  <a:t>are perpendicular at </a:t>
                </a:r>
                <a14:m>
                  <m:oMath xmlns:m="http://schemas.openxmlformats.org/officeDocument/2006/math">
                    <m:sSub>
                      <m:sSubPr>
                        <m:ctrlPr>
                          <a:rPr lang="en-US" sz="2400" i="1" dirty="0">
                            <a:latin typeface="Cambria Math"/>
                          </a:rPr>
                        </m:ctrlPr>
                      </m:sSubPr>
                      <m:e>
                        <m:r>
                          <a:rPr lang="en-US" sz="2400" b="0" i="1" dirty="0" smtClean="0">
                            <a:latin typeface="Cambria Math" panose="02040503050406030204" pitchFamily="18" charset="0"/>
                          </a:rPr>
                          <m:t>𝑧</m:t>
                        </m:r>
                      </m:e>
                      <m:sub>
                        <m:r>
                          <a:rPr lang="en-US" sz="2400" b="0" i="1" dirty="0" smtClean="0">
                            <a:latin typeface="Cambria Math" panose="02040503050406030204" pitchFamily="18" charset="0"/>
                          </a:rPr>
                          <m:t>0</m:t>
                        </m:r>
                      </m:sub>
                    </m:sSub>
                    <m:r>
                      <a:rPr lang="en-US" sz="2400" b="0" i="1" dirty="0" smtClean="0">
                        <a:latin typeface="Cambria Math" panose="02040503050406030204" pitchFamily="18" charset="0"/>
                      </a:rPr>
                      <m:t>,</m:t>
                    </m:r>
                  </m:oMath>
                </a14:m>
                <a:r>
                  <a:rPr lang="en-US" sz="2400" dirty="0">
                    <a:latin typeface="CMR7"/>
                  </a:rPr>
                  <a:t> means that </a:t>
                </a:r>
                <a:r>
                  <a:rPr lang="en-US" sz="2400" dirty="0">
                    <a:latin typeface="CMR10"/>
                  </a:rPr>
                  <a:t>the </a:t>
                </a:r>
                <a:r>
                  <a:rPr lang="en-US" sz="2400" dirty="0"/>
                  <a:t>product of the two slopes is </a:t>
                </a:r>
                <a:r>
                  <a:rPr lang="en-US" sz="2400" i="1" dirty="0"/>
                  <a:t>−</a:t>
                </a:r>
                <a:r>
                  <a:rPr lang="en-US" sz="2400" dirty="0"/>
                  <a:t>1, i.e.,</a:t>
                </a:r>
              </a:p>
              <a:p>
                <a:endParaRPr lang="en-US" sz="1100" i="1" dirty="0" smtClean="0">
                  <a:latin typeface="Cambria Math"/>
                </a:endParaRPr>
              </a:p>
              <a:p>
                <a:pPr/>
                <a14:m>
                  <m:oMathPara xmlns:m="http://schemas.openxmlformats.org/officeDocument/2006/math">
                    <m:oMathParaPr>
                      <m:jc m:val="centerGroup"/>
                    </m:oMathParaPr>
                    <m:oMath xmlns:m="http://schemas.openxmlformats.org/officeDocument/2006/math">
                      <m:sSub>
                        <m:sSubPr>
                          <m:ctrlPr>
                            <a:rPr lang="en-US" sz="2400" i="1" smtClean="0">
                              <a:solidFill>
                                <a:srgbClr val="0070C0"/>
                              </a:solidFill>
                              <a:latin typeface="Cambria Math"/>
                            </a:rPr>
                          </m:ctrlPr>
                        </m:sSubPr>
                        <m:e>
                          <m:r>
                            <a:rPr lang="en-US" sz="2400" b="0" i="1" smtClean="0">
                              <a:solidFill>
                                <a:srgbClr val="0070C0"/>
                              </a:solidFill>
                              <a:latin typeface="Cambria Math" panose="02040503050406030204" pitchFamily="18" charset="0"/>
                            </a:rPr>
                            <m:t>𝑚</m:t>
                          </m:r>
                        </m:e>
                        <m:sub>
                          <m:r>
                            <a:rPr lang="en-US" sz="2400" b="0" i="1" smtClean="0">
                              <a:solidFill>
                                <a:srgbClr val="0070C0"/>
                              </a:solidFill>
                              <a:latin typeface="Cambria Math" panose="02040503050406030204" pitchFamily="18" charset="0"/>
                            </a:rPr>
                            <m:t>1</m:t>
                          </m:r>
                        </m:sub>
                      </m:sSub>
                      <m:sSub>
                        <m:sSubPr>
                          <m:ctrlPr>
                            <a:rPr lang="en-US" sz="2400" i="1">
                              <a:solidFill>
                                <a:srgbClr val="0070C0"/>
                              </a:solidFill>
                              <a:latin typeface="Cambria Math"/>
                            </a:rPr>
                          </m:ctrlPr>
                        </m:sSubPr>
                        <m:e>
                          <m:r>
                            <a:rPr lang="en-US" sz="2400" i="1">
                              <a:solidFill>
                                <a:srgbClr val="0070C0"/>
                              </a:solidFill>
                              <a:latin typeface="Cambria Math" panose="02040503050406030204" pitchFamily="18" charset="0"/>
                            </a:rPr>
                            <m:t>𝑚</m:t>
                          </m:r>
                        </m:e>
                        <m:sub>
                          <m:r>
                            <a:rPr lang="en-US" sz="2400" b="0" i="1" smtClean="0">
                              <a:solidFill>
                                <a:srgbClr val="0070C0"/>
                              </a:solidFill>
                              <a:latin typeface="Cambria Math" panose="02040503050406030204" pitchFamily="18" charset="0"/>
                            </a:rPr>
                            <m:t>2</m:t>
                          </m:r>
                        </m:sub>
                      </m:sSub>
                      <m:r>
                        <a:rPr lang="en-US" sz="2400" b="0" i="1" smtClean="0">
                          <a:solidFill>
                            <a:srgbClr val="0070C0"/>
                          </a:solidFill>
                          <a:latin typeface="Cambria Math" panose="02040503050406030204" pitchFamily="18" charset="0"/>
                        </a:rPr>
                        <m:t>=−</m:t>
                      </m:r>
                      <m:r>
                        <a:rPr lang="en-US" sz="2400" b="0" i="1" smtClean="0">
                          <a:solidFill>
                            <a:srgbClr val="0070C0"/>
                          </a:solidFill>
                          <a:latin typeface="Cambria Math" panose="02040503050406030204" pitchFamily="18" charset="0"/>
                        </a:rPr>
                        <m:t>1</m:t>
                      </m:r>
                      <m:r>
                        <a:rPr lang="en-US" sz="2400" b="0" i="1" smtClean="0">
                          <a:solidFill>
                            <a:srgbClr val="0070C0"/>
                          </a:solidFill>
                          <a:latin typeface="Cambria Math" panose="02040503050406030204" pitchFamily="18" charset="0"/>
                        </a:rPr>
                        <m:t>,</m:t>
                      </m:r>
                    </m:oMath>
                  </m:oMathPara>
                </a14:m>
                <a:endParaRPr lang="en-US" sz="2400" dirty="0">
                  <a:solidFill>
                    <a:srgbClr val="0070C0"/>
                  </a:solidFill>
                </a:endParaRPr>
              </a:p>
              <a:p>
                <a:endParaRPr lang="en-US" sz="1000" dirty="0"/>
              </a:p>
              <a:p>
                <a:r>
                  <a:rPr lang="en-US" sz="2400" dirty="0" smtClean="0"/>
                  <a:t>where:</a:t>
                </a:r>
              </a:p>
              <a:p>
                <a:pPr algn="ctr"/>
                <a:r>
                  <a:rPr lang="en-US" sz="2400" dirty="0" smtClean="0"/>
                  <a:t> </a:t>
                </a:r>
                <a14:m>
                  <m:oMath xmlns:m="http://schemas.openxmlformats.org/officeDocument/2006/math">
                    <m:sSub>
                      <m:sSubPr>
                        <m:ctrlPr>
                          <a:rPr lang="en-US" sz="2400" i="1" smtClean="0">
                            <a:solidFill>
                              <a:srgbClr val="0070C0"/>
                            </a:solidFill>
                            <a:latin typeface="Cambria Math"/>
                          </a:rPr>
                        </m:ctrlPr>
                      </m:sSubPr>
                      <m:e>
                        <m:r>
                          <a:rPr lang="en-US" sz="2400" b="0" i="1" smtClean="0">
                            <a:solidFill>
                              <a:srgbClr val="0070C0"/>
                            </a:solidFill>
                            <a:latin typeface="Cambria Math" panose="02040503050406030204" pitchFamily="18" charset="0"/>
                          </a:rPr>
                          <m:t>𝑚</m:t>
                        </m:r>
                      </m:e>
                      <m:sub>
                        <m:r>
                          <a:rPr lang="en-US" sz="2400" b="0" i="1" smtClean="0">
                            <a:solidFill>
                              <a:srgbClr val="0070C0"/>
                            </a:solidFill>
                            <a:latin typeface="Cambria Math" panose="02040503050406030204" pitchFamily="18" charset="0"/>
                          </a:rPr>
                          <m:t>1</m:t>
                        </m:r>
                      </m:sub>
                    </m:sSub>
                    <m:r>
                      <a:rPr lang="en-US" sz="2400" b="0" i="1" smtClean="0">
                        <a:solidFill>
                          <a:srgbClr val="0070C0"/>
                        </a:solidFill>
                        <a:latin typeface="Cambria Math" panose="02040503050406030204" pitchFamily="18" charset="0"/>
                      </a:rPr>
                      <m:t>=−</m:t>
                    </m:r>
                    <m:f>
                      <m:fPr>
                        <m:ctrlPr>
                          <a:rPr lang="en-US" sz="2400" b="0" i="1" smtClean="0">
                            <a:solidFill>
                              <a:srgbClr val="0070C0"/>
                            </a:solidFill>
                            <a:latin typeface="Cambria Math"/>
                          </a:rPr>
                        </m:ctrlPr>
                      </m:fPr>
                      <m:num>
                        <m:sSub>
                          <m:sSubPr>
                            <m:ctrlPr>
                              <a:rPr lang="en-US" sz="2400" b="0" i="1" smtClean="0">
                                <a:solidFill>
                                  <a:srgbClr val="0070C0"/>
                                </a:solidFill>
                                <a:latin typeface="Cambria Math"/>
                              </a:rPr>
                            </m:ctrlPr>
                          </m:sSubPr>
                          <m:e>
                            <m:r>
                              <a:rPr lang="en-US" sz="2400" b="0" i="1" smtClean="0">
                                <a:solidFill>
                                  <a:srgbClr val="0070C0"/>
                                </a:solidFill>
                                <a:latin typeface="Cambria Math" panose="02040503050406030204" pitchFamily="18" charset="0"/>
                              </a:rPr>
                              <m:t>𝑢</m:t>
                            </m:r>
                          </m:e>
                          <m:sub>
                            <m:r>
                              <a:rPr lang="en-US" sz="2400" b="0" i="1" smtClean="0">
                                <a:solidFill>
                                  <a:srgbClr val="0070C0"/>
                                </a:solidFill>
                                <a:latin typeface="Cambria Math" panose="02040503050406030204" pitchFamily="18" charset="0"/>
                              </a:rPr>
                              <m:t>𝑥</m:t>
                            </m:r>
                          </m:sub>
                        </m:sSub>
                      </m:num>
                      <m:den>
                        <m:sSub>
                          <m:sSubPr>
                            <m:ctrlPr>
                              <a:rPr lang="en-US" sz="2400" i="1">
                                <a:solidFill>
                                  <a:srgbClr val="0070C0"/>
                                </a:solidFill>
                                <a:latin typeface="Cambria Math"/>
                              </a:rPr>
                            </m:ctrlPr>
                          </m:sSubPr>
                          <m:e>
                            <m:r>
                              <a:rPr lang="en-US" sz="2400" i="1">
                                <a:solidFill>
                                  <a:srgbClr val="0070C0"/>
                                </a:solidFill>
                                <a:latin typeface="Cambria Math" panose="02040503050406030204" pitchFamily="18" charset="0"/>
                              </a:rPr>
                              <m:t>𝑢</m:t>
                            </m:r>
                          </m:e>
                          <m:sub>
                            <m:r>
                              <a:rPr lang="en-US" sz="2400" b="0" i="1" smtClean="0">
                                <a:solidFill>
                                  <a:srgbClr val="0070C0"/>
                                </a:solidFill>
                                <a:latin typeface="Cambria Math" panose="02040503050406030204" pitchFamily="18" charset="0"/>
                              </a:rPr>
                              <m:t>𝑦</m:t>
                            </m:r>
                          </m:sub>
                        </m:sSub>
                      </m:den>
                    </m:f>
                  </m:oMath>
                </a14:m>
                <a:r>
                  <a:rPr lang="en-US" sz="2400" dirty="0">
                    <a:solidFill>
                      <a:srgbClr val="0070C0"/>
                    </a:solidFill>
                  </a:rPr>
                  <a:t>  and </a:t>
                </a:r>
                <a14:m>
                  <m:oMath xmlns:m="http://schemas.openxmlformats.org/officeDocument/2006/math">
                    <m:sSub>
                      <m:sSubPr>
                        <m:ctrlPr>
                          <a:rPr lang="en-US" sz="2400" i="1">
                            <a:solidFill>
                              <a:srgbClr val="0070C0"/>
                            </a:solidFill>
                            <a:latin typeface="Cambria Math"/>
                          </a:rPr>
                        </m:ctrlPr>
                      </m:sSubPr>
                      <m:e>
                        <m:r>
                          <a:rPr lang="en-US" sz="2400" i="1">
                            <a:solidFill>
                              <a:srgbClr val="0070C0"/>
                            </a:solidFill>
                            <a:latin typeface="Cambria Math" panose="02040503050406030204" pitchFamily="18" charset="0"/>
                          </a:rPr>
                          <m:t>𝑚</m:t>
                        </m:r>
                      </m:e>
                      <m:sub>
                        <m:r>
                          <a:rPr lang="en-US" sz="2400" b="0" i="1" smtClean="0">
                            <a:solidFill>
                              <a:srgbClr val="0070C0"/>
                            </a:solidFill>
                            <a:latin typeface="Cambria Math" panose="02040503050406030204" pitchFamily="18" charset="0"/>
                          </a:rPr>
                          <m:t>2</m:t>
                        </m:r>
                      </m:sub>
                    </m:sSub>
                    <m:r>
                      <a:rPr lang="en-US" sz="2400" i="1">
                        <a:solidFill>
                          <a:srgbClr val="0070C0"/>
                        </a:solidFill>
                        <a:latin typeface="Cambria Math" panose="02040503050406030204" pitchFamily="18" charset="0"/>
                      </a:rPr>
                      <m:t>=−</m:t>
                    </m:r>
                    <m:f>
                      <m:fPr>
                        <m:ctrlPr>
                          <a:rPr lang="en-US" sz="2400" i="1">
                            <a:solidFill>
                              <a:srgbClr val="0070C0"/>
                            </a:solidFill>
                            <a:latin typeface="Cambria Math"/>
                          </a:rPr>
                        </m:ctrlPr>
                      </m:fPr>
                      <m:num>
                        <m:sSub>
                          <m:sSubPr>
                            <m:ctrlPr>
                              <a:rPr lang="en-US" sz="2400" i="1">
                                <a:solidFill>
                                  <a:srgbClr val="0070C0"/>
                                </a:solidFill>
                                <a:latin typeface="Cambria Math"/>
                              </a:rPr>
                            </m:ctrlPr>
                          </m:sSubPr>
                          <m:e>
                            <m:r>
                              <a:rPr lang="en-US" sz="2400" b="0" i="1" smtClean="0">
                                <a:solidFill>
                                  <a:srgbClr val="0070C0"/>
                                </a:solidFill>
                                <a:latin typeface="Cambria Math" panose="02040503050406030204" pitchFamily="18" charset="0"/>
                              </a:rPr>
                              <m:t>𝑣</m:t>
                            </m:r>
                          </m:e>
                          <m:sub>
                            <m:r>
                              <a:rPr lang="en-US" sz="2400" i="1">
                                <a:solidFill>
                                  <a:srgbClr val="0070C0"/>
                                </a:solidFill>
                                <a:latin typeface="Cambria Math" panose="02040503050406030204" pitchFamily="18" charset="0"/>
                              </a:rPr>
                              <m:t>𝑥</m:t>
                            </m:r>
                          </m:sub>
                        </m:sSub>
                      </m:num>
                      <m:den>
                        <m:sSub>
                          <m:sSubPr>
                            <m:ctrlPr>
                              <a:rPr lang="en-US" sz="2400" i="1">
                                <a:solidFill>
                                  <a:srgbClr val="0070C0"/>
                                </a:solidFill>
                                <a:latin typeface="Cambria Math"/>
                              </a:rPr>
                            </m:ctrlPr>
                          </m:sSubPr>
                          <m:e>
                            <m:r>
                              <a:rPr lang="en-US" sz="2400" b="0" i="1" smtClean="0">
                                <a:solidFill>
                                  <a:srgbClr val="0070C0"/>
                                </a:solidFill>
                                <a:latin typeface="Cambria Math" panose="02040503050406030204" pitchFamily="18" charset="0"/>
                              </a:rPr>
                              <m:t>𝑣</m:t>
                            </m:r>
                          </m:e>
                          <m:sub>
                            <m:r>
                              <a:rPr lang="en-US" sz="2400" i="1">
                                <a:solidFill>
                                  <a:srgbClr val="0070C0"/>
                                </a:solidFill>
                                <a:latin typeface="Cambria Math" panose="02040503050406030204" pitchFamily="18" charset="0"/>
                              </a:rPr>
                              <m:t>𝑦</m:t>
                            </m:r>
                          </m:sub>
                        </m:sSub>
                      </m:den>
                    </m:f>
                    <m:r>
                      <a:rPr lang="en-US" sz="2400" b="0" i="1" smtClean="0">
                        <a:solidFill>
                          <a:srgbClr val="0070C0"/>
                        </a:solidFill>
                        <a:latin typeface="Cambria Math" panose="02040503050406030204" pitchFamily="18" charset="0"/>
                      </a:rPr>
                      <m:t>.</m:t>
                    </m:r>
                  </m:oMath>
                </a14:m>
                <a:endParaRPr lang="en-US" sz="2400" dirty="0">
                  <a:solidFill>
                    <a:srgbClr val="0070C0"/>
                  </a:solidFill>
                </a:endParaRPr>
              </a:p>
            </p:txBody>
          </p:sp>
        </mc:Choice>
        <mc:Fallback xmlns="">
          <p:sp>
            <p:nvSpPr>
              <p:cNvPr id="6" name="Rectangle 5">
                <a:extLst>
                  <a:ext uri="{FF2B5EF4-FFF2-40B4-BE49-F238E27FC236}">
                    <a16:creationId xmlns:a16="http://schemas.microsoft.com/office/drawing/2014/main" xmlns="" xmlns:a14="http://schemas.microsoft.com/office/drawing/2010/main" id="{54B45656-8B66-488E-BA8A-707AF34BEDA4}"/>
                  </a:ext>
                </a:extLst>
              </p:cNvPr>
              <p:cNvSpPr>
                <a:spLocks noRot="1" noChangeAspect="1" noMove="1" noResize="1" noEditPoints="1" noAdjustHandles="1" noChangeArrowheads="1" noChangeShapeType="1" noTextEdit="1"/>
              </p:cNvSpPr>
              <p:nvPr/>
            </p:nvSpPr>
            <p:spPr>
              <a:xfrm>
                <a:off x="675861" y="1480501"/>
                <a:ext cx="6697954" cy="2546851"/>
              </a:xfrm>
              <a:prstGeom prst="rect">
                <a:avLst/>
              </a:prstGeom>
              <a:blipFill rotWithShape="1">
                <a:blip r:embed="rId4"/>
                <a:stretch>
                  <a:fillRect l="-1456" t="-1675" r="-1092"/>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609480" y="4010040"/>
              <a:ext cx="6334560" cy="2181600"/>
            </p14:xfrm>
          </p:contentPart>
        </mc:Choice>
        <mc:Fallback xmlns="">
          <p:pic>
            <p:nvPicPr>
              <p:cNvPr id="2" name="Ink 1"/>
              <p:cNvPicPr/>
              <p:nvPr/>
            </p:nvPicPr>
            <p:blipFill>
              <a:blip r:embed="rId6"/>
              <a:stretch>
                <a:fillRect/>
              </a:stretch>
            </p:blipFill>
            <p:spPr>
              <a:xfrm>
                <a:off x="600120" y="4000680"/>
                <a:ext cx="6353280" cy="2200320"/>
              </a:xfrm>
              <a:prstGeom prst="rect">
                <a:avLst/>
              </a:prstGeom>
            </p:spPr>
          </p:pic>
        </mc:Fallback>
      </mc:AlternateContent>
    </p:spTree>
    <p:extLst>
      <p:ext uri="{BB962C8B-B14F-4D97-AF65-F5344CB8AC3E}">
        <p14:creationId xmlns:p14="http://schemas.microsoft.com/office/powerpoint/2010/main" val="42711950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66A37FE8-866E-4900-87DA-4649C0BF1507}"/>
              </a:ext>
            </a:extLst>
          </p:cNvPr>
          <p:cNvSpPr txBox="1">
            <a:spLocks/>
          </p:cNvSpPr>
          <p:nvPr/>
        </p:nvSpPr>
        <p:spPr>
          <a:xfrm>
            <a:off x="463824" y="147654"/>
            <a:ext cx="10515600" cy="4468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70C0"/>
                </a:solidFill>
                <a:latin typeface="+mn-lt"/>
              </a:rPr>
              <a:t>Example:</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 xmlns:a16="http://schemas.microsoft.com/office/drawing/2014/main" id="{54B45656-8B66-488E-BA8A-707AF34BEDA4}"/>
                  </a:ext>
                </a:extLst>
              </p:cNvPr>
              <p:cNvSpPr/>
              <p:nvPr/>
            </p:nvSpPr>
            <p:spPr>
              <a:xfrm>
                <a:off x="463826" y="817892"/>
                <a:ext cx="11357114" cy="2308324"/>
              </a:xfrm>
              <a:prstGeom prst="rect">
                <a:avLst/>
              </a:prstGeom>
            </p:spPr>
            <p:txBody>
              <a:bodyPr wrap="square">
                <a:spAutoFit/>
              </a:bodyPr>
              <a:lstStyle/>
              <a:p>
                <a:pPr algn="just"/>
                <a:r>
                  <a:rPr lang="pl-PL" sz="2400" dirty="0"/>
                  <a:t>For </a:t>
                </a:r>
                <a14:m>
                  <m:oMath xmlns:m="http://schemas.openxmlformats.org/officeDocument/2006/math">
                    <m:r>
                      <a:rPr lang="pl-PL" sz="2400" i="1" dirty="0" smtClean="0">
                        <a:latin typeface="Cambria Math" panose="02040503050406030204" pitchFamily="18" charset="0"/>
                      </a:rPr>
                      <m:t>𝑓</m:t>
                    </m:r>
                    <m:r>
                      <a:rPr lang="pl-PL" sz="2400" i="1" dirty="0" smtClean="0">
                        <a:latin typeface="Cambria Math" panose="02040503050406030204" pitchFamily="18" charset="0"/>
                      </a:rPr>
                      <m:t>(</m:t>
                    </m:r>
                    <m:r>
                      <a:rPr lang="pl-PL" sz="2400" i="1" dirty="0" smtClean="0">
                        <a:latin typeface="Cambria Math" panose="02040503050406030204" pitchFamily="18" charset="0"/>
                      </a:rPr>
                      <m:t>𝑧</m:t>
                    </m:r>
                    <m:r>
                      <a:rPr lang="pl-PL" sz="2400" i="1" dirty="0" smtClean="0">
                        <a:latin typeface="Cambria Math" panose="02040503050406030204" pitchFamily="18" charset="0"/>
                      </a:rPr>
                      <m:t>)=</m:t>
                    </m:r>
                    <m:sSup>
                      <m:sSupPr>
                        <m:ctrlPr>
                          <a:rPr lang="pl-PL" sz="2400" i="1" dirty="0" smtClean="0">
                            <a:latin typeface="Cambria Math"/>
                          </a:rPr>
                        </m:ctrlPr>
                      </m:sSupPr>
                      <m:e>
                        <m:r>
                          <a:rPr lang="en-US" sz="2400" b="0" i="1" dirty="0" smtClean="0">
                            <a:latin typeface="Cambria Math" panose="02040503050406030204" pitchFamily="18" charset="0"/>
                          </a:rPr>
                          <m:t>𝑧</m:t>
                        </m:r>
                      </m:e>
                      <m:sup>
                        <m:r>
                          <a:rPr lang="pl-PL" sz="2400" i="1" dirty="0" smtClean="0">
                            <a:latin typeface="Cambria Math" panose="02040503050406030204" pitchFamily="18" charset="0"/>
                          </a:rPr>
                          <m:t>2</m:t>
                        </m:r>
                      </m:sup>
                    </m:sSup>
                  </m:oMath>
                </a14:m>
                <a:r>
                  <a:rPr lang="en-US" sz="2400" dirty="0"/>
                  <a:t> </a:t>
                </a:r>
                <a:r>
                  <a:rPr lang="pl-PL" sz="2400" dirty="0"/>
                  <a:t>we identify </a:t>
                </a:r>
                <a14:m>
                  <m:oMath xmlns:m="http://schemas.openxmlformats.org/officeDocument/2006/math">
                    <m:r>
                      <a:rPr lang="pl-PL" sz="2400" i="1" dirty="0" smtClean="0">
                        <a:latin typeface="Cambria Math" panose="02040503050406030204" pitchFamily="18" charset="0"/>
                      </a:rPr>
                      <m:t>𝑢</m:t>
                    </m:r>
                    <m:d>
                      <m:dPr>
                        <m:ctrlPr>
                          <a:rPr lang="pl-PL" sz="2400" i="1" dirty="0" smtClean="0">
                            <a:latin typeface="Cambria Math"/>
                          </a:rPr>
                        </m:ctrlPr>
                      </m:dPr>
                      <m:e>
                        <m:r>
                          <a:rPr lang="pl-PL" sz="2400" i="1" dirty="0" smtClean="0">
                            <a:latin typeface="Cambria Math" panose="02040503050406030204" pitchFamily="18" charset="0"/>
                          </a:rPr>
                          <m:t>𝑥</m:t>
                        </m:r>
                        <m:r>
                          <a:rPr lang="pl-PL" sz="2400" i="1" dirty="0" smtClean="0">
                            <a:latin typeface="Cambria Math" panose="02040503050406030204" pitchFamily="18" charset="0"/>
                          </a:rPr>
                          <m:t>, </m:t>
                        </m:r>
                        <m:r>
                          <a:rPr lang="pl-PL" sz="2400" i="1" dirty="0" smtClean="0">
                            <a:latin typeface="Cambria Math" panose="02040503050406030204" pitchFamily="18" charset="0"/>
                          </a:rPr>
                          <m:t>𝑦</m:t>
                        </m:r>
                      </m:e>
                    </m:d>
                    <m:r>
                      <a:rPr lang="en-US" sz="2400" b="0" i="1" dirty="0" smtClean="0">
                        <a:latin typeface="Cambria Math" panose="02040503050406030204" pitchFamily="18" charset="0"/>
                      </a:rPr>
                      <m:t>=</m:t>
                    </m:r>
                    <m:sSup>
                      <m:sSupPr>
                        <m:ctrlPr>
                          <a:rPr lang="pl-PL" sz="2400" i="1" dirty="0">
                            <a:latin typeface="Cambria Math"/>
                          </a:rPr>
                        </m:ctrlPr>
                      </m:sSupPr>
                      <m:e>
                        <m:r>
                          <a:rPr lang="pl-PL" sz="2400" i="1" dirty="0">
                            <a:latin typeface="Cambria Math" panose="02040503050406030204" pitchFamily="18" charset="0"/>
                          </a:rPr>
                          <m:t>𝑥</m:t>
                        </m:r>
                      </m:e>
                      <m:sup>
                        <m:r>
                          <a:rPr lang="pl-PL" sz="2400" i="1" dirty="0">
                            <a:latin typeface="Cambria Math" panose="02040503050406030204" pitchFamily="18" charset="0"/>
                          </a:rPr>
                          <m:t>2</m:t>
                        </m:r>
                      </m:sup>
                    </m:sSup>
                    <m:r>
                      <a:rPr lang="pl-PL" sz="2400" i="1" dirty="0">
                        <a:latin typeface="Cambria Math" panose="02040503050406030204" pitchFamily="18" charset="0"/>
                      </a:rPr>
                      <m:t>−</m:t>
                    </m:r>
                    <m:sSup>
                      <m:sSupPr>
                        <m:ctrlPr>
                          <a:rPr lang="pl-PL" sz="2400" i="1" dirty="0">
                            <a:latin typeface="Cambria Math"/>
                          </a:rPr>
                        </m:ctrlPr>
                      </m:sSupPr>
                      <m:e>
                        <m:r>
                          <a:rPr lang="en-US" sz="2400" i="1" dirty="0">
                            <a:latin typeface="Cambria Math" panose="02040503050406030204" pitchFamily="18" charset="0"/>
                          </a:rPr>
                          <m:t>𝑦</m:t>
                        </m:r>
                      </m:e>
                      <m:sup>
                        <m:r>
                          <a:rPr lang="pl-PL" sz="2400" i="1" dirty="0">
                            <a:latin typeface="Cambria Math" panose="02040503050406030204" pitchFamily="18" charset="0"/>
                          </a:rPr>
                          <m:t>2</m:t>
                        </m:r>
                      </m:sup>
                    </m:sSup>
                  </m:oMath>
                </a14:m>
                <a:r>
                  <a:rPr lang="pl-PL" sz="2400" dirty="0"/>
                  <a:t> and </a:t>
                </a:r>
                <a14:m>
                  <m:oMath xmlns:m="http://schemas.openxmlformats.org/officeDocument/2006/math">
                    <m:r>
                      <a:rPr lang="pl-PL" sz="2400" i="1" dirty="0" smtClean="0">
                        <a:latin typeface="Cambria Math" panose="02040503050406030204" pitchFamily="18" charset="0"/>
                      </a:rPr>
                      <m:t>𝑣</m:t>
                    </m:r>
                    <m:r>
                      <a:rPr lang="pl-PL" sz="2400" i="1" dirty="0" smtClean="0">
                        <a:latin typeface="Cambria Math" panose="02040503050406030204" pitchFamily="18" charset="0"/>
                      </a:rPr>
                      <m:t>(</m:t>
                    </m:r>
                    <m:r>
                      <a:rPr lang="pl-PL" sz="2400" i="1" dirty="0" smtClean="0">
                        <a:latin typeface="Cambria Math" panose="02040503050406030204" pitchFamily="18" charset="0"/>
                      </a:rPr>
                      <m:t>𝑥</m:t>
                    </m:r>
                    <m:r>
                      <a:rPr lang="pl-PL" sz="2400" i="1" dirty="0" smtClean="0">
                        <a:latin typeface="Cambria Math" panose="02040503050406030204" pitchFamily="18" charset="0"/>
                      </a:rPr>
                      <m:t>, </m:t>
                    </m:r>
                    <m:r>
                      <a:rPr lang="pl-PL" sz="2400" i="1" dirty="0" smtClean="0">
                        <a:latin typeface="Cambria Math" panose="02040503050406030204" pitchFamily="18" charset="0"/>
                      </a:rPr>
                      <m:t>𝑦</m:t>
                    </m:r>
                    <m:r>
                      <a:rPr lang="pl-PL" sz="2400" i="1" dirty="0" smtClean="0">
                        <a:latin typeface="Cambria Math" panose="02040503050406030204" pitchFamily="18" charset="0"/>
                      </a:rPr>
                      <m:t>)=2</m:t>
                    </m:r>
                    <m:r>
                      <a:rPr lang="pl-PL" sz="2400" i="1" dirty="0" smtClean="0">
                        <a:latin typeface="Cambria Math" panose="02040503050406030204" pitchFamily="18" charset="0"/>
                      </a:rPr>
                      <m:t>𝑥𝑦</m:t>
                    </m:r>
                    <m:r>
                      <a:rPr lang="pl-PL" sz="2400" i="1" dirty="0" smtClean="0">
                        <a:latin typeface="Cambria Math" panose="02040503050406030204" pitchFamily="18" charset="0"/>
                      </a:rPr>
                      <m:t>.</m:t>
                    </m:r>
                  </m:oMath>
                </a14:m>
                <a:r>
                  <a:rPr lang="en-US" sz="2400" dirty="0"/>
                  <a:t> For this function, the families of level curves </a:t>
                </a:r>
                <a14:m>
                  <m:oMath xmlns:m="http://schemas.openxmlformats.org/officeDocument/2006/math">
                    <m:sSup>
                      <m:sSupPr>
                        <m:ctrlPr>
                          <a:rPr lang="pl-PL" sz="2400" i="1" dirty="0">
                            <a:latin typeface="Cambria Math"/>
                          </a:rPr>
                        </m:ctrlPr>
                      </m:sSupPr>
                      <m:e>
                        <m:r>
                          <a:rPr lang="pl-PL" sz="2400" i="1" dirty="0">
                            <a:latin typeface="Cambria Math" panose="02040503050406030204" pitchFamily="18" charset="0"/>
                          </a:rPr>
                          <m:t>𝑥</m:t>
                        </m:r>
                      </m:e>
                      <m:sup>
                        <m:r>
                          <a:rPr lang="pl-PL" sz="2400" i="1" dirty="0">
                            <a:latin typeface="Cambria Math" panose="02040503050406030204" pitchFamily="18" charset="0"/>
                          </a:rPr>
                          <m:t>2</m:t>
                        </m:r>
                      </m:sup>
                    </m:sSup>
                    <m:r>
                      <a:rPr lang="pl-PL" sz="2400" i="1" dirty="0">
                        <a:latin typeface="Cambria Math" panose="02040503050406030204" pitchFamily="18" charset="0"/>
                      </a:rPr>
                      <m:t>−</m:t>
                    </m:r>
                    <m:sSup>
                      <m:sSupPr>
                        <m:ctrlPr>
                          <a:rPr lang="pl-PL" sz="2400" i="1" dirty="0">
                            <a:latin typeface="Cambria Math"/>
                          </a:rPr>
                        </m:ctrlPr>
                      </m:sSupPr>
                      <m:e>
                        <m:r>
                          <a:rPr lang="en-US" sz="2400" i="1" dirty="0">
                            <a:latin typeface="Cambria Math" panose="02040503050406030204" pitchFamily="18" charset="0"/>
                          </a:rPr>
                          <m:t>𝑦</m:t>
                        </m:r>
                      </m:e>
                      <m:sup>
                        <m:r>
                          <a:rPr lang="pl-PL" sz="2400" i="1" dirty="0">
                            <a:latin typeface="Cambria Math" panose="02040503050406030204" pitchFamily="18" charset="0"/>
                          </a:rPr>
                          <m:t>2</m:t>
                        </m:r>
                      </m:sup>
                    </m:sSup>
                    <m:r>
                      <a:rPr lang="en-US" sz="2400" b="0" i="1" dirty="0" smtClean="0">
                        <a:latin typeface="Cambria Math" panose="02040503050406030204" pitchFamily="18" charset="0"/>
                      </a:rPr>
                      <m:t>=</m:t>
                    </m:r>
                    <m:sSub>
                      <m:sSubPr>
                        <m:ctrlPr>
                          <a:rPr lang="en-US" sz="2400" i="1">
                            <a:latin typeface="Cambria Math"/>
                          </a:rPr>
                        </m:ctrlPr>
                      </m:sSubPr>
                      <m:e>
                        <m:r>
                          <a:rPr lang="en-US" sz="2400" i="1">
                            <a:latin typeface="Cambria Math" panose="02040503050406030204" pitchFamily="18" charset="0"/>
                          </a:rPr>
                          <m:t>𝑐</m:t>
                        </m:r>
                      </m:e>
                      <m:sub>
                        <m:r>
                          <a:rPr lang="en-US" sz="2400" i="1">
                            <a:latin typeface="Cambria Math" panose="02040503050406030204" pitchFamily="18" charset="0"/>
                          </a:rPr>
                          <m:t>1</m:t>
                        </m:r>
                      </m:sub>
                    </m:sSub>
                  </m:oMath>
                </a14:m>
                <a:r>
                  <a:rPr lang="en-US" sz="2400" dirty="0"/>
                  <a:t>and </a:t>
                </a:r>
                <a14:m>
                  <m:oMath xmlns:m="http://schemas.openxmlformats.org/officeDocument/2006/math">
                    <m:r>
                      <a:rPr lang="en-US" sz="2400" i="1" dirty="0" smtClean="0">
                        <a:latin typeface="Cambria Math" panose="02040503050406030204" pitchFamily="18" charset="0"/>
                      </a:rPr>
                      <m:t>2</m:t>
                    </m:r>
                    <m:r>
                      <a:rPr lang="en-US" sz="2400" i="1" dirty="0" smtClean="0">
                        <a:latin typeface="Cambria Math" panose="02040503050406030204" pitchFamily="18" charset="0"/>
                      </a:rPr>
                      <m:t>𝑥𝑦</m:t>
                    </m:r>
                    <m:r>
                      <a:rPr lang="en-US" sz="2400" i="1" dirty="0" smtClean="0">
                        <a:latin typeface="Cambria Math" panose="02040503050406030204" pitchFamily="18" charset="0"/>
                      </a:rPr>
                      <m:t>=</m:t>
                    </m:r>
                    <m:sSub>
                      <m:sSubPr>
                        <m:ctrlPr>
                          <a:rPr lang="en-US" sz="2400" i="1">
                            <a:latin typeface="Cambria Math"/>
                          </a:rPr>
                        </m:ctrlPr>
                      </m:sSubPr>
                      <m:e>
                        <m:r>
                          <a:rPr lang="en-US" sz="2400" i="1">
                            <a:latin typeface="Cambria Math" panose="02040503050406030204" pitchFamily="18" charset="0"/>
                          </a:rPr>
                          <m:t>𝑐</m:t>
                        </m:r>
                      </m:e>
                      <m:sub>
                        <m:r>
                          <a:rPr lang="en-US" sz="2400" b="0" i="1" smtClean="0">
                            <a:latin typeface="Cambria Math" panose="02040503050406030204" pitchFamily="18" charset="0"/>
                          </a:rPr>
                          <m:t>2</m:t>
                        </m:r>
                      </m:sub>
                    </m:sSub>
                  </m:oMath>
                </a14:m>
                <a:r>
                  <a:rPr lang="en-US" sz="2400" dirty="0" smtClean="0"/>
                  <a:t> </a:t>
                </a:r>
                <a:r>
                  <a:rPr lang="en-US" sz="2400" dirty="0"/>
                  <a:t>are two families of hyperbolas. Since </a:t>
                </a:r>
                <a14:m>
                  <m:oMath xmlns:m="http://schemas.openxmlformats.org/officeDocument/2006/math">
                    <m:r>
                      <a:rPr lang="en-US" sz="2400" i="1" dirty="0" smtClean="0">
                        <a:latin typeface="Cambria Math" panose="02040503050406030204" pitchFamily="18" charset="0"/>
                      </a:rPr>
                      <m:t>𝑓</m:t>
                    </m:r>
                  </m:oMath>
                </a14:m>
                <a:r>
                  <a:rPr lang="en-US" sz="2400" i="1" dirty="0"/>
                  <a:t> </a:t>
                </a:r>
                <a:r>
                  <a:rPr lang="en-US" sz="2400" dirty="0"/>
                  <a:t>is analytic for all </a:t>
                </a:r>
                <a14:m>
                  <m:oMath xmlns:m="http://schemas.openxmlformats.org/officeDocument/2006/math">
                    <m:r>
                      <a:rPr lang="en-US" sz="2400" i="1" dirty="0" smtClean="0">
                        <a:latin typeface="Cambria Math" panose="02040503050406030204" pitchFamily="18" charset="0"/>
                      </a:rPr>
                      <m:t>𝑧</m:t>
                    </m:r>
                  </m:oMath>
                </a14:m>
                <a:r>
                  <a:rPr lang="en-US" sz="2400" dirty="0"/>
                  <a:t>, these families are orthogonal. At a specific point, say, </a:t>
                </a:r>
                <a14:m>
                  <m:oMath xmlns:m="http://schemas.openxmlformats.org/officeDocument/2006/math">
                    <m:sSub>
                      <m:sSubPr>
                        <m:ctrlPr>
                          <a:rPr lang="en-US" sz="2400" i="1">
                            <a:latin typeface="Cambria Math"/>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0</m:t>
                        </m:r>
                      </m:sub>
                    </m:sSub>
                    <m:r>
                      <a:rPr lang="en-US" sz="2400" i="1" dirty="0" smtClean="0">
                        <a:latin typeface="Cambria Math" panose="02040503050406030204" pitchFamily="18" charset="0"/>
                      </a:rPr>
                      <m:t>=2+</m:t>
                    </m:r>
                    <m:r>
                      <a:rPr lang="en-US" sz="2400" i="1" dirty="0" smtClean="0">
                        <a:latin typeface="Cambria Math" panose="02040503050406030204" pitchFamily="18" charset="0"/>
                      </a:rPr>
                      <m:t>𝑖</m:t>
                    </m:r>
                  </m:oMath>
                </a14:m>
                <a:r>
                  <a:rPr lang="en-US" sz="2400" i="1" dirty="0"/>
                  <a:t> </a:t>
                </a:r>
                <a:r>
                  <a:rPr lang="en-US" sz="2400" dirty="0"/>
                  <a:t>we find </a:t>
                </a:r>
                <a14:m>
                  <m:oMath xmlns:m="http://schemas.openxmlformats.org/officeDocument/2006/math">
                    <m:sSub>
                      <m:sSubPr>
                        <m:ctrlPr>
                          <a:rPr lang="en-US" sz="2400" i="1">
                            <a:latin typeface="Cambria Math"/>
                          </a:rPr>
                        </m:ctrlPr>
                      </m:sSubPr>
                      <m:e>
                        <m:r>
                          <a:rPr lang="en-US" sz="2400" i="1">
                            <a:latin typeface="Cambria Math" panose="02040503050406030204" pitchFamily="18" charset="0"/>
                          </a:rPr>
                          <m:t>𝑐</m:t>
                        </m:r>
                      </m:e>
                      <m:sub>
                        <m:r>
                          <a:rPr lang="en-US" sz="2400" i="1">
                            <a:latin typeface="Cambria Math" panose="02040503050406030204" pitchFamily="18" charset="0"/>
                          </a:rPr>
                          <m:t>1</m:t>
                        </m:r>
                      </m:sub>
                    </m:sSub>
                    <m:r>
                      <a:rPr lang="en-US" sz="2400" b="0" i="1" smtClean="0">
                        <a:latin typeface="Cambria Math" panose="02040503050406030204" pitchFamily="18" charset="0"/>
                      </a:rPr>
                      <m:t>=3</m:t>
                    </m:r>
                  </m:oMath>
                </a14:m>
                <a:r>
                  <a:rPr lang="en-US" sz="2400" dirty="0"/>
                  <a:t> and </a:t>
                </a:r>
                <a14:m>
                  <m:oMath xmlns:m="http://schemas.openxmlformats.org/officeDocument/2006/math">
                    <m:sSub>
                      <m:sSubPr>
                        <m:ctrlPr>
                          <a:rPr lang="en-US" sz="2400" i="1">
                            <a:latin typeface="Cambria Math"/>
                          </a:rPr>
                        </m:ctrlPr>
                      </m:sSubPr>
                      <m:e>
                        <m:r>
                          <a:rPr lang="en-US" sz="2400" i="1">
                            <a:latin typeface="Cambria Math" panose="02040503050406030204" pitchFamily="18" charset="0"/>
                          </a:rPr>
                          <m:t>𝑐</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=4</m:t>
                    </m:r>
                  </m:oMath>
                </a14:m>
                <a:r>
                  <a:rPr lang="en-US" sz="2400" dirty="0"/>
                  <a:t> and two corresponding orthogonal curves are </a:t>
                </a:r>
                <a14:m>
                  <m:oMath xmlns:m="http://schemas.openxmlformats.org/officeDocument/2006/math">
                    <m:sSup>
                      <m:sSupPr>
                        <m:ctrlPr>
                          <a:rPr lang="pl-PL" sz="2400" i="1" dirty="0">
                            <a:latin typeface="Cambria Math"/>
                          </a:rPr>
                        </m:ctrlPr>
                      </m:sSupPr>
                      <m:e>
                        <m:r>
                          <a:rPr lang="pl-PL" sz="2400" i="1" dirty="0">
                            <a:latin typeface="Cambria Math" panose="02040503050406030204" pitchFamily="18" charset="0"/>
                          </a:rPr>
                          <m:t>𝑥</m:t>
                        </m:r>
                      </m:e>
                      <m:sup>
                        <m:r>
                          <a:rPr lang="pl-PL" sz="2400" i="1" dirty="0">
                            <a:latin typeface="Cambria Math" panose="02040503050406030204" pitchFamily="18" charset="0"/>
                          </a:rPr>
                          <m:t>2</m:t>
                        </m:r>
                      </m:sup>
                    </m:sSup>
                    <m:r>
                      <a:rPr lang="pl-PL" sz="2400" i="1" dirty="0">
                        <a:latin typeface="Cambria Math" panose="02040503050406030204" pitchFamily="18" charset="0"/>
                      </a:rPr>
                      <m:t>−</m:t>
                    </m:r>
                    <m:sSup>
                      <m:sSupPr>
                        <m:ctrlPr>
                          <a:rPr lang="pl-PL" sz="2400" i="1" dirty="0">
                            <a:latin typeface="Cambria Math"/>
                          </a:rPr>
                        </m:ctrlPr>
                      </m:sSupPr>
                      <m:e>
                        <m:r>
                          <a:rPr lang="en-US" sz="2400" i="1" dirty="0">
                            <a:latin typeface="Cambria Math" panose="02040503050406030204" pitchFamily="18" charset="0"/>
                          </a:rPr>
                          <m:t>𝑦</m:t>
                        </m:r>
                      </m:e>
                      <m:sup>
                        <m:r>
                          <a:rPr lang="pl-PL" sz="2400" i="1" dirty="0">
                            <a:latin typeface="Cambria Math" panose="02040503050406030204" pitchFamily="18" charset="0"/>
                          </a:rPr>
                          <m:t>2</m:t>
                        </m:r>
                      </m:sup>
                    </m:sSup>
                    <m:r>
                      <a:rPr lang="en-US" sz="2400" i="1" dirty="0">
                        <a:latin typeface="Cambria Math" panose="02040503050406030204" pitchFamily="18" charset="0"/>
                      </a:rPr>
                      <m:t>=</m:t>
                    </m:r>
                    <m:r>
                      <a:rPr lang="en-US" sz="2400" i="1" smtClean="0">
                        <a:latin typeface="Cambria Math" panose="02040503050406030204" pitchFamily="18" charset="0"/>
                      </a:rPr>
                      <m:t>3</m:t>
                    </m:r>
                    <m:r>
                      <a:rPr lang="en-US" sz="2400" i="1">
                        <a:latin typeface="Cambria Math" panose="02040503050406030204" pitchFamily="18" charset="0"/>
                      </a:rPr>
                      <m:t> </m:t>
                    </m:r>
                  </m:oMath>
                </a14:m>
                <a:r>
                  <a:rPr lang="en-US" sz="2400" dirty="0"/>
                  <a:t>and </a:t>
                </a:r>
                <a14:m>
                  <m:oMath xmlns:m="http://schemas.openxmlformats.org/officeDocument/2006/math">
                    <m:r>
                      <a:rPr lang="en-US" sz="2400" i="1" dirty="0" smtClean="0">
                        <a:latin typeface="Cambria Math" panose="02040503050406030204" pitchFamily="18" charset="0"/>
                      </a:rPr>
                      <m:t>𝑥𝑦</m:t>
                    </m:r>
                    <m:r>
                      <a:rPr lang="en-US" sz="2400" i="1" dirty="0">
                        <a:latin typeface="Cambria Math" panose="02040503050406030204" pitchFamily="18" charset="0"/>
                      </a:rPr>
                      <m:t>=2</m:t>
                    </m:r>
                  </m:oMath>
                </a14:m>
                <a:r>
                  <a:rPr lang="en-US" sz="2400" dirty="0"/>
                  <a:t>. Figure shows </a:t>
                </a:r>
                <a14:m>
                  <m:oMath xmlns:m="http://schemas.openxmlformats.org/officeDocument/2006/math">
                    <m:sSup>
                      <m:sSupPr>
                        <m:ctrlPr>
                          <a:rPr lang="pl-PL" sz="2400" i="1" dirty="0">
                            <a:latin typeface="Cambria Math"/>
                          </a:rPr>
                        </m:ctrlPr>
                      </m:sSupPr>
                      <m:e>
                        <m:r>
                          <a:rPr lang="pl-PL" sz="2400" i="1" dirty="0">
                            <a:latin typeface="Cambria Math" panose="02040503050406030204" pitchFamily="18" charset="0"/>
                          </a:rPr>
                          <m:t>𝑥</m:t>
                        </m:r>
                      </m:e>
                      <m:sup>
                        <m:r>
                          <a:rPr lang="pl-PL" sz="2400" i="1" dirty="0">
                            <a:latin typeface="Cambria Math" panose="02040503050406030204" pitchFamily="18" charset="0"/>
                          </a:rPr>
                          <m:t>2</m:t>
                        </m:r>
                      </m:sup>
                    </m:sSup>
                    <m:r>
                      <a:rPr lang="pl-PL" sz="2400" i="1" dirty="0">
                        <a:latin typeface="Cambria Math" panose="02040503050406030204" pitchFamily="18" charset="0"/>
                      </a:rPr>
                      <m:t>−</m:t>
                    </m:r>
                    <m:sSup>
                      <m:sSupPr>
                        <m:ctrlPr>
                          <a:rPr lang="pl-PL" sz="2400" i="1" dirty="0">
                            <a:latin typeface="Cambria Math"/>
                          </a:rPr>
                        </m:ctrlPr>
                      </m:sSupPr>
                      <m:e>
                        <m:r>
                          <a:rPr lang="en-US" sz="2400" i="1" dirty="0">
                            <a:latin typeface="Cambria Math" panose="02040503050406030204" pitchFamily="18" charset="0"/>
                          </a:rPr>
                          <m:t>𝑦</m:t>
                        </m:r>
                      </m:e>
                      <m:sup>
                        <m:r>
                          <a:rPr lang="pl-PL" sz="2400" i="1" dirty="0">
                            <a:latin typeface="Cambria Math" panose="02040503050406030204" pitchFamily="18" charset="0"/>
                          </a:rPr>
                          <m:t>2</m:t>
                        </m:r>
                      </m:sup>
                    </m:sSup>
                    <m:r>
                      <a:rPr lang="en-US" sz="2400" i="1" dirty="0">
                        <a:latin typeface="Cambria Math" panose="02040503050406030204" pitchFamily="18" charset="0"/>
                      </a:rPr>
                      <m:t>=</m:t>
                    </m:r>
                    <m:r>
                      <a:rPr lang="en-US" sz="2400" i="1">
                        <a:latin typeface="Cambria Math" panose="02040503050406030204" pitchFamily="18" charset="0"/>
                      </a:rPr>
                      <m:t>3 </m:t>
                    </m:r>
                  </m:oMath>
                </a14:m>
                <a:r>
                  <a:rPr lang="en-US" sz="2400" dirty="0"/>
                  <a:t>in color and </a:t>
                </a:r>
                <a14:m>
                  <m:oMath xmlns:m="http://schemas.openxmlformats.org/officeDocument/2006/math">
                    <m:r>
                      <a:rPr lang="en-US" sz="2400" i="1" dirty="0">
                        <a:latin typeface="Cambria Math" panose="02040503050406030204" pitchFamily="18" charset="0"/>
                      </a:rPr>
                      <m:t>𝑥𝑦</m:t>
                    </m:r>
                    <m:r>
                      <a:rPr lang="en-US" sz="2400" i="1" dirty="0">
                        <a:latin typeface="Cambria Math" panose="02040503050406030204" pitchFamily="18" charset="0"/>
                      </a:rPr>
                      <m:t>=2</m:t>
                    </m:r>
                  </m:oMath>
                </a14:m>
                <a:r>
                  <a:rPr lang="en-US" sz="2400" dirty="0"/>
                  <a:t> in black; the curves are orthogonal at </a:t>
                </a:r>
                <a14:m>
                  <m:oMath xmlns:m="http://schemas.openxmlformats.org/officeDocument/2006/math">
                    <m:sSub>
                      <m:sSubPr>
                        <m:ctrlPr>
                          <a:rPr lang="en-US" sz="2400" i="1">
                            <a:latin typeface="Cambria Math"/>
                          </a:rPr>
                        </m:ctrlPr>
                      </m:sSubPr>
                      <m:e>
                        <m:r>
                          <a:rPr lang="en-US" sz="2400" i="1">
                            <a:latin typeface="Cambria Math" panose="02040503050406030204" pitchFamily="18" charset="0"/>
                          </a:rPr>
                          <m:t>𝑧</m:t>
                        </m:r>
                      </m:e>
                      <m:sub>
                        <m:r>
                          <a:rPr lang="en-US" sz="2400" i="1">
                            <a:latin typeface="Cambria Math" panose="02040503050406030204" pitchFamily="18" charset="0"/>
                          </a:rPr>
                          <m:t>0</m:t>
                        </m:r>
                      </m:sub>
                    </m:sSub>
                    <m:r>
                      <a:rPr lang="en-US" sz="2400" i="1" dirty="0">
                        <a:latin typeface="Cambria Math" panose="02040503050406030204" pitchFamily="18" charset="0"/>
                      </a:rPr>
                      <m:t>=2+</m:t>
                    </m:r>
                    <m:r>
                      <a:rPr lang="en-US" sz="2400" i="1" dirty="0">
                        <a:latin typeface="Cambria Math" panose="02040503050406030204" pitchFamily="18" charset="0"/>
                      </a:rPr>
                      <m:t>𝑖</m:t>
                    </m:r>
                  </m:oMath>
                </a14:m>
                <a:r>
                  <a:rPr lang="en-US" sz="2400" i="1" dirty="0"/>
                  <a:t> </a:t>
                </a:r>
                <a:r>
                  <a:rPr lang="en-US" sz="2400" dirty="0"/>
                  <a:t>(and at </a:t>
                </a:r>
                <a14:m>
                  <m:oMath xmlns:m="http://schemas.openxmlformats.org/officeDocument/2006/math">
                    <m:r>
                      <a:rPr lang="en-US" sz="2400" b="0" i="1" dirty="0" smtClean="0">
                        <a:latin typeface="Cambria Math" panose="02040503050406030204" pitchFamily="18" charset="0"/>
                      </a:rPr>
                      <m:t>−</m:t>
                    </m:r>
                    <m:r>
                      <a:rPr lang="en-US" sz="2400" i="1" dirty="0">
                        <a:latin typeface="Cambria Math" panose="02040503050406030204" pitchFamily="18" charset="0"/>
                      </a:rPr>
                      <m:t>2</m:t>
                    </m:r>
                    <m:r>
                      <a:rPr lang="en-US" sz="2400" b="0" i="1" dirty="0" smtClean="0">
                        <a:latin typeface="Cambria Math" panose="02040503050406030204" pitchFamily="18" charset="0"/>
                      </a:rPr>
                      <m:t>−</m:t>
                    </m:r>
                    <m:r>
                      <a:rPr lang="en-US" sz="2400" i="1" dirty="0">
                        <a:latin typeface="Cambria Math" panose="02040503050406030204" pitchFamily="18" charset="0"/>
                      </a:rPr>
                      <m:t>𝑖</m:t>
                    </m:r>
                  </m:oMath>
                </a14:m>
                <a:r>
                  <a:rPr lang="en-US" sz="2400" dirty="0"/>
                  <a:t>, by symmetry of the curves). </a:t>
                </a:r>
              </a:p>
            </p:txBody>
          </p:sp>
        </mc:Choice>
        <mc:Fallback xmlns="">
          <p:sp>
            <p:nvSpPr>
              <p:cNvPr id="6" name="Rectangle 5">
                <a:extLst>
                  <a:ext uri="{FF2B5EF4-FFF2-40B4-BE49-F238E27FC236}">
                    <a16:creationId xmlns:a16="http://schemas.microsoft.com/office/drawing/2014/main" xmlns="" xmlns:a14="http://schemas.microsoft.com/office/drawing/2010/main" id="{54B45656-8B66-488E-BA8A-707AF34BEDA4}"/>
                  </a:ext>
                </a:extLst>
              </p:cNvPr>
              <p:cNvSpPr>
                <a:spLocks noRot="1" noChangeAspect="1" noMove="1" noResize="1" noEditPoints="1" noAdjustHandles="1" noChangeArrowheads="1" noChangeShapeType="1" noTextEdit="1"/>
              </p:cNvSpPr>
              <p:nvPr/>
            </p:nvSpPr>
            <p:spPr>
              <a:xfrm>
                <a:off x="463826" y="817892"/>
                <a:ext cx="11357114" cy="2308324"/>
              </a:xfrm>
              <a:prstGeom prst="rect">
                <a:avLst/>
              </a:prstGeom>
              <a:blipFill rotWithShape="1">
                <a:blip r:embed="rId2"/>
                <a:stretch>
                  <a:fillRect l="-805" t="-2111" r="-859" b="-5013"/>
                </a:stretch>
              </a:blipFill>
            </p:spPr>
            <p:txBody>
              <a:bodyPr/>
              <a:lstStyle/>
              <a:p>
                <a:r>
                  <a:rPr lang="en-US">
                    <a:noFill/>
                  </a:rPr>
                  <a:t> </a:t>
                </a:r>
              </a:p>
            </p:txBody>
          </p:sp>
        </mc:Fallback>
      </mc:AlternateContent>
      <p:pic>
        <p:nvPicPr>
          <p:cNvPr id="2" name="Picture 1">
            <a:extLst>
              <a:ext uri="{FF2B5EF4-FFF2-40B4-BE49-F238E27FC236}">
                <a16:creationId xmlns="" xmlns:a16="http://schemas.microsoft.com/office/drawing/2014/main" id="{E1E051BC-55E2-41D7-B458-6878306B5F76}"/>
              </a:ext>
            </a:extLst>
          </p:cNvPr>
          <p:cNvPicPr>
            <a:picLocks noChangeAspect="1"/>
          </p:cNvPicPr>
          <p:nvPr/>
        </p:nvPicPr>
        <p:blipFill>
          <a:blip r:embed="rId3"/>
          <a:stretch>
            <a:fillRect/>
          </a:stretch>
        </p:blipFill>
        <p:spPr>
          <a:xfrm>
            <a:off x="8024192" y="2859229"/>
            <a:ext cx="3558208" cy="3627704"/>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 xmlns:a16="http://schemas.microsoft.com/office/drawing/2014/main" id="{24F47D86-9003-4741-9397-DF72382BE46D}"/>
                  </a:ext>
                </a:extLst>
              </p:cNvPr>
              <p:cNvSpPr/>
              <p:nvPr/>
            </p:nvSpPr>
            <p:spPr>
              <a:xfrm>
                <a:off x="463826" y="3321110"/>
                <a:ext cx="7275445" cy="1956946"/>
              </a:xfrm>
              <a:prstGeom prst="rect">
                <a:avLst/>
              </a:prstGeom>
            </p:spPr>
            <p:txBody>
              <a:bodyPr wrap="square">
                <a:spAutoFit/>
              </a:bodyPr>
              <a:lstStyle/>
              <a:p>
                <a:r>
                  <a:rPr lang="en-US" sz="2400" dirty="0"/>
                  <a:t>Since,</a:t>
                </a:r>
              </a:p>
              <a:p>
                <a:pPr algn="ctr"/>
                <a14:m>
                  <m:oMath xmlns:m="http://schemas.openxmlformats.org/officeDocument/2006/math">
                    <m:sSub>
                      <m:sSubPr>
                        <m:ctrlPr>
                          <a:rPr lang="en-US" sz="2400" i="1">
                            <a:latin typeface="Cambria Math"/>
                          </a:rPr>
                        </m:ctrlPr>
                      </m:sSubPr>
                      <m:e>
                        <m:r>
                          <a:rPr lang="en-US" sz="2400" i="1">
                            <a:latin typeface="Cambria Math"/>
                          </a:rPr>
                          <m:t>𝑚</m:t>
                        </m:r>
                      </m:e>
                      <m:sub>
                        <m:r>
                          <a:rPr lang="en-US" sz="2400" i="1">
                            <a:latin typeface="Cambria Math"/>
                          </a:rPr>
                          <m:t>1</m:t>
                        </m:r>
                      </m:sub>
                    </m:sSub>
                    <m:r>
                      <a:rPr lang="en-US" sz="2400" i="1">
                        <a:latin typeface="Cambria Math"/>
                      </a:rPr>
                      <m:t>=−</m:t>
                    </m:r>
                    <m:f>
                      <m:fPr>
                        <m:ctrlPr>
                          <a:rPr lang="en-US" sz="2400" i="1">
                            <a:latin typeface="Cambria Math"/>
                          </a:rPr>
                        </m:ctrlPr>
                      </m:fPr>
                      <m:num>
                        <m:r>
                          <a:rPr lang="en-US" sz="2400" i="1" smtClean="0">
                            <a:latin typeface="Cambria Math"/>
                          </a:rPr>
                          <m:t>2</m:t>
                        </m:r>
                        <m:r>
                          <a:rPr lang="en-US" sz="2400" i="1">
                            <a:latin typeface="Cambria Math"/>
                          </a:rPr>
                          <m:t>𝑥</m:t>
                        </m:r>
                      </m:num>
                      <m:den>
                        <m:r>
                          <a:rPr lang="en-US" sz="2400" i="1">
                            <a:latin typeface="Cambria Math"/>
                          </a:rPr>
                          <m:t>(−2</m:t>
                        </m:r>
                        <m:r>
                          <a:rPr lang="en-US" sz="2400" i="1">
                            <a:latin typeface="Cambria Math"/>
                          </a:rPr>
                          <m:t>𝑦</m:t>
                        </m:r>
                        <m:r>
                          <a:rPr lang="en-US" sz="2400" i="1">
                            <a:latin typeface="Cambria Math"/>
                          </a:rPr>
                          <m:t>)</m:t>
                        </m:r>
                      </m:den>
                    </m:f>
                    <m:r>
                      <a:rPr lang="en-US" sz="2400" i="1">
                        <a:latin typeface="Cambria Math"/>
                      </a:rPr>
                      <m:t>=</m:t>
                    </m:r>
                    <m:f>
                      <m:fPr>
                        <m:ctrlPr>
                          <a:rPr lang="en-US" sz="2400" i="1">
                            <a:latin typeface="Cambria Math"/>
                          </a:rPr>
                        </m:ctrlPr>
                      </m:fPr>
                      <m:num>
                        <m:r>
                          <a:rPr lang="en-US" sz="2400" i="1">
                            <a:latin typeface="Cambria Math"/>
                          </a:rPr>
                          <m:t>𝑥</m:t>
                        </m:r>
                      </m:num>
                      <m:den>
                        <m:r>
                          <a:rPr lang="en-US" sz="2400" i="1">
                            <a:latin typeface="Cambria Math"/>
                          </a:rPr>
                          <m:t>𝑦</m:t>
                        </m:r>
                      </m:den>
                    </m:f>
                  </m:oMath>
                </a14:m>
                <a:r>
                  <a:rPr lang="en-US" sz="2400" dirty="0"/>
                  <a:t>    and   </a:t>
                </a:r>
                <a14:m>
                  <m:oMath xmlns:m="http://schemas.openxmlformats.org/officeDocument/2006/math">
                    <m:sSub>
                      <m:sSubPr>
                        <m:ctrlPr>
                          <a:rPr lang="en-US" sz="2400" i="1">
                            <a:latin typeface="Cambria Math"/>
                          </a:rPr>
                        </m:ctrlPr>
                      </m:sSubPr>
                      <m:e>
                        <m:r>
                          <a:rPr lang="en-US" sz="2400" i="1">
                            <a:latin typeface="Cambria Math"/>
                          </a:rPr>
                          <m:t>𝑚</m:t>
                        </m:r>
                      </m:e>
                      <m:sub>
                        <m:r>
                          <a:rPr lang="en-US" sz="2400" i="1">
                            <a:latin typeface="Cambria Math"/>
                          </a:rPr>
                          <m:t>2</m:t>
                        </m:r>
                      </m:sub>
                    </m:sSub>
                    <m:r>
                      <a:rPr lang="en-US" sz="2400" i="1">
                        <a:latin typeface="Cambria Math"/>
                      </a:rPr>
                      <m:t>=−</m:t>
                    </m:r>
                    <m:f>
                      <m:fPr>
                        <m:ctrlPr>
                          <a:rPr lang="en-US" sz="2400" i="1">
                            <a:latin typeface="Cambria Math"/>
                          </a:rPr>
                        </m:ctrlPr>
                      </m:fPr>
                      <m:num>
                        <m:r>
                          <a:rPr lang="en-US" sz="2400" i="1">
                            <a:latin typeface="Cambria Math"/>
                          </a:rPr>
                          <m:t>2</m:t>
                        </m:r>
                        <m:r>
                          <a:rPr lang="en-US" sz="2400" i="1">
                            <a:latin typeface="Cambria Math"/>
                          </a:rPr>
                          <m:t>𝑦</m:t>
                        </m:r>
                      </m:num>
                      <m:den>
                        <m:r>
                          <a:rPr lang="en-US" sz="2400" i="1">
                            <a:latin typeface="Cambria Math"/>
                          </a:rPr>
                          <m:t>2</m:t>
                        </m:r>
                        <m:r>
                          <a:rPr lang="en-US" sz="2400" i="1">
                            <a:latin typeface="Cambria Math"/>
                          </a:rPr>
                          <m:t>𝑥</m:t>
                        </m:r>
                      </m:den>
                    </m:f>
                    <m:r>
                      <a:rPr lang="en-US" sz="2400" i="1">
                        <a:latin typeface="Cambria Math"/>
                      </a:rPr>
                      <m:t>=</m:t>
                    </m:r>
                    <m:r>
                      <a:rPr lang="en-US" sz="2400" b="0" i="1" smtClean="0">
                        <a:latin typeface="Cambria Math"/>
                      </a:rPr>
                      <m:t>−</m:t>
                    </m:r>
                    <m:f>
                      <m:fPr>
                        <m:ctrlPr>
                          <a:rPr lang="en-US" sz="2400" i="1">
                            <a:latin typeface="Cambria Math"/>
                          </a:rPr>
                        </m:ctrlPr>
                      </m:fPr>
                      <m:num>
                        <m:r>
                          <a:rPr lang="en-US" sz="2400" b="0" i="1" smtClean="0">
                            <a:latin typeface="Cambria Math"/>
                          </a:rPr>
                          <m:t>𝑦</m:t>
                        </m:r>
                      </m:num>
                      <m:den>
                        <m:r>
                          <a:rPr lang="en-US" sz="2400" b="0" i="1" smtClean="0">
                            <a:latin typeface="Cambria Math"/>
                          </a:rPr>
                          <m:t>𝑥</m:t>
                        </m:r>
                      </m:den>
                    </m:f>
                    <m:r>
                      <a:rPr lang="en-US" sz="2400" i="1">
                        <a:latin typeface="Cambria Math"/>
                      </a:rPr>
                      <m:t>,</m:t>
                    </m:r>
                  </m:oMath>
                </a14:m>
                <a:r>
                  <a:rPr lang="en-US" sz="2400" dirty="0"/>
                  <a:t> </a:t>
                </a:r>
              </a:p>
              <a:p>
                <a:endParaRPr lang="en-US" sz="1200" dirty="0"/>
              </a:p>
              <a:p>
                <a:r>
                  <a:rPr lang="en-US" sz="2400" dirty="0"/>
                  <a:t>therefore, </a:t>
                </a:r>
                <a14:m>
                  <m:oMath xmlns:m="http://schemas.openxmlformats.org/officeDocument/2006/math">
                    <m:sSub>
                      <m:sSubPr>
                        <m:ctrlPr>
                          <a:rPr lang="en-US" sz="2400" i="1">
                            <a:latin typeface="Cambria Math"/>
                          </a:rPr>
                        </m:ctrlPr>
                      </m:sSubPr>
                      <m:e>
                        <m:r>
                          <a:rPr lang="en-US" sz="2400" i="1">
                            <a:latin typeface="Cambria Math"/>
                          </a:rPr>
                          <m:t>𝑚</m:t>
                        </m:r>
                      </m:e>
                      <m:sub>
                        <m:r>
                          <a:rPr lang="en-US" sz="2400" i="1">
                            <a:latin typeface="Cambria Math"/>
                          </a:rPr>
                          <m:t>1</m:t>
                        </m:r>
                      </m:sub>
                    </m:sSub>
                    <m:sSub>
                      <m:sSubPr>
                        <m:ctrlPr>
                          <a:rPr lang="en-US" sz="2400" i="1">
                            <a:latin typeface="Cambria Math"/>
                          </a:rPr>
                        </m:ctrlPr>
                      </m:sSubPr>
                      <m:e>
                        <m:r>
                          <a:rPr lang="en-US" sz="2400" i="1">
                            <a:latin typeface="Cambria Math"/>
                          </a:rPr>
                          <m:t>𝑚</m:t>
                        </m:r>
                      </m:e>
                      <m:sub>
                        <m:r>
                          <a:rPr lang="en-US" sz="2400" i="1">
                            <a:latin typeface="Cambria Math"/>
                          </a:rPr>
                          <m:t>2</m:t>
                        </m:r>
                      </m:sub>
                    </m:sSub>
                    <m:r>
                      <a:rPr lang="en-US" sz="2400" i="1">
                        <a:latin typeface="Cambria Math"/>
                      </a:rPr>
                      <m:t>=−1</m:t>
                    </m:r>
                  </m:oMath>
                </a14:m>
                <a:r>
                  <a:rPr lang="en-US" sz="2400" dirty="0"/>
                  <a:t>. This shows that the tangents </a:t>
                </a:r>
                <a14:m>
                  <m:oMath xmlns:m="http://schemas.openxmlformats.org/officeDocument/2006/math">
                    <m:sSub>
                      <m:sSubPr>
                        <m:ctrlPr>
                          <a:rPr lang="en-US" sz="2400" i="1" dirty="0">
                            <a:latin typeface="Cambria Math"/>
                          </a:rPr>
                        </m:ctrlPr>
                      </m:sSubPr>
                      <m:e>
                        <m:r>
                          <a:rPr lang="en-US" sz="2400" i="1" dirty="0">
                            <a:latin typeface="Cambria Math"/>
                          </a:rPr>
                          <m:t>𝐿</m:t>
                        </m:r>
                      </m:e>
                      <m:sub>
                        <m:r>
                          <a:rPr lang="en-US" sz="2400" i="1" dirty="0">
                            <a:latin typeface="Cambria Math"/>
                          </a:rPr>
                          <m:t>1</m:t>
                        </m:r>
                      </m:sub>
                    </m:sSub>
                  </m:oMath>
                </a14:m>
                <a:r>
                  <a:rPr lang="en-US" sz="2400" dirty="0"/>
                  <a:t> and </a:t>
                </a:r>
                <a14:m>
                  <m:oMath xmlns:m="http://schemas.openxmlformats.org/officeDocument/2006/math">
                    <m:sSub>
                      <m:sSubPr>
                        <m:ctrlPr>
                          <a:rPr lang="en-US" sz="2400" i="1" dirty="0">
                            <a:latin typeface="Cambria Math"/>
                          </a:rPr>
                        </m:ctrlPr>
                      </m:sSubPr>
                      <m:e>
                        <m:r>
                          <a:rPr lang="en-US" sz="2400" i="1" dirty="0">
                            <a:latin typeface="Cambria Math"/>
                          </a:rPr>
                          <m:t>𝐿</m:t>
                        </m:r>
                      </m:e>
                      <m:sub>
                        <m:r>
                          <a:rPr lang="en-US" sz="2400" i="1" dirty="0">
                            <a:latin typeface="Cambria Math"/>
                          </a:rPr>
                          <m:t>2</m:t>
                        </m:r>
                      </m:sub>
                    </m:sSub>
                  </m:oMath>
                </a14:m>
                <a:r>
                  <a:rPr lang="en-US" sz="2400" dirty="0"/>
                  <a:t> are perpendicular at </a:t>
                </a:r>
                <a14:m>
                  <m:oMath xmlns:m="http://schemas.openxmlformats.org/officeDocument/2006/math">
                    <m:sSub>
                      <m:sSubPr>
                        <m:ctrlPr>
                          <a:rPr lang="en-US" sz="2400" i="1" dirty="0">
                            <a:latin typeface="Cambria Math"/>
                          </a:rPr>
                        </m:ctrlPr>
                      </m:sSubPr>
                      <m:e>
                        <m:r>
                          <a:rPr lang="en-US" sz="2400" i="1" dirty="0">
                            <a:latin typeface="Cambria Math"/>
                          </a:rPr>
                          <m:t>𝑧</m:t>
                        </m:r>
                      </m:e>
                      <m:sub>
                        <m:r>
                          <a:rPr lang="en-US" sz="2400" i="1" dirty="0">
                            <a:latin typeface="Cambria Math"/>
                          </a:rPr>
                          <m:t>0</m:t>
                        </m:r>
                      </m:sub>
                    </m:sSub>
                    <m:r>
                      <a:rPr lang="en-US" sz="2400" i="1" dirty="0">
                        <a:latin typeface="Cambria Math"/>
                      </a:rPr>
                      <m:t>.</m:t>
                    </m:r>
                  </m:oMath>
                </a14:m>
                <a:endParaRPr lang="en-US" sz="2400" dirty="0"/>
              </a:p>
            </p:txBody>
          </p:sp>
        </mc:Choice>
        <mc:Fallback xmlns="">
          <p:sp>
            <p:nvSpPr>
              <p:cNvPr id="3" name="Rectangle 2">
                <a:extLst>
                  <a:ext uri="{FF2B5EF4-FFF2-40B4-BE49-F238E27FC236}">
                    <a16:creationId xmlns:a16="http://schemas.microsoft.com/office/drawing/2014/main" xmlns="" xmlns:a14="http://schemas.microsoft.com/office/drawing/2010/main" id="{24F47D86-9003-4741-9397-DF72382BE46D}"/>
                  </a:ext>
                </a:extLst>
              </p:cNvPr>
              <p:cNvSpPr>
                <a:spLocks noRot="1" noChangeAspect="1" noMove="1" noResize="1" noEditPoints="1" noAdjustHandles="1" noChangeArrowheads="1" noChangeShapeType="1" noTextEdit="1"/>
              </p:cNvSpPr>
              <p:nvPr/>
            </p:nvSpPr>
            <p:spPr>
              <a:xfrm>
                <a:off x="463826" y="3321110"/>
                <a:ext cx="7275445" cy="1956946"/>
              </a:xfrm>
              <a:prstGeom prst="rect">
                <a:avLst/>
              </a:prstGeom>
              <a:blipFill rotWithShape="1">
                <a:blip r:embed="rId4"/>
                <a:stretch>
                  <a:fillRect l="-1256" t="-2492" b="-6542"/>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3524400" y="85680"/>
              <a:ext cx="8353800" cy="6724800"/>
            </p14:xfrm>
          </p:contentPart>
        </mc:Choice>
        <mc:Fallback xmlns="">
          <p:pic>
            <p:nvPicPr>
              <p:cNvPr id="4" name="Ink 3"/>
              <p:cNvPicPr/>
              <p:nvPr/>
            </p:nvPicPr>
            <p:blipFill>
              <a:blip r:embed="rId6"/>
              <a:stretch>
                <a:fillRect/>
              </a:stretch>
            </p:blipFill>
            <p:spPr>
              <a:xfrm>
                <a:off x="3515040" y="76320"/>
                <a:ext cx="8372520" cy="6743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4191120" y="3628800"/>
              <a:ext cx="7172640" cy="3010320"/>
            </p14:xfrm>
          </p:contentPart>
        </mc:Choice>
        <mc:Fallback xmlns="">
          <p:pic>
            <p:nvPicPr>
              <p:cNvPr id="7" name="Ink 6"/>
              <p:cNvPicPr/>
              <p:nvPr/>
            </p:nvPicPr>
            <p:blipFill>
              <a:blip r:embed="rId8"/>
              <a:stretch>
                <a:fillRect/>
              </a:stretch>
            </p:blipFill>
            <p:spPr>
              <a:xfrm>
                <a:off x="4181760" y="3619440"/>
                <a:ext cx="7191360" cy="3029040"/>
              </a:xfrm>
              <a:prstGeom prst="rect">
                <a:avLst/>
              </a:prstGeom>
            </p:spPr>
          </p:pic>
        </mc:Fallback>
      </mc:AlternateContent>
    </p:spTree>
    <p:extLst>
      <p:ext uri="{BB962C8B-B14F-4D97-AF65-F5344CB8AC3E}">
        <p14:creationId xmlns:p14="http://schemas.microsoft.com/office/powerpoint/2010/main" val="35023235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66A37FE8-866E-4900-87DA-4649C0BF1507}"/>
              </a:ext>
            </a:extLst>
          </p:cNvPr>
          <p:cNvSpPr txBox="1">
            <a:spLocks/>
          </p:cNvSpPr>
          <p:nvPr/>
        </p:nvSpPr>
        <p:spPr>
          <a:xfrm>
            <a:off x="463826" y="633227"/>
            <a:ext cx="10515600" cy="4468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70C0"/>
                </a:solidFill>
                <a:latin typeface="+mn-lt"/>
              </a:rPr>
              <a:t>Gradient Vector </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 xmlns:a16="http://schemas.microsoft.com/office/drawing/2014/main" id="{54B45656-8B66-488E-BA8A-707AF34BEDA4}"/>
                  </a:ext>
                </a:extLst>
              </p:cNvPr>
              <p:cNvSpPr/>
              <p:nvPr/>
            </p:nvSpPr>
            <p:spPr>
              <a:xfrm>
                <a:off x="566386" y="1328943"/>
                <a:ext cx="7159631" cy="3939155"/>
              </a:xfrm>
              <a:prstGeom prst="rect">
                <a:avLst/>
              </a:prstGeom>
            </p:spPr>
            <p:txBody>
              <a:bodyPr wrap="square">
                <a:spAutoFit/>
              </a:bodyPr>
              <a:lstStyle/>
              <a:p>
                <a:pPr algn="just"/>
                <a:r>
                  <a:rPr lang="en-US" sz="2500" dirty="0"/>
                  <a:t>In vector calculus, if </a:t>
                </a:r>
                <a14:m>
                  <m:oMath xmlns:m="http://schemas.openxmlformats.org/officeDocument/2006/math">
                    <m:r>
                      <a:rPr lang="en-US" sz="2500" i="1" dirty="0" smtClean="0">
                        <a:latin typeface="Cambria Math" panose="02040503050406030204" pitchFamily="18" charset="0"/>
                      </a:rPr>
                      <m:t>𝑓</m:t>
                    </m:r>
                    <m:r>
                      <a:rPr lang="en-US" sz="2500" i="1" dirty="0" smtClean="0">
                        <a:latin typeface="Cambria Math" panose="02040503050406030204" pitchFamily="18" charset="0"/>
                      </a:rPr>
                      <m:t>(</m:t>
                    </m:r>
                    <m:r>
                      <a:rPr lang="en-US" sz="2500" i="1" dirty="0" smtClean="0">
                        <a:latin typeface="Cambria Math" panose="02040503050406030204" pitchFamily="18" charset="0"/>
                      </a:rPr>
                      <m:t>𝑥</m:t>
                    </m:r>
                    <m:r>
                      <a:rPr lang="en-US" sz="2500" i="1" dirty="0" smtClean="0">
                        <a:latin typeface="Cambria Math" panose="02040503050406030204" pitchFamily="18" charset="0"/>
                      </a:rPr>
                      <m:t>, </m:t>
                    </m:r>
                    <m:r>
                      <a:rPr lang="en-US" sz="2500" i="1" dirty="0" smtClean="0">
                        <a:latin typeface="Cambria Math" panose="02040503050406030204" pitchFamily="18" charset="0"/>
                      </a:rPr>
                      <m:t>𝑦</m:t>
                    </m:r>
                    <m:r>
                      <a:rPr lang="en-US" sz="2500" i="1" dirty="0" smtClean="0">
                        <a:latin typeface="Cambria Math" panose="02040503050406030204" pitchFamily="18" charset="0"/>
                      </a:rPr>
                      <m:t>) </m:t>
                    </m:r>
                  </m:oMath>
                </a14:m>
                <a:r>
                  <a:rPr lang="en-US" sz="2500" dirty="0"/>
                  <a:t>is a differentiable scalar function, then the </a:t>
                </a:r>
                <a:r>
                  <a:rPr lang="en-US" sz="2500" b="1" dirty="0"/>
                  <a:t>gradient </a:t>
                </a:r>
                <a:r>
                  <a:rPr lang="en-US" sz="2500" dirty="0"/>
                  <a:t>of </a:t>
                </a:r>
                <a14:m>
                  <m:oMath xmlns:m="http://schemas.openxmlformats.org/officeDocument/2006/math">
                    <m:r>
                      <a:rPr lang="en-US" sz="2500" i="1" dirty="0" smtClean="0">
                        <a:latin typeface="Cambria Math" panose="02040503050406030204" pitchFamily="18" charset="0"/>
                      </a:rPr>
                      <m:t>𝑓</m:t>
                    </m:r>
                  </m:oMath>
                </a14:m>
                <a:r>
                  <a:rPr lang="en-US" sz="2500" dirty="0"/>
                  <a:t>, written either </a:t>
                </a:r>
                <a:r>
                  <a:rPr lang="en-US" sz="2500" b="1" dirty="0"/>
                  <a:t>grad </a:t>
                </a:r>
                <a14:m>
                  <m:oMath xmlns:m="http://schemas.openxmlformats.org/officeDocument/2006/math">
                    <m:r>
                      <a:rPr lang="en-US" sz="2500" i="1" dirty="0" smtClean="0">
                        <a:latin typeface="Cambria Math" panose="02040503050406030204" pitchFamily="18" charset="0"/>
                      </a:rPr>
                      <m:t>𝑓</m:t>
                    </m:r>
                  </m:oMath>
                </a14:m>
                <a:r>
                  <a:rPr lang="en-US" sz="2500" i="1" dirty="0"/>
                  <a:t> </a:t>
                </a:r>
                <a:r>
                  <a:rPr lang="en-US" sz="2500" dirty="0"/>
                  <a:t>or </a:t>
                </a:r>
                <a14:m>
                  <m:oMath xmlns:m="http://schemas.openxmlformats.org/officeDocument/2006/math">
                    <m:r>
                      <a:rPr lang="en-US" sz="2500" i="0" dirty="0" smtClean="0">
                        <a:latin typeface="Cambria Math" panose="02040503050406030204" pitchFamily="18" charset="0"/>
                      </a:rPr>
                      <m:t>𝛻</m:t>
                    </m:r>
                    <m:r>
                      <a:rPr lang="en-US" sz="2500" i="1" dirty="0">
                        <a:latin typeface="Cambria Math" panose="02040503050406030204" pitchFamily="18" charset="0"/>
                      </a:rPr>
                      <m:t>𝑓</m:t>
                    </m:r>
                  </m:oMath>
                </a14:m>
                <a:r>
                  <a:rPr lang="en-US" sz="2500" i="1" dirty="0"/>
                  <a:t> </a:t>
                </a:r>
                <a:r>
                  <a:rPr lang="en-US" sz="2500" dirty="0"/>
                  <a:t>(the symbol </a:t>
                </a:r>
                <a14:m>
                  <m:oMath xmlns:m="http://schemas.openxmlformats.org/officeDocument/2006/math">
                    <m:r>
                      <a:rPr lang="en-US" sz="2500" i="0" dirty="0" smtClean="0">
                        <a:latin typeface="Cambria Math" panose="02040503050406030204" pitchFamily="18" charset="0"/>
                      </a:rPr>
                      <m:t>𝛻</m:t>
                    </m:r>
                  </m:oMath>
                </a14:m>
                <a:r>
                  <a:rPr lang="en-US" sz="2500" i="1" dirty="0"/>
                  <a:t> </a:t>
                </a:r>
                <a:r>
                  <a:rPr lang="en-US" sz="2500" dirty="0"/>
                  <a:t>is called a </a:t>
                </a:r>
                <a:r>
                  <a:rPr lang="en-US" sz="2500" i="1" dirty="0" err="1"/>
                  <a:t>nabla</a:t>
                </a:r>
                <a:r>
                  <a:rPr lang="en-US" sz="2500" i="1" dirty="0"/>
                  <a:t> </a:t>
                </a:r>
                <a:r>
                  <a:rPr lang="en-US" sz="2500" dirty="0"/>
                  <a:t>or </a:t>
                </a:r>
                <a:r>
                  <a:rPr lang="en-US" sz="2500" i="1" dirty="0"/>
                  <a:t>del </a:t>
                </a:r>
                <a:r>
                  <a:rPr lang="en-US" sz="2500" dirty="0"/>
                  <a:t>), is defined to be the two-dimensional vector: </a:t>
                </a:r>
                <a:endParaRPr lang="en-US" sz="2400" dirty="0"/>
              </a:p>
              <a:p>
                <a:pPr algn="just"/>
                <a:endParaRPr lang="en-US" sz="900" i="1" dirty="0">
                  <a:solidFill>
                    <a:srgbClr val="0070C0"/>
                  </a:solidFill>
                  <a:latin typeface="Cambria Math" panose="02040503050406030204" pitchFamily="18" charset="0"/>
                  <a:ea typeface="Cambria Math" panose="02040503050406030204" pitchFamily="18" charset="0"/>
                </a:endParaRPr>
              </a:p>
              <a:p>
                <a:pPr algn="ctr"/>
                <a14:m>
                  <m:oMath xmlns:m="http://schemas.openxmlformats.org/officeDocument/2006/math">
                    <m:r>
                      <a:rPr lang="en-US" sz="2500" i="1" smtClean="0">
                        <a:solidFill>
                          <a:srgbClr val="0070C0"/>
                        </a:solidFill>
                        <a:latin typeface="Cambria Math" panose="02040503050406030204" pitchFamily="18" charset="0"/>
                        <a:ea typeface="Cambria Math" panose="02040503050406030204" pitchFamily="18" charset="0"/>
                      </a:rPr>
                      <m:t>𝛻</m:t>
                    </m:r>
                    <m:r>
                      <a:rPr lang="en-US" sz="2500" b="0" i="1" smtClean="0">
                        <a:solidFill>
                          <a:srgbClr val="0070C0"/>
                        </a:solidFill>
                        <a:latin typeface="Cambria Math" panose="02040503050406030204" pitchFamily="18" charset="0"/>
                        <a:ea typeface="Cambria Math" panose="02040503050406030204" pitchFamily="18" charset="0"/>
                      </a:rPr>
                      <m:t>𝑓</m:t>
                    </m:r>
                    <m:r>
                      <a:rPr lang="en-US" sz="2500" b="0" i="1" smtClean="0">
                        <a:solidFill>
                          <a:srgbClr val="0070C0"/>
                        </a:solidFill>
                        <a:latin typeface="Cambria Math" panose="02040503050406030204" pitchFamily="18" charset="0"/>
                        <a:ea typeface="Cambria Math" panose="02040503050406030204" pitchFamily="18" charset="0"/>
                      </a:rPr>
                      <m:t>=</m:t>
                    </m:r>
                    <m:sSub>
                      <m:sSubPr>
                        <m:ctrlPr>
                          <a:rPr lang="en-US" sz="2500" b="0" i="1" smtClean="0">
                            <a:solidFill>
                              <a:srgbClr val="0070C0"/>
                            </a:solidFill>
                            <a:latin typeface="Cambria Math"/>
                            <a:ea typeface="Cambria Math" panose="02040503050406030204" pitchFamily="18" charset="0"/>
                          </a:rPr>
                        </m:ctrlPr>
                      </m:sSubPr>
                      <m:e>
                        <m:r>
                          <a:rPr lang="en-US" sz="2500" b="0" i="1" smtClean="0">
                            <a:solidFill>
                              <a:srgbClr val="0070C0"/>
                            </a:solidFill>
                            <a:latin typeface="Cambria Math" panose="02040503050406030204" pitchFamily="18" charset="0"/>
                            <a:ea typeface="Cambria Math" panose="02040503050406030204" pitchFamily="18" charset="0"/>
                          </a:rPr>
                          <m:t>𝑓</m:t>
                        </m:r>
                      </m:e>
                      <m:sub>
                        <m:r>
                          <a:rPr lang="en-US" sz="2500" b="0" i="1" smtClean="0">
                            <a:solidFill>
                              <a:srgbClr val="0070C0"/>
                            </a:solidFill>
                            <a:latin typeface="Cambria Math" panose="02040503050406030204" pitchFamily="18" charset="0"/>
                            <a:ea typeface="Cambria Math" panose="02040503050406030204" pitchFamily="18" charset="0"/>
                          </a:rPr>
                          <m:t>𝑥</m:t>
                        </m:r>
                      </m:sub>
                    </m:sSub>
                    <m:r>
                      <a:rPr lang="en-US" sz="2500" b="0" i="1" smtClean="0">
                        <a:solidFill>
                          <a:srgbClr val="0070C0"/>
                        </a:solidFill>
                        <a:latin typeface="Cambria Math" panose="02040503050406030204" pitchFamily="18" charset="0"/>
                        <a:ea typeface="Cambria Math" panose="02040503050406030204" pitchFamily="18" charset="0"/>
                      </a:rPr>
                      <m:t> </m:t>
                    </m:r>
                    <m:r>
                      <a:rPr lang="en-US" sz="2500" b="1" i="0" smtClean="0">
                        <a:solidFill>
                          <a:srgbClr val="0070C0"/>
                        </a:solidFill>
                        <a:latin typeface="Cambria Math" panose="02040503050406030204" pitchFamily="18" charset="0"/>
                        <a:ea typeface="Cambria Math" panose="02040503050406030204" pitchFamily="18" charset="0"/>
                      </a:rPr>
                      <m:t>𝐢</m:t>
                    </m:r>
                    <m:r>
                      <a:rPr lang="en-US" sz="2500" b="0" i="1" smtClean="0">
                        <a:solidFill>
                          <a:srgbClr val="0070C0"/>
                        </a:solidFill>
                        <a:latin typeface="Cambria Math" panose="02040503050406030204" pitchFamily="18" charset="0"/>
                        <a:ea typeface="Cambria Math" panose="02040503050406030204" pitchFamily="18" charset="0"/>
                      </a:rPr>
                      <m:t>+</m:t>
                    </m:r>
                    <m:sSub>
                      <m:sSubPr>
                        <m:ctrlPr>
                          <a:rPr lang="en-US" sz="2500" i="1">
                            <a:solidFill>
                              <a:srgbClr val="0070C0"/>
                            </a:solidFill>
                            <a:latin typeface="Cambria Math"/>
                            <a:ea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𝑓</m:t>
                        </m:r>
                      </m:e>
                      <m:sub>
                        <m:r>
                          <a:rPr lang="en-US" sz="2500" b="0" i="1" smtClean="0">
                            <a:solidFill>
                              <a:srgbClr val="0070C0"/>
                            </a:solidFill>
                            <a:latin typeface="Cambria Math" panose="02040503050406030204" pitchFamily="18" charset="0"/>
                            <a:ea typeface="Cambria Math" panose="02040503050406030204" pitchFamily="18" charset="0"/>
                          </a:rPr>
                          <m:t>𝑦</m:t>
                        </m:r>
                      </m:sub>
                    </m:sSub>
                    <m:r>
                      <a:rPr lang="en-US" sz="2500" b="0" i="1" smtClean="0">
                        <a:solidFill>
                          <a:srgbClr val="0070C0"/>
                        </a:solidFill>
                        <a:latin typeface="Cambria Math" panose="02040503050406030204" pitchFamily="18" charset="0"/>
                        <a:ea typeface="Cambria Math" panose="02040503050406030204" pitchFamily="18" charset="0"/>
                      </a:rPr>
                      <m:t> </m:t>
                    </m:r>
                    <m:r>
                      <a:rPr lang="en-US" sz="2500" b="1" i="0" smtClean="0">
                        <a:solidFill>
                          <a:srgbClr val="0070C0"/>
                        </a:solidFill>
                        <a:latin typeface="Cambria Math" panose="02040503050406030204" pitchFamily="18" charset="0"/>
                        <a:ea typeface="Cambria Math" panose="02040503050406030204" pitchFamily="18" charset="0"/>
                      </a:rPr>
                      <m:t>𝐣</m:t>
                    </m:r>
                    <m:r>
                      <a:rPr lang="en-US" sz="2500" b="0" i="1" smtClean="0">
                        <a:solidFill>
                          <a:srgbClr val="0070C0"/>
                        </a:solidFill>
                        <a:latin typeface="Cambria Math" panose="02040503050406030204" pitchFamily="18" charset="0"/>
                        <a:ea typeface="Cambria Math" panose="02040503050406030204" pitchFamily="18" charset="0"/>
                      </a:rPr>
                      <m:t>=&lt;</m:t>
                    </m:r>
                    <m:sSub>
                      <m:sSubPr>
                        <m:ctrlPr>
                          <a:rPr lang="en-US" sz="2500" i="1">
                            <a:solidFill>
                              <a:srgbClr val="0070C0"/>
                            </a:solidFill>
                            <a:latin typeface="Cambria Math"/>
                            <a:ea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𝑓</m:t>
                        </m:r>
                      </m:e>
                      <m:sub>
                        <m:r>
                          <a:rPr lang="en-US" sz="2500" i="1">
                            <a:solidFill>
                              <a:srgbClr val="0070C0"/>
                            </a:solidFill>
                            <a:latin typeface="Cambria Math" panose="02040503050406030204" pitchFamily="18" charset="0"/>
                            <a:ea typeface="Cambria Math" panose="02040503050406030204" pitchFamily="18" charset="0"/>
                          </a:rPr>
                          <m:t>𝑥</m:t>
                        </m:r>
                      </m:sub>
                    </m:sSub>
                    <m:r>
                      <a:rPr lang="en-US" sz="2500" b="0" i="1" smtClean="0">
                        <a:solidFill>
                          <a:srgbClr val="0070C0"/>
                        </a:solidFill>
                        <a:latin typeface="Cambria Math" panose="02040503050406030204" pitchFamily="18" charset="0"/>
                        <a:ea typeface="Cambria Math" panose="02040503050406030204" pitchFamily="18" charset="0"/>
                      </a:rPr>
                      <m:t>,</m:t>
                    </m:r>
                    <m:sSub>
                      <m:sSubPr>
                        <m:ctrlPr>
                          <a:rPr lang="en-US" sz="2500" i="1">
                            <a:solidFill>
                              <a:srgbClr val="0070C0"/>
                            </a:solidFill>
                            <a:latin typeface="Cambria Math"/>
                            <a:ea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𝑓</m:t>
                        </m:r>
                      </m:e>
                      <m:sub>
                        <m:r>
                          <a:rPr lang="en-US" sz="2500" b="0" i="1" smtClean="0">
                            <a:solidFill>
                              <a:srgbClr val="0070C0"/>
                            </a:solidFill>
                            <a:latin typeface="Cambria Math" panose="02040503050406030204" pitchFamily="18" charset="0"/>
                            <a:ea typeface="Cambria Math" panose="02040503050406030204" pitchFamily="18" charset="0"/>
                          </a:rPr>
                          <m:t>𝑦</m:t>
                        </m:r>
                      </m:sub>
                    </m:sSub>
                    <m:r>
                      <a:rPr lang="en-US" sz="2500" b="0" i="1" smtClean="0">
                        <a:solidFill>
                          <a:srgbClr val="0070C0"/>
                        </a:solidFill>
                        <a:latin typeface="Cambria Math" panose="02040503050406030204" pitchFamily="18" charset="0"/>
                        <a:ea typeface="Cambria Math" panose="02040503050406030204" pitchFamily="18" charset="0"/>
                      </a:rPr>
                      <m:t>&gt;.</m:t>
                    </m:r>
                  </m:oMath>
                </a14:m>
                <a:r>
                  <a:rPr lang="en-US" sz="2500" dirty="0">
                    <a:solidFill>
                      <a:srgbClr val="0070C0"/>
                    </a:solidFill>
                  </a:rPr>
                  <a:t> </a:t>
                </a:r>
              </a:p>
              <a:p>
                <a:pPr algn="just"/>
                <a:endParaRPr lang="en-US" sz="1000" dirty="0"/>
              </a:p>
              <a:p>
                <a:pPr algn="just"/>
                <a:r>
                  <a:rPr lang="en-US" sz="2500" dirty="0"/>
                  <a:t>The gradient vector </a:t>
                </a:r>
                <a14:m>
                  <m:oMath xmlns:m="http://schemas.openxmlformats.org/officeDocument/2006/math">
                    <m:r>
                      <a:rPr lang="en-US" sz="2500" i="0" dirty="0" smtClean="0">
                        <a:latin typeface="Cambria Math" panose="02040503050406030204" pitchFamily="18" charset="0"/>
                      </a:rPr>
                      <m:t>𝛻</m:t>
                    </m:r>
                    <m:r>
                      <a:rPr lang="en-US" sz="2500" i="1" dirty="0">
                        <a:latin typeface="Cambria Math" panose="02040503050406030204" pitchFamily="18" charset="0"/>
                      </a:rPr>
                      <m:t>𝑓</m:t>
                    </m:r>
                    <m:r>
                      <a:rPr lang="en-US" sz="2500" i="1" dirty="0">
                        <a:latin typeface="Cambria Math" panose="02040503050406030204" pitchFamily="18" charset="0"/>
                      </a:rPr>
                      <m:t>(</m:t>
                    </m:r>
                    <m:sSub>
                      <m:sSubPr>
                        <m:ctrlPr>
                          <a:rPr lang="en-US" sz="2500" i="1" dirty="0" smtClean="0">
                            <a:latin typeface="Cambria Math"/>
                          </a:rPr>
                        </m:ctrlPr>
                      </m:sSubPr>
                      <m:e>
                        <m:r>
                          <a:rPr lang="en-US" sz="2500" b="0" i="1" dirty="0" smtClean="0">
                            <a:latin typeface="Cambria Math" panose="02040503050406030204" pitchFamily="18" charset="0"/>
                          </a:rPr>
                          <m:t>𝑥</m:t>
                        </m:r>
                      </m:e>
                      <m:sub>
                        <m:r>
                          <a:rPr lang="en-US" sz="2500" b="0" i="1" dirty="0" smtClean="0">
                            <a:latin typeface="Cambria Math" panose="02040503050406030204" pitchFamily="18" charset="0"/>
                          </a:rPr>
                          <m:t>0</m:t>
                        </m:r>
                      </m:sub>
                    </m:sSub>
                    <m:r>
                      <a:rPr lang="en-US" sz="2500" i="1" dirty="0">
                        <a:latin typeface="Cambria Math" panose="02040503050406030204" pitchFamily="18" charset="0"/>
                      </a:rPr>
                      <m:t>,</m:t>
                    </m:r>
                    <m:sSub>
                      <m:sSubPr>
                        <m:ctrlPr>
                          <a:rPr lang="en-US" sz="2500" i="1" dirty="0">
                            <a:latin typeface="Cambria Math"/>
                          </a:rPr>
                        </m:ctrlPr>
                      </m:sSubPr>
                      <m:e>
                        <m:r>
                          <a:rPr lang="en-US" sz="2500" b="0" i="1" dirty="0" smtClean="0">
                            <a:latin typeface="Cambria Math" panose="02040503050406030204" pitchFamily="18" charset="0"/>
                          </a:rPr>
                          <m:t>𝑦</m:t>
                        </m:r>
                      </m:e>
                      <m:sub>
                        <m:r>
                          <a:rPr lang="en-US" sz="2500" i="1" dirty="0">
                            <a:latin typeface="Cambria Math" panose="02040503050406030204" pitchFamily="18" charset="0"/>
                          </a:rPr>
                          <m:t>0</m:t>
                        </m:r>
                      </m:sub>
                    </m:sSub>
                    <m:r>
                      <a:rPr lang="en-US" sz="2500" i="1" dirty="0">
                        <a:latin typeface="Cambria Math" panose="02040503050406030204" pitchFamily="18" charset="0"/>
                      </a:rPr>
                      <m:t>)</m:t>
                    </m:r>
                  </m:oMath>
                </a14:m>
                <a:r>
                  <a:rPr lang="en-US" sz="2500" dirty="0"/>
                  <a:t> at a point </a:t>
                </a:r>
                <a14:m>
                  <m:oMath xmlns:m="http://schemas.openxmlformats.org/officeDocument/2006/math">
                    <m:r>
                      <a:rPr lang="en-US" sz="2500" i="1" dirty="0">
                        <a:latin typeface="Cambria Math" panose="02040503050406030204" pitchFamily="18" charset="0"/>
                      </a:rPr>
                      <m:t>(</m:t>
                    </m:r>
                    <m:sSub>
                      <m:sSubPr>
                        <m:ctrlPr>
                          <a:rPr lang="en-US" sz="2500" i="1" dirty="0">
                            <a:latin typeface="Cambria Math"/>
                          </a:rPr>
                        </m:ctrlPr>
                      </m:sSubPr>
                      <m:e>
                        <m:r>
                          <a:rPr lang="en-US" sz="2500" i="1" dirty="0">
                            <a:latin typeface="Cambria Math" panose="02040503050406030204" pitchFamily="18" charset="0"/>
                          </a:rPr>
                          <m:t>𝑥</m:t>
                        </m:r>
                      </m:e>
                      <m:sub>
                        <m:r>
                          <a:rPr lang="en-US" sz="2500" i="1" dirty="0">
                            <a:latin typeface="Cambria Math" panose="02040503050406030204" pitchFamily="18" charset="0"/>
                          </a:rPr>
                          <m:t>0</m:t>
                        </m:r>
                      </m:sub>
                    </m:sSub>
                    <m:r>
                      <a:rPr lang="en-US" sz="2500" i="1" dirty="0">
                        <a:latin typeface="Cambria Math" panose="02040503050406030204" pitchFamily="18" charset="0"/>
                      </a:rPr>
                      <m:t>,</m:t>
                    </m:r>
                    <m:sSub>
                      <m:sSubPr>
                        <m:ctrlPr>
                          <a:rPr lang="en-US" sz="2500" i="1" dirty="0">
                            <a:latin typeface="Cambria Math"/>
                          </a:rPr>
                        </m:ctrlPr>
                      </m:sSubPr>
                      <m:e>
                        <m:r>
                          <a:rPr lang="en-US" sz="2500" i="1" dirty="0">
                            <a:latin typeface="Cambria Math" panose="02040503050406030204" pitchFamily="18" charset="0"/>
                          </a:rPr>
                          <m:t>𝑦</m:t>
                        </m:r>
                      </m:e>
                      <m:sub>
                        <m:r>
                          <a:rPr lang="en-US" sz="2500" i="1" dirty="0">
                            <a:latin typeface="Cambria Math" panose="02040503050406030204" pitchFamily="18" charset="0"/>
                          </a:rPr>
                          <m:t>0</m:t>
                        </m:r>
                      </m:sub>
                    </m:sSub>
                    <m:r>
                      <a:rPr lang="en-US" sz="2500" i="1" dirty="0">
                        <a:latin typeface="Cambria Math" panose="02040503050406030204" pitchFamily="18" charset="0"/>
                      </a:rPr>
                      <m:t>)</m:t>
                    </m:r>
                  </m:oMath>
                </a14:m>
                <a:r>
                  <a:rPr lang="en-US" sz="2500" dirty="0"/>
                  <a:t> is perpendicular to the level curve of </a:t>
                </a:r>
                <a14:m>
                  <m:oMath xmlns:m="http://schemas.openxmlformats.org/officeDocument/2006/math">
                    <m:r>
                      <a:rPr lang="en-US" sz="2500" i="1" dirty="0" smtClean="0">
                        <a:latin typeface="Cambria Math" panose="02040503050406030204" pitchFamily="18" charset="0"/>
                      </a:rPr>
                      <m:t>𝑓</m:t>
                    </m:r>
                    <m:r>
                      <a:rPr lang="en-US" sz="2500" i="1" dirty="0" smtClean="0">
                        <a:latin typeface="Cambria Math" panose="02040503050406030204" pitchFamily="18" charset="0"/>
                      </a:rPr>
                      <m:t>(</m:t>
                    </m:r>
                    <m:r>
                      <a:rPr lang="en-US" sz="2500" i="1" dirty="0" smtClean="0">
                        <a:latin typeface="Cambria Math" panose="02040503050406030204" pitchFamily="18" charset="0"/>
                      </a:rPr>
                      <m:t>𝑥</m:t>
                    </m:r>
                    <m:r>
                      <a:rPr lang="en-US" sz="2500" i="1" dirty="0" smtClean="0">
                        <a:latin typeface="Cambria Math" panose="02040503050406030204" pitchFamily="18" charset="0"/>
                      </a:rPr>
                      <m:t>, </m:t>
                    </m:r>
                    <m:r>
                      <a:rPr lang="en-US" sz="2500" i="1" dirty="0" smtClean="0">
                        <a:latin typeface="Cambria Math" panose="02040503050406030204" pitchFamily="18" charset="0"/>
                      </a:rPr>
                      <m:t>𝑦</m:t>
                    </m:r>
                    <m:r>
                      <a:rPr lang="en-US" sz="2500" i="1" dirty="0" smtClean="0">
                        <a:latin typeface="Cambria Math" panose="02040503050406030204" pitchFamily="18" charset="0"/>
                      </a:rPr>
                      <m:t>)</m:t>
                    </m:r>
                  </m:oMath>
                </a14:m>
                <a:r>
                  <a:rPr lang="en-US" sz="2500" dirty="0"/>
                  <a:t> passing through that point, that is, to the level curve </a:t>
                </a:r>
                <a14:m>
                  <m:oMath xmlns:m="http://schemas.openxmlformats.org/officeDocument/2006/math">
                    <m:r>
                      <a:rPr lang="en-US" sz="2500" i="1" dirty="0" smtClean="0">
                        <a:latin typeface="Cambria Math" panose="02040503050406030204" pitchFamily="18" charset="0"/>
                      </a:rPr>
                      <m:t>𝑓</m:t>
                    </m:r>
                    <m:r>
                      <a:rPr lang="en-US" sz="2500" i="1" dirty="0" smtClean="0">
                        <a:latin typeface="Cambria Math" panose="02040503050406030204" pitchFamily="18" charset="0"/>
                      </a:rPr>
                      <m:t>(</m:t>
                    </m:r>
                    <m:r>
                      <a:rPr lang="en-US" sz="2500" i="1" dirty="0" smtClean="0">
                        <a:latin typeface="Cambria Math" panose="02040503050406030204" pitchFamily="18" charset="0"/>
                      </a:rPr>
                      <m:t>𝑥</m:t>
                    </m:r>
                    <m:r>
                      <a:rPr lang="en-US" sz="2500" i="1" dirty="0" smtClean="0">
                        <a:latin typeface="Cambria Math" panose="02040503050406030204" pitchFamily="18" charset="0"/>
                      </a:rPr>
                      <m:t>, </m:t>
                    </m:r>
                    <m:r>
                      <a:rPr lang="en-US" sz="2500" i="1" dirty="0" smtClean="0">
                        <a:latin typeface="Cambria Math" panose="02040503050406030204" pitchFamily="18" charset="0"/>
                      </a:rPr>
                      <m:t>𝑦</m:t>
                    </m:r>
                    <m:r>
                      <a:rPr lang="en-US" sz="2500" i="1" dirty="0" smtClean="0">
                        <a:latin typeface="Cambria Math" panose="02040503050406030204" pitchFamily="18" charset="0"/>
                      </a:rPr>
                      <m:t>)=</m:t>
                    </m:r>
                    <m:sSub>
                      <m:sSubPr>
                        <m:ctrlPr>
                          <a:rPr lang="en-US" sz="2500" i="1" dirty="0">
                            <a:latin typeface="Cambria Math"/>
                          </a:rPr>
                        </m:ctrlPr>
                      </m:sSubPr>
                      <m:e>
                        <m:r>
                          <a:rPr lang="en-US" sz="2500" b="0" i="1" dirty="0" smtClean="0">
                            <a:latin typeface="Cambria Math" panose="02040503050406030204" pitchFamily="18" charset="0"/>
                          </a:rPr>
                          <m:t>𝑐</m:t>
                        </m:r>
                      </m:e>
                      <m:sub>
                        <m:r>
                          <a:rPr lang="en-US" sz="2500" i="1" dirty="0">
                            <a:latin typeface="Cambria Math" panose="02040503050406030204" pitchFamily="18" charset="0"/>
                          </a:rPr>
                          <m:t>0</m:t>
                        </m:r>
                      </m:sub>
                    </m:sSub>
                  </m:oMath>
                </a14:m>
                <a:r>
                  <a:rPr lang="en-US" sz="2500" dirty="0"/>
                  <a:t>, where </a:t>
                </a:r>
                <a14:m>
                  <m:oMath xmlns:m="http://schemas.openxmlformats.org/officeDocument/2006/math">
                    <m:sSub>
                      <m:sSubPr>
                        <m:ctrlPr>
                          <a:rPr lang="en-US" sz="2500" i="1" dirty="0">
                            <a:latin typeface="Cambria Math"/>
                          </a:rPr>
                        </m:ctrlPr>
                      </m:sSubPr>
                      <m:e>
                        <m:r>
                          <a:rPr lang="en-US" sz="2500" b="0" i="1" dirty="0" smtClean="0">
                            <a:latin typeface="Cambria Math" panose="02040503050406030204" pitchFamily="18" charset="0"/>
                          </a:rPr>
                          <m:t>𝑐</m:t>
                        </m:r>
                      </m:e>
                      <m:sub>
                        <m:r>
                          <a:rPr lang="en-US" sz="2500" i="1" dirty="0">
                            <a:latin typeface="Cambria Math" panose="02040503050406030204" pitchFamily="18" charset="0"/>
                          </a:rPr>
                          <m:t>0</m:t>
                        </m:r>
                      </m:sub>
                    </m:sSub>
                    <m:r>
                      <a:rPr lang="en-US" sz="2500" i="1" dirty="0" smtClean="0">
                        <a:latin typeface="Cambria Math" panose="02040503050406030204" pitchFamily="18" charset="0"/>
                      </a:rPr>
                      <m:t>=</m:t>
                    </m:r>
                    <m:r>
                      <a:rPr lang="en-US" sz="2500" i="1" dirty="0" smtClean="0">
                        <a:latin typeface="Cambria Math" panose="02040503050406030204" pitchFamily="18" charset="0"/>
                      </a:rPr>
                      <m:t>𝑓</m:t>
                    </m:r>
                    <m:r>
                      <a:rPr lang="en-US" sz="2500" i="1" dirty="0">
                        <a:latin typeface="Cambria Math" panose="02040503050406030204" pitchFamily="18" charset="0"/>
                      </a:rPr>
                      <m:t>(</m:t>
                    </m:r>
                    <m:sSub>
                      <m:sSubPr>
                        <m:ctrlPr>
                          <a:rPr lang="en-US" sz="2500" i="1" dirty="0">
                            <a:latin typeface="Cambria Math"/>
                          </a:rPr>
                        </m:ctrlPr>
                      </m:sSubPr>
                      <m:e>
                        <m:r>
                          <a:rPr lang="en-US" sz="2500" i="1" dirty="0">
                            <a:latin typeface="Cambria Math" panose="02040503050406030204" pitchFamily="18" charset="0"/>
                          </a:rPr>
                          <m:t>𝑥</m:t>
                        </m:r>
                      </m:e>
                      <m:sub>
                        <m:r>
                          <a:rPr lang="en-US" sz="2500" i="1" dirty="0">
                            <a:latin typeface="Cambria Math" panose="02040503050406030204" pitchFamily="18" charset="0"/>
                          </a:rPr>
                          <m:t>0</m:t>
                        </m:r>
                      </m:sub>
                    </m:sSub>
                    <m:r>
                      <a:rPr lang="en-US" sz="2500" i="1" dirty="0">
                        <a:latin typeface="Cambria Math" panose="02040503050406030204" pitchFamily="18" charset="0"/>
                      </a:rPr>
                      <m:t>,</m:t>
                    </m:r>
                    <m:sSub>
                      <m:sSubPr>
                        <m:ctrlPr>
                          <a:rPr lang="en-US" sz="2500" i="1" dirty="0">
                            <a:latin typeface="Cambria Math"/>
                          </a:rPr>
                        </m:ctrlPr>
                      </m:sSubPr>
                      <m:e>
                        <m:r>
                          <a:rPr lang="en-US" sz="2500" i="1" dirty="0">
                            <a:latin typeface="Cambria Math" panose="02040503050406030204" pitchFamily="18" charset="0"/>
                          </a:rPr>
                          <m:t>𝑦</m:t>
                        </m:r>
                      </m:e>
                      <m:sub>
                        <m:r>
                          <a:rPr lang="en-US" sz="2500" i="1" dirty="0">
                            <a:latin typeface="Cambria Math" panose="02040503050406030204" pitchFamily="18" charset="0"/>
                          </a:rPr>
                          <m:t>0</m:t>
                        </m:r>
                      </m:sub>
                    </m:sSub>
                    <m:r>
                      <a:rPr lang="en-US" sz="2500" i="1" dirty="0">
                        <a:latin typeface="Cambria Math" panose="02040503050406030204" pitchFamily="18" charset="0"/>
                      </a:rPr>
                      <m:t>)</m:t>
                    </m:r>
                  </m:oMath>
                </a14:m>
                <a:r>
                  <a:rPr lang="en-US" sz="2500" dirty="0"/>
                  <a:t>.</a:t>
                </a:r>
              </a:p>
            </p:txBody>
          </p:sp>
        </mc:Choice>
        <mc:Fallback xmlns="">
          <p:sp>
            <p:nvSpPr>
              <p:cNvPr id="6" name="Rectangle 5">
                <a:extLst>
                  <a:ext uri="{FF2B5EF4-FFF2-40B4-BE49-F238E27FC236}">
                    <a16:creationId xmlns:a16="http://schemas.microsoft.com/office/drawing/2014/main" xmlns="" xmlns:a14="http://schemas.microsoft.com/office/drawing/2010/main" id="{54B45656-8B66-488E-BA8A-707AF34BEDA4}"/>
                  </a:ext>
                </a:extLst>
              </p:cNvPr>
              <p:cNvSpPr>
                <a:spLocks noRot="1" noChangeAspect="1" noMove="1" noResize="1" noEditPoints="1" noAdjustHandles="1" noChangeArrowheads="1" noChangeShapeType="1" noTextEdit="1"/>
              </p:cNvSpPr>
              <p:nvPr/>
            </p:nvSpPr>
            <p:spPr>
              <a:xfrm>
                <a:off x="566386" y="1328943"/>
                <a:ext cx="7159631" cy="3939155"/>
              </a:xfrm>
              <a:prstGeom prst="rect">
                <a:avLst/>
              </a:prstGeom>
              <a:blipFill rotWithShape="1">
                <a:blip r:embed="rId2"/>
                <a:stretch>
                  <a:fillRect l="-1448" t="-1084" r="-1363" b="-1238"/>
                </a:stretch>
              </a:blipFill>
            </p:spPr>
            <p:txBody>
              <a:bodyPr/>
              <a:lstStyle/>
              <a:p>
                <a:r>
                  <a:rPr lang="en-US">
                    <a:noFill/>
                  </a:rPr>
                  <a:t> </a:t>
                </a:r>
              </a:p>
            </p:txBody>
          </p:sp>
        </mc:Fallback>
      </mc:AlternateContent>
      <p:pic>
        <p:nvPicPr>
          <p:cNvPr id="4" name="Picture 3">
            <a:extLst>
              <a:ext uri="{FF2B5EF4-FFF2-40B4-BE49-F238E27FC236}">
                <a16:creationId xmlns="" xmlns:a16="http://schemas.microsoft.com/office/drawing/2014/main" id="{9BE1BAF0-2762-4CE2-A60A-AC0134189CC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8004313" y="1074017"/>
            <a:ext cx="3723861" cy="4449005"/>
          </a:xfrm>
          <a:prstGeom prst="rect">
            <a:avLst/>
          </a:prstGeom>
        </p:spPr>
      </p:pic>
    </p:spTree>
    <p:extLst>
      <p:ext uri="{BB962C8B-B14F-4D97-AF65-F5344CB8AC3E}">
        <p14:creationId xmlns:p14="http://schemas.microsoft.com/office/powerpoint/2010/main" val="17007526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66A37FE8-866E-4900-87DA-4649C0BF1507}"/>
              </a:ext>
            </a:extLst>
          </p:cNvPr>
          <p:cNvSpPr txBox="1">
            <a:spLocks/>
          </p:cNvSpPr>
          <p:nvPr/>
        </p:nvSpPr>
        <p:spPr>
          <a:xfrm>
            <a:off x="463826" y="354931"/>
            <a:ext cx="10515600" cy="4468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latin typeface="+mn-lt"/>
              </a:rPr>
              <a:t>Gradient Fields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 xmlns:a16="http://schemas.microsoft.com/office/drawing/2014/main" id="{54B45656-8B66-488E-BA8A-707AF34BEDA4}"/>
                  </a:ext>
                </a:extLst>
              </p:cNvPr>
              <p:cNvSpPr/>
              <p:nvPr/>
            </p:nvSpPr>
            <p:spPr>
              <a:xfrm>
                <a:off x="463826" y="1083778"/>
                <a:ext cx="11383616" cy="4559582"/>
              </a:xfrm>
              <a:prstGeom prst="rect">
                <a:avLst/>
              </a:prstGeom>
            </p:spPr>
            <p:txBody>
              <a:bodyPr wrap="square">
                <a:spAutoFit/>
              </a:bodyPr>
              <a:lstStyle/>
              <a:p>
                <a:pPr marL="342900" indent="-342900">
                  <a:buFont typeface="Arial" panose="020B0604020202020204" pitchFamily="34" charset="0"/>
                  <a:buChar char="•"/>
                </a:pPr>
                <a:r>
                  <a:rPr lang="en-US" sz="2400" dirty="0"/>
                  <a:t>In complex analysis two-dimensional vector fields </a:t>
                </a:r>
                <a14:m>
                  <m:oMath xmlns:m="http://schemas.openxmlformats.org/officeDocument/2006/math">
                    <m:r>
                      <a:rPr lang="en-US" sz="2400" b="1" i="0" dirty="0" smtClean="0">
                        <a:latin typeface="Cambria Math" panose="02040503050406030204" pitchFamily="18" charset="0"/>
                      </a:rPr>
                      <m:t>𝐅</m:t>
                    </m:r>
                    <m:d>
                      <m:dPr>
                        <m:ctrlPr>
                          <a:rPr lang="en-US" sz="2400" b="1" i="1" dirty="0">
                            <a:latin typeface="Cambria Math"/>
                          </a:rPr>
                        </m:ctrlPr>
                      </m:dPr>
                      <m:e>
                        <m:r>
                          <a:rPr lang="en-US" sz="2400" i="1" dirty="0">
                            <a:latin typeface="Cambria Math" panose="02040503050406030204" pitchFamily="18" charset="0"/>
                          </a:rPr>
                          <m:t>𝑥</m:t>
                        </m:r>
                        <m:r>
                          <a:rPr lang="en-US" sz="2400" i="1" dirty="0">
                            <a:latin typeface="Cambria Math" panose="02040503050406030204" pitchFamily="18" charset="0"/>
                          </a:rPr>
                          <m:t>, </m:t>
                        </m:r>
                        <m:r>
                          <a:rPr lang="en-US" sz="2400" i="1" dirty="0">
                            <a:latin typeface="Cambria Math" panose="02040503050406030204" pitchFamily="18" charset="0"/>
                          </a:rPr>
                          <m:t>𝑦</m:t>
                        </m:r>
                      </m:e>
                    </m:d>
                    <m:r>
                      <a:rPr lang="en-US" sz="2400" i="1" dirty="0">
                        <a:latin typeface="Cambria Math" panose="02040503050406030204" pitchFamily="18" charset="0"/>
                      </a:rPr>
                      <m:t>=</m:t>
                    </m:r>
                    <m:r>
                      <a:rPr lang="en-US" sz="2400" b="0" i="1" dirty="0" smtClean="0">
                        <a:latin typeface="Cambria Math" panose="02040503050406030204" pitchFamily="18" charset="0"/>
                      </a:rPr>
                      <m:t>&lt;</m:t>
                    </m:r>
                    <m:r>
                      <a:rPr lang="en-US" sz="2400" i="1" dirty="0">
                        <a:latin typeface="Cambria Math" panose="02040503050406030204" pitchFamily="18" charset="0"/>
                      </a:rPr>
                      <m:t>𝑃</m:t>
                    </m:r>
                    <m:d>
                      <m:dPr>
                        <m:ctrlPr>
                          <a:rPr lang="en-US" sz="2400" i="1" dirty="0">
                            <a:latin typeface="Cambria Math"/>
                          </a:rPr>
                        </m:ctrlPr>
                      </m:dPr>
                      <m:e>
                        <m:r>
                          <a:rPr lang="en-US" sz="2400" i="1" dirty="0">
                            <a:latin typeface="Cambria Math" panose="02040503050406030204" pitchFamily="18" charset="0"/>
                          </a:rPr>
                          <m:t>𝑥</m:t>
                        </m:r>
                        <m:r>
                          <a:rPr lang="en-US" sz="2400" i="1" dirty="0">
                            <a:latin typeface="Cambria Math" panose="02040503050406030204" pitchFamily="18" charset="0"/>
                          </a:rPr>
                          <m:t>, </m:t>
                        </m:r>
                        <m:r>
                          <a:rPr lang="en-US" sz="2400" i="1" dirty="0">
                            <a:latin typeface="Cambria Math" panose="02040503050406030204" pitchFamily="18" charset="0"/>
                          </a:rPr>
                          <m:t>𝑦</m:t>
                        </m:r>
                      </m:e>
                    </m:d>
                    <m:r>
                      <a:rPr lang="en-US" sz="2400" b="0" i="1" dirty="0" smtClean="0">
                        <a:latin typeface="Cambria Math" panose="02040503050406030204" pitchFamily="18" charset="0"/>
                      </a:rPr>
                      <m:t>,</m:t>
                    </m:r>
                    <m:r>
                      <a:rPr lang="en-US" sz="2400" i="1" dirty="0" smtClean="0">
                        <a:latin typeface="Cambria Math" panose="02040503050406030204" pitchFamily="18" charset="0"/>
                      </a:rPr>
                      <m:t>𝑄</m:t>
                    </m:r>
                    <m:d>
                      <m:dPr>
                        <m:ctrlPr>
                          <a:rPr lang="en-US" sz="2400" i="1" dirty="0" smtClean="0">
                            <a:latin typeface="Cambria Math"/>
                          </a:rPr>
                        </m:ctrlPr>
                      </m:dPr>
                      <m:e>
                        <m:r>
                          <a:rPr lang="en-US" sz="2400" i="1" dirty="0">
                            <a:latin typeface="Cambria Math" panose="02040503050406030204" pitchFamily="18" charset="0"/>
                          </a:rPr>
                          <m:t>𝑥</m:t>
                        </m:r>
                        <m:r>
                          <a:rPr lang="en-US" sz="2400" i="1" dirty="0">
                            <a:latin typeface="Cambria Math" panose="02040503050406030204" pitchFamily="18" charset="0"/>
                          </a:rPr>
                          <m:t>, </m:t>
                        </m:r>
                        <m:r>
                          <a:rPr lang="en-US" sz="2400" i="1" dirty="0">
                            <a:latin typeface="Cambria Math" panose="02040503050406030204" pitchFamily="18" charset="0"/>
                          </a:rPr>
                          <m:t>𝑦</m:t>
                        </m:r>
                      </m:e>
                    </m:d>
                    <m:r>
                      <a:rPr lang="en-US" sz="2400" b="1" i="0" dirty="0" smtClean="0">
                        <a:latin typeface="Cambria Math" panose="02040503050406030204" pitchFamily="18" charset="0"/>
                      </a:rPr>
                      <m:t>&gt;</m:t>
                    </m:r>
                    <m:r>
                      <a:rPr lang="en-US" sz="2400" i="1" dirty="0">
                        <a:latin typeface="Cambria Math" panose="02040503050406030204" pitchFamily="18" charset="0"/>
                      </a:rPr>
                      <m:t>,</m:t>
                    </m:r>
                  </m:oMath>
                </a14:m>
                <a:r>
                  <a:rPr lang="en-US" sz="2400" dirty="0"/>
                  <a:t> defined in some domain </a:t>
                </a:r>
                <a14:m>
                  <m:oMath xmlns:m="http://schemas.openxmlformats.org/officeDocument/2006/math">
                    <m:r>
                      <a:rPr lang="en-US" sz="2400" i="1" dirty="0" smtClean="0">
                        <a:latin typeface="Cambria Math" panose="02040503050406030204" pitchFamily="18" charset="0"/>
                      </a:rPr>
                      <m:t>𝐷</m:t>
                    </m:r>
                  </m:oMath>
                </a14:m>
                <a:r>
                  <a:rPr lang="en-US" sz="2400" i="1" dirty="0"/>
                  <a:t> </a:t>
                </a:r>
                <a:r>
                  <a:rPr lang="en-US" sz="2400" dirty="0"/>
                  <a:t>of the plane, are of interest because </a:t>
                </a:r>
                <a14:m>
                  <m:oMath xmlns:m="http://schemas.openxmlformats.org/officeDocument/2006/math">
                    <m:r>
                      <a:rPr lang="en-US" sz="2400" b="1" i="0" dirty="0" smtClean="0">
                        <a:latin typeface="Cambria Math" panose="02040503050406030204" pitchFamily="18" charset="0"/>
                      </a:rPr>
                      <m:t>𝐅</m:t>
                    </m:r>
                  </m:oMath>
                </a14:m>
                <a:r>
                  <a:rPr lang="en-US" sz="2400" b="1" dirty="0"/>
                  <a:t> </a:t>
                </a:r>
                <a:r>
                  <a:rPr lang="en-US" sz="2400" dirty="0"/>
                  <a:t>can be represented equivalently as a complex function </a:t>
                </a:r>
                <a14:m>
                  <m:oMath xmlns:m="http://schemas.openxmlformats.org/officeDocument/2006/math">
                    <m:r>
                      <a:rPr lang="en-US" sz="2400" i="1" dirty="0" smtClean="0">
                        <a:latin typeface="Cambria Math" panose="02040503050406030204" pitchFamily="18" charset="0"/>
                      </a:rPr>
                      <m:t>𝑓</m:t>
                    </m:r>
                    <m:d>
                      <m:dPr>
                        <m:ctrlPr>
                          <a:rPr lang="en-US" sz="2400" i="1" dirty="0" smtClean="0">
                            <a:latin typeface="Cambria Math"/>
                          </a:rPr>
                        </m:ctrlPr>
                      </m:dPr>
                      <m:e>
                        <m:r>
                          <a:rPr lang="en-US" sz="2400" i="1" dirty="0" smtClean="0">
                            <a:latin typeface="Cambria Math" panose="02040503050406030204" pitchFamily="18" charset="0"/>
                          </a:rPr>
                          <m:t>𝑧</m:t>
                        </m:r>
                      </m:e>
                    </m:d>
                    <m:r>
                      <a:rPr lang="en-US" sz="2400" i="1" dirty="0" smtClean="0">
                        <a:latin typeface="Cambria Math" panose="02040503050406030204" pitchFamily="18" charset="0"/>
                      </a:rPr>
                      <m:t>=</m:t>
                    </m:r>
                    <m:r>
                      <a:rPr lang="en-US" sz="2400" i="1" dirty="0" smtClean="0">
                        <a:latin typeface="Cambria Math" panose="02040503050406030204" pitchFamily="18" charset="0"/>
                      </a:rPr>
                      <m:t>𝑃</m:t>
                    </m:r>
                    <m:d>
                      <m:dPr>
                        <m:ctrlPr>
                          <a:rPr lang="en-US" sz="2400" i="1" dirty="0" smtClean="0">
                            <a:latin typeface="Cambria Math"/>
                          </a:rPr>
                        </m:ctrlPr>
                      </m:dPr>
                      <m:e>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e>
                    </m:d>
                    <m:r>
                      <a:rPr lang="en-US" sz="2400" i="1" dirty="0" smtClean="0">
                        <a:latin typeface="Cambria Math" panose="02040503050406030204" pitchFamily="18" charset="0"/>
                      </a:rPr>
                      <m:t>+</m:t>
                    </m:r>
                    <m:r>
                      <a:rPr lang="en-US" sz="2400" i="1" dirty="0" err="1">
                        <a:latin typeface="Cambria Math" panose="02040503050406030204" pitchFamily="18" charset="0"/>
                      </a:rPr>
                      <m:t>𝑖𝑄</m:t>
                    </m:r>
                    <m:r>
                      <a:rPr lang="en-US" sz="2400" i="1" dirty="0">
                        <a:latin typeface="Cambria Math" panose="02040503050406030204" pitchFamily="18" charset="0"/>
                      </a:rPr>
                      <m:t>(</m:t>
                    </m:r>
                    <m:r>
                      <a:rPr lang="en-US" sz="2400" i="1" dirty="0">
                        <a:latin typeface="Cambria Math" panose="02040503050406030204" pitchFamily="18" charset="0"/>
                      </a:rPr>
                      <m:t>𝑥</m:t>
                    </m:r>
                    <m:r>
                      <a:rPr lang="en-US" sz="2400" i="1" dirty="0">
                        <a:latin typeface="Cambria Math" panose="02040503050406030204" pitchFamily="18" charset="0"/>
                      </a:rPr>
                      <m:t>, </m:t>
                    </m:r>
                    <m:r>
                      <a:rPr lang="en-US" sz="2400" i="1" dirty="0">
                        <a:latin typeface="Cambria Math" panose="02040503050406030204" pitchFamily="18" charset="0"/>
                      </a:rPr>
                      <m:t>𝑦</m:t>
                    </m:r>
                    <m:r>
                      <a:rPr lang="en-US" sz="2400" i="1" dirty="0">
                        <a:latin typeface="Cambria Math" panose="02040503050406030204" pitchFamily="18" charset="0"/>
                      </a:rPr>
                      <m:t>)</m:t>
                    </m:r>
                  </m:oMath>
                </a14:m>
                <a:r>
                  <a:rPr lang="en-US" sz="2400" i="1" dirty="0"/>
                  <a:t>.</a:t>
                </a:r>
              </a:p>
              <a:p>
                <a:pPr marL="342900" indent="-342900">
                  <a:buFont typeface="Arial" panose="020B0604020202020204" pitchFamily="34" charset="0"/>
                  <a:buChar char="•"/>
                </a:pPr>
                <a:endParaRPr lang="en-US" sz="1050" dirty="0"/>
              </a:p>
              <a:p>
                <a:pPr marL="342900" indent="-342900">
                  <a:buFont typeface="Arial" panose="020B0604020202020204" pitchFamily="34" charset="0"/>
                  <a:buChar char="•"/>
                </a:pPr>
                <a:r>
                  <a:rPr lang="en-US" sz="2400" dirty="0"/>
                  <a:t>Conservative vector fields, that can be written as the gradient of some scalar function </a:t>
                </a:r>
                <a14:m>
                  <m:oMath xmlns:m="http://schemas.openxmlformats.org/officeDocument/2006/math">
                    <m:r>
                      <a:rPr lang="en-US" sz="2400" i="1" dirty="0" smtClean="0">
                        <a:latin typeface="Cambria Math" panose="02040503050406030204" pitchFamily="18" charset="0"/>
                      </a:rPr>
                      <m:t>𝜑</m:t>
                    </m:r>
                  </m:oMath>
                </a14:m>
                <a:r>
                  <a:rPr lang="en-US" sz="2400" i="1" dirty="0"/>
                  <a:t> </a:t>
                </a:r>
                <a:r>
                  <a:rPr lang="en-US" sz="2400" dirty="0"/>
                  <a:t>with continuous second partial derivatives, are of particular importance in science. For such vector fields, </a:t>
                </a:r>
                <a14:m>
                  <m:oMath xmlns:m="http://schemas.openxmlformats.org/officeDocument/2006/math">
                    <m:r>
                      <a:rPr lang="en-US" sz="2400" b="1" dirty="0">
                        <a:latin typeface="Cambria Math" panose="02040503050406030204" pitchFamily="18" charset="0"/>
                      </a:rPr>
                      <m:t>𝐅</m:t>
                    </m:r>
                    <m:d>
                      <m:dPr>
                        <m:ctrlPr>
                          <a:rPr lang="en-US" sz="2400" b="1" i="1" dirty="0">
                            <a:latin typeface="Cambria Math"/>
                          </a:rPr>
                        </m:ctrlPr>
                      </m:dPr>
                      <m:e>
                        <m:r>
                          <a:rPr lang="en-US" sz="2400" i="1" dirty="0">
                            <a:latin typeface="Cambria Math" panose="02040503050406030204" pitchFamily="18" charset="0"/>
                          </a:rPr>
                          <m:t>𝑥</m:t>
                        </m:r>
                        <m:r>
                          <a:rPr lang="en-US" sz="2400" i="1" dirty="0">
                            <a:latin typeface="Cambria Math" panose="02040503050406030204" pitchFamily="18" charset="0"/>
                          </a:rPr>
                          <m:t>, </m:t>
                        </m:r>
                        <m:r>
                          <a:rPr lang="en-US" sz="2400" i="1" dirty="0">
                            <a:latin typeface="Cambria Math" panose="02040503050406030204" pitchFamily="18" charset="0"/>
                          </a:rPr>
                          <m:t>𝑦</m:t>
                        </m:r>
                      </m:e>
                    </m:d>
                    <m:r>
                      <a:rPr lang="en-US" sz="2400" i="1" dirty="0">
                        <a:latin typeface="Cambria Math" panose="02040503050406030204" pitchFamily="18" charset="0"/>
                      </a:rPr>
                      <m:t>=&lt;</m:t>
                    </m:r>
                    <m:r>
                      <a:rPr lang="en-US" sz="2400" i="1" dirty="0">
                        <a:latin typeface="Cambria Math" panose="02040503050406030204" pitchFamily="18" charset="0"/>
                      </a:rPr>
                      <m:t>𝑃</m:t>
                    </m:r>
                    <m:d>
                      <m:dPr>
                        <m:ctrlPr>
                          <a:rPr lang="en-US" sz="2400" i="1" dirty="0">
                            <a:latin typeface="Cambria Math"/>
                          </a:rPr>
                        </m:ctrlPr>
                      </m:dPr>
                      <m:e>
                        <m:r>
                          <a:rPr lang="en-US" sz="2400" i="1" dirty="0">
                            <a:latin typeface="Cambria Math" panose="02040503050406030204" pitchFamily="18" charset="0"/>
                          </a:rPr>
                          <m:t>𝑥</m:t>
                        </m:r>
                        <m:r>
                          <a:rPr lang="en-US" sz="2400" i="1" dirty="0">
                            <a:latin typeface="Cambria Math" panose="02040503050406030204" pitchFamily="18" charset="0"/>
                          </a:rPr>
                          <m:t>, </m:t>
                        </m:r>
                        <m:r>
                          <a:rPr lang="en-US" sz="2400" i="1" dirty="0">
                            <a:latin typeface="Cambria Math" panose="02040503050406030204" pitchFamily="18" charset="0"/>
                          </a:rPr>
                          <m:t>𝑦</m:t>
                        </m:r>
                      </m:e>
                    </m:d>
                    <m:r>
                      <a:rPr lang="en-US" sz="2400" i="1" dirty="0">
                        <a:latin typeface="Cambria Math" panose="02040503050406030204" pitchFamily="18" charset="0"/>
                      </a:rPr>
                      <m:t>,</m:t>
                    </m:r>
                    <m:r>
                      <a:rPr lang="en-US" sz="2400" i="1" dirty="0">
                        <a:latin typeface="Cambria Math" panose="02040503050406030204" pitchFamily="18" charset="0"/>
                      </a:rPr>
                      <m:t>𝑄</m:t>
                    </m:r>
                    <m:d>
                      <m:dPr>
                        <m:ctrlPr>
                          <a:rPr lang="en-US" sz="2400" i="1" dirty="0">
                            <a:latin typeface="Cambria Math"/>
                          </a:rPr>
                        </m:ctrlPr>
                      </m:dPr>
                      <m:e>
                        <m:r>
                          <a:rPr lang="en-US" sz="2400" i="1" dirty="0">
                            <a:latin typeface="Cambria Math" panose="02040503050406030204" pitchFamily="18" charset="0"/>
                          </a:rPr>
                          <m:t>𝑥</m:t>
                        </m:r>
                        <m:r>
                          <a:rPr lang="en-US" sz="2400" i="1" dirty="0">
                            <a:latin typeface="Cambria Math" panose="02040503050406030204" pitchFamily="18" charset="0"/>
                          </a:rPr>
                          <m:t>, </m:t>
                        </m:r>
                        <m:r>
                          <a:rPr lang="en-US" sz="2400" i="1" dirty="0">
                            <a:latin typeface="Cambria Math" panose="02040503050406030204" pitchFamily="18" charset="0"/>
                          </a:rPr>
                          <m:t>𝑦</m:t>
                        </m:r>
                      </m:e>
                    </m:d>
                    <m:r>
                      <a:rPr lang="en-US" sz="2400" b="1" dirty="0">
                        <a:latin typeface="Cambria Math" panose="02040503050406030204" pitchFamily="18" charset="0"/>
                      </a:rPr>
                      <m:t>&gt;</m:t>
                    </m:r>
                  </m:oMath>
                </a14:m>
                <a:r>
                  <a:rPr lang="en-US" sz="2400" dirty="0"/>
                  <a:t> is the same as </a:t>
                </a:r>
              </a:p>
              <a:p>
                <a:pPr/>
                <a14:m>
                  <m:oMathPara xmlns:m="http://schemas.openxmlformats.org/officeDocument/2006/math">
                    <m:oMathParaPr>
                      <m:jc m:val="centerGroup"/>
                    </m:oMathParaPr>
                    <m:oMath xmlns:m="http://schemas.openxmlformats.org/officeDocument/2006/math">
                      <m:r>
                        <a:rPr lang="en-US" sz="2400" b="1" i="0" smtClean="0">
                          <a:latin typeface="Cambria Math" panose="02040503050406030204" pitchFamily="18" charset="0"/>
                        </a:rPr>
                        <m:t>𝐅</m:t>
                      </m:r>
                      <m:d>
                        <m:dPr>
                          <m:ctrlPr>
                            <a:rPr lang="en-US" sz="2400" b="0" i="1" smtClean="0">
                              <a:latin typeface="Cambria Math"/>
                            </a:rPr>
                          </m:ctrlPr>
                        </m:dPr>
                        <m:e>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𝛻𝜑</m:t>
                      </m:r>
                      <m:r>
                        <a:rPr lang="en-US" sz="2400" b="0" i="1" smtClean="0">
                          <a:latin typeface="Cambria Math" panose="02040503050406030204" pitchFamily="18" charset="0"/>
                          <a:ea typeface="Cambria Math" panose="02040503050406030204" pitchFamily="18" charset="0"/>
                        </a:rPr>
                        <m:t>=&lt;</m:t>
                      </m:r>
                      <m:sSub>
                        <m:sSubPr>
                          <m:ctrlPr>
                            <a:rPr lang="en-US" sz="2400" b="0" i="1" smtClean="0">
                              <a:latin typeface="Cambria Math"/>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𝜑</m:t>
                          </m:r>
                        </m:e>
                        <m:sub>
                          <m:r>
                            <a:rPr lang="en-US" sz="2400" b="0" i="1" smtClean="0">
                              <a:latin typeface="Cambria Math" panose="02040503050406030204" pitchFamily="18" charset="0"/>
                              <a:ea typeface="Cambria Math" panose="02040503050406030204" pitchFamily="18" charset="0"/>
                            </a:rPr>
                            <m:t>𝑥</m:t>
                          </m:r>
                        </m:sub>
                      </m:sSub>
                      <m:r>
                        <a:rPr lang="en-US" sz="2400" b="0" i="1" smtClean="0">
                          <a:latin typeface="Cambria Math" panose="02040503050406030204" pitchFamily="18" charset="0"/>
                          <a:ea typeface="Cambria Math" panose="02040503050406030204" pitchFamily="18" charset="0"/>
                        </a:rPr>
                        <m:t>,</m:t>
                      </m:r>
                      <m:sSub>
                        <m:sSubPr>
                          <m:ctrlPr>
                            <a:rPr lang="en-US" sz="2400" i="1">
                              <a:latin typeface="Cambria Math"/>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𝜑</m:t>
                          </m:r>
                        </m:e>
                        <m:sub>
                          <m:r>
                            <a:rPr lang="en-US" sz="2400" b="0" i="1" smtClean="0">
                              <a:latin typeface="Cambria Math" panose="02040503050406030204" pitchFamily="18" charset="0"/>
                              <a:ea typeface="Cambria Math" panose="02040503050406030204" pitchFamily="18" charset="0"/>
                            </a:rPr>
                            <m:t>𝑦</m:t>
                          </m:r>
                        </m:sub>
                      </m:sSub>
                      <m:r>
                        <a:rPr lang="en-US" sz="2400" b="0" i="1" smtClean="0">
                          <a:latin typeface="Cambria Math" panose="02040503050406030204" pitchFamily="18" charset="0"/>
                          <a:ea typeface="Cambria Math" panose="02040503050406030204" pitchFamily="18" charset="0"/>
                        </a:rPr>
                        <m:t>&gt;</m:t>
                      </m:r>
                      <m:r>
                        <a:rPr lang="en-US" sz="2400" b="0" i="0" smtClean="0">
                          <a:latin typeface="Cambria Math" panose="02040503050406030204" pitchFamily="18" charset="0"/>
                          <a:ea typeface="Cambria Math" panose="02040503050406030204" pitchFamily="18" charset="0"/>
                        </a:rPr>
                        <m:t>, </m:t>
                      </m:r>
                    </m:oMath>
                  </m:oMathPara>
                </a14:m>
                <a:endParaRPr lang="en-US" sz="2400" dirty="0"/>
              </a:p>
              <a:p>
                <a:r>
                  <a:rPr lang="en-US" sz="2400" dirty="0"/>
                  <a:t>      i.e., </a:t>
                </a:r>
                <a14:m>
                  <m:oMath xmlns:m="http://schemas.openxmlformats.org/officeDocument/2006/math">
                    <m:r>
                      <a:rPr lang="en-US" sz="2400" i="1" dirty="0" smtClean="0">
                        <a:latin typeface="Cambria Math" panose="02040503050406030204" pitchFamily="18" charset="0"/>
                      </a:rPr>
                      <m:t>𝑃</m:t>
                    </m:r>
                    <m:r>
                      <a:rPr lang="en-US" sz="2400" i="1" dirty="0" smtClean="0">
                        <a:latin typeface="Cambria Math" panose="02040503050406030204" pitchFamily="18" charset="0"/>
                      </a:rPr>
                      <m:t>(</m:t>
                    </m:r>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r>
                      <a:rPr lang="en-US" sz="2400" i="1" dirty="0" smtClean="0">
                        <a:latin typeface="Cambria Math" panose="02040503050406030204" pitchFamily="18" charset="0"/>
                      </a:rPr>
                      <m:t>)=</m:t>
                    </m:r>
                    <m:sSub>
                      <m:sSubPr>
                        <m:ctrlPr>
                          <a:rPr lang="en-US" sz="2400" i="1">
                            <a:latin typeface="Cambria Math"/>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𝜑</m:t>
                        </m:r>
                      </m:e>
                      <m:sub>
                        <m:r>
                          <a:rPr lang="en-US" sz="2400" i="1">
                            <a:latin typeface="Cambria Math" panose="02040503050406030204" pitchFamily="18" charset="0"/>
                            <a:ea typeface="Cambria Math" panose="02040503050406030204" pitchFamily="18" charset="0"/>
                          </a:rPr>
                          <m:t>𝑥</m:t>
                        </m:r>
                      </m:sub>
                    </m:sSub>
                  </m:oMath>
                </a14:m>
                <a:r>
                  <a:rPr lang="en-US" sz="2400" dirty="0"/>
                  <a:t> and </a:t>
                </a:r>
                <a14:m>
                  <m:oMath xmlns:m="http://schemas.openxmlformats.org/officeDocument/2006/math">
                    <m:r>
                      <a:rPr lang="en-US" sz="2400" i="1" dirty="0" smtClean="0">
                        <a:latin typeface="Cambria Math" panose="02040503050406030204" pitchFamily="18" charset="0"/>
                      </a:rPr>
                      <m:t>𝑄</m:t>
                    </m:r>
                    <m:r>
                      <a:rPr lang="en-US" sz="2400" i="1" dirty="0" smtClean="0">
                        <a:latin typeface="Cambria Math" panose="02040503050406030204" pitchFamily="18" charset="0"/>
                      </a:rPr>
                      <m:t>(</m:t>
                    </m:r>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r>
                      <a:rPr lang="en-US" sz="2400" i="1" dirty="0" smtClean="0">
                        <a:latin typeface="Cambria Math" panose="02040503050406030204" pitchFamily="18" charset="0"/>
                      </a:rPr>
                      <m:t>)=</m:t>
                    </m:r>
                    <m:sSub>
                      <m:sSubPr>
                        <m:ctrlPr>
                          <a:rPr lang="en-US" sz="2400" i="1">
                            <a:latin typeface="Cambria Math"/>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𝜑</m:t>
                        </m:r>
                      </m:e>
                      <m:sub>
                        <m:r>
                          <a:rPr lang="en-US" sz="2400" b="0" i="1" smtClean="0">
                            <a:latin typeface="Cambria Math" panose="02040503050406030204" pitchFamily="18" charset="0"/>
                            <a:ea typeface="Cambria Math" panose="02040503050406030204" pitchFamily="18" charset="0"/>
                          </a:rPr>
                          <m:t>𝑦</m:t>
                        </m:r>
                      </m:sub>
                    </m:sSub>
                    <m:r>
                      <a:rPr lang="en-US" sz="2400" i="1" dirty="0" smtClean="0">
                        <a:latin typeface="Cambria Math" panose="02040503050406030204" pitchFamily="18" charset="0"/>
                      </a:rPr>
                      <m:t>.</m:t>
                    </m:r>
                  </m:oMath>
                </a14:m>
                <a:r>
                  <a:rPr lang="en-US" sz="2400" dirty="0"/>
                  <a:t> The vector field </a:t>
                </a:r>
                <a14:m>
                  <m:oMath xmlns:m="http://schemas.openxmlformats.org/officeDocument/2006/math">
                    <m:r>
                      <a:rPr lang="en-US" sz="2400" b="1" i="0" dirty="0" smtClean="0">
                        <a:latin typeface="Cambria Math" panose="02040503050406030204" pitchFamily="18" charset="0"/>
                      </a:rPr>
                      <m:t>𝐅</m:t>
                    </m:r>
                  </m:oMath>
                </a14:m>
                <a:r>
                  <a:rPr lang="en-US" sz="2400" b="1" dirty="0"/>
                  <a:t> </a:t>
                </a:r>
                <a:r>
                  <a:rPr lang="en-US" sz="2400" dirty="0"/>
                  <a:t>is called a </a:t>
                </a:r>
                <a:r>
                  <a:rPr lang="en-US" sz="2400" b="1" dirty="0"/>
                  <a:t>gradient field </a:t>
                </a:r>
                <a:r>
                  <a:rPr lang="en-US" sz="2400" dirty="0"/>
                  <a:t>and </a:t>
                </a:r>
                <a14:m>
                  <m:oMath xmlns:m="http://schemas.openxmlformats.org/officeDocument/2006/math">
                    <m:r>
                      <a:rPr lang="en-US" sz="2400" i="1" dirty="0" smtClean="0">
                        <a:latin typeface="Cambria Math" panose="02040503050406030204" pitchFamily="18" charset="0"/>
                      </a:rPr>
                      <m:t>𝜑</m:t>
                    </m:r>
                  </m:oMath>
                </a14:m>
                <a:r>
                  <a:rPr lang="en-US" sz="2400" i="1" dirty="0"/>
                  <a:t>  </a:t>
                </a:r>
              </a:p>
              <a:p>
                <a:r>
                  <a:rPr lang="en-US" sz="2400" i="1" dirty="0"/>
                  <a:t>      </a:t>
                </a:r>
                <a:r>
                  <a:rPr lang="en-US" sz="2400" dirty="0"/>
                  <a:t>is called a </a:t>
                </a:r>
                <a:r>
                  <a:rPr lang="en-US" sz="2400" b="1" dirty="0"/>
                  <a:t>potential function </a:t>
                </a:r>
                <a:r>
                  <a:rPr lang="en-US" sz="2400" dirty="0"/>
                  <a:t>or simply the </a:t>
                </a:r>
                <a:r>
                  <a:rPr lang="en-US" sz="2400" b="1" dirty="0"/>
                  <a:t>potential </a:t>
                </a:r>
                <a:r>
                  <a:rPr lang="en-US" sz="2400" dirty="0"/>
                  <a:t>for </a:t>
                </a:r>
                <a14:m>
                  <m:oMath xmlns:m="http://schemas.openxmlformats.org/officeDocument/2006/math">
                    <m:r>
                      <a:rPr lang="en-US" sz="2400" b="1" i="0" dirty="0" smtClean="0">
                        <a:latin typeface="Cambria Math" panose="02040503050406030204" pitchFamily="18" charset="0"/>
                      </a:rPr>
                      <m:t>𝐅</m:t>
                    </m:r>
                  </m:oMath>
                </a14:m>
                <a:r>
                  <a:rPr lang="en-US" sz="2400" dirty="0"/>
                  <a:t>.</a:t>
                </a:r>
              </a:p>
              <a:p>
                <a:pPr marL="342900" indent="-342900">
                  <a:buFont typeface="Arial" panose="020B0604020202020204" pitchFamily="34" charset="0"/>
                  <a:buChar char="•"/>
                </a:pPr>
                <a:endParaRPr lang="en-US" sz="1050" dirty="0"/>
              </a:p>
              <a:p>
                <a:pPr marL="342900" indent="-342900">
                  <a:buFont typeface="Arial" panose="020B0604020202020204" pitchFamily="34" charset="0"/>
                  <a:buChar char="•"/>
                </a:pPr>
                <a:r>
                  <a:rPr lang="en-US" sz="2400" dirty="0"/>
                  <a:t>Gradient fields occur naturally in the study of electricity and magnetism, fluid flows, gravitation, and steady-state temperatures.</a:t>
                </a:r>
              </a:p>
            </p:txBody>
          </p:sp>
        </mc:Choice>
        <mc:Fallback xmlns="">
          <p:sp>
            <p:nvSpPr>
              <p:cNvPr id="6" name="Rectangle 5">
                <a:extLst>
                  <a:ext uri="{FF2B5EF4-FFF2-40B4-BE49-F238E27FC236}">
                    <a16:creationId xmlns:a16="http://schemas.microsoft.com/office/drawing/2014/main" xmlns="" xmlns:a14="http://schemas.microsoft.com/office/drawing/2010/main" id="{54B45656-8B66-488E-BA8A-707AF34BEDA4}"/>
                  </a:ext>
                </a:extLst>
              </p:cNvPr>
              <p:cNvSpPr>
                <a:spLocks noRot="1" noChangeAspect="1" noMove="1" noResize="1" noEditPoints="1" noAdjustHandles="1" noChangeArrowheads="1" noChangeShapeType="1" noTextEdit="1"/>
              </p:cNvSpPr>
              <p:nvPr/>
            </p:nvSpPr>
            <p:spPr>
              <a:xfrm>
                <a:off x="463826" y="1083778"/>
                <a:ext cx="11383616" cy="4559582"/>
              </a:xfrm>
              <a:prstGeom prst="rect">
                <a:avLst/>
              </a:prstGeom>
              <a:blipFill rotWithShape="1">
                <a:blip r:embed="rId2"/>
                <a:stretch>
                  <a:fillRect l="-696" t="-1070" b="-1604"/>
                </a:stretch>
              </a:blipFill>
            </p:spPr>
            <p:txBody>
              <a:bodyPr/>
              <a:lstStyle/>
              <a:p>
                <a:r>
                  <a:rPr lang="en-US">
                    <a:noFill/>
                  </a:rPr>
                  <a:t> </a:t>
                </a:r>
              </a:p>
            </p:txBody>
          </p:sp>
        </mc:Fallback>
      </mc:AlternateContent>
    </p:spTree>
    <p:extLst>
      <p:ext uri="{BB962C8B-B14F-4D97-AF65-F5344CB8AC3E}">
        <p14:creationId xmlns:p14="http://schemas.microsoft.com/office/powerpoint/2010/main" val="34482892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66A37FE8-866E-4900-87DA-4649C0BF1507}"/>
              </a:ext>
            </a:extLst>
          </p:cNvPr>
          <p:cNvSpPr txBox="1">
            <a:spLocks/>
          </p:cNvSpPr>
          <p:nvPr/>
        </p:nvSpPr>
        <p:spPr>
          <a:xfrm>
            <a:off x="463826" y="354931"/>
            <a:ext cx="10515600" cy="4468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70C0"/>
                </a:solidFill>
                <a:latin typeface="+mn-lt"/>
              </a:rPr>
              <a:t>Complex </a:t>
            </a:r>
            <a:r>
              <a:rPr lang="en-US" b="1" dirty="0">
                <a:solidFill>
                  <a:srgbClr val="0070C0"/>
                </a:solidFill>
                <a:latin typeface="+mn-lt"/>
              </a:rPr>
              <a:t>potential</a:t>
            </a:r>
            <a:r>
              <a:rPr lang="en-US" dirty="0">
                <a:solidFill>
                  <a:srgbClr val="0070C0"/>
                </a:solidFill>
                <a:latin typeface="+mn-lt"/>
              </a:rPr>
              <a:t>.</a:t>
            </a:r>
            <a:endParaRPr lang="en-US" b="1" dirty="0">
              <a:solidFill>
                <a:srgbClr val="0070C0"/>
              </a:solidFill>
              <a:latin typeface="+mn-lt"/>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 xmlns:a16="http://schemas.microsoft.com/office/drawing/2014/main" id="{54B45656-8B66-488E-BA8A-707AF34BEDA4}"/>
                  </a:ext>
                </a:extLst>
              </p:cNvPr>
              <p:cNvSpPr/>
              <p:nvPr/>
            </p:nvSpPr>
            <p:spPr>
              <a:xfrm>
                <a:off x="609600" y="1083778"/>
                <a:ext cx="11347938" cy="3785652"/>
              </a:xfrm>
              <a:prstGeom prst="rect">
                <a:avLst/>
              </a:prstGeom>
            </p:spPr>
            <p:txBody>
              <a:bodyPr wrap="square">
                <a:spAutoFit/>
              </a:bodyPr>
              <a:lstStyle/>
              <a:p>
                <a:pPr marL="342900" indent="-342900">
                  <a:buFont typeface="Arial" pitchFamily="34" charset="0"/>
                  <a:buChar char="•"/>
                </a:pPr>
                <a:r>
                  <a:rPr lang="en-US" sz="2400" dirty="0" smtClean="0"/>
                  <a:t>If </a:t>
                </a:r>
                <a:r>
                  <a:rPr lang="en-US" sz="2400" dirty="0"/>
                  <a:t>a potential function </a:t>
                </a:r>
                <a14:m>
                  <m:oMath xmlns:m="http://schemas.openxmlformats.org/officeDocument/2006/math">
                    <m:r>
                      <a:rPr lang="en-US" sz="2400" i="1" dirty="0" smtClean="0">
                        <a:latin typeface="Cambria Math"/>
                      </a:rPr>
                      <m:t>𝜑</m:t>
                    </m:r>
                    <m:r>
                      <a:rPr lang="en-US" sz="2400" i="1" dirty="0" smtClean="0">
                        <a:latin typeface="Cambria Math"/>
                      </a:rPr>
                      <m:t>(</m:t>
                    </m:r>
                    <m:r>
                      <a:rPr lang="en-US" sz="2400" i="1" dirty="0" smtClean="0">
                        <a:latin typeface="Cambria Math"/>
                      </a:rPr>
                      <m:t>𝑥</m:t>
                    </m:r>
                    <m:r>
                      <a:rPr lang="en-US" sz="2400" i="1" dirty="0" smtClean="0">
                        <a:latin typeface="Cambria Math"/>
                      </a:rPr>
                      <m:t>, </m:t>
                    </m:r>
                    <m:r>
                      <a:rPr lang="en-US" sz="2400" i="1" dirty="0" smtClean="0">
                        <a:latin typeface="Cambria Math"/>
                      </a:rPr>
                      <m:t>𝑦</m:t>
                    </m:r>
                    <m:r>
                      <a:rPr lang="en-US" sz="2400" i="1" dirty="0" smtClean="0">
                        <a:latin typeface="Cambria Math"/>
                      </a:rPr>
                      <m:t>) </m:t>
                    </m:r>
                  </m:oMath>
                </a14:m>
                <a:r>
                  <a:rPr lang="en-US" sz="2400" dirty="0" smtClean="0"/>
                  <a:t>satisfies Laplace’s </a:t>
                </a:r>
                <a:r>
                  <a:rPr lang="en-US" sz="2400" dirty="0"/>
                  <a:t>equation in some domain </a:t>
                </a:r>
                <a14:m>
                  <m:oMath xmlns:m="http://schemas.openxmlformats.org/officeDocument/2006/math">
                    <m:r>
                      <a:rPr lang="en-US" sz="2400" i="1" dirty="0" smtClean="0">
                        <a:latin typeface="Cambria Math"/>
                      </a:rPr>
                      <m:t>𝐷</m:t>
                    </m:r>
                  </m:oMath>
                </a14:m>
                <a:r>
                  <a:rPr lang="en-US" sz="2400" dirty="0"/>
                  <a:t>, it is harmonic, </a:t>
                </a:r>
                <a:r>
                  <a:rPr lang="en-US" sz="2400" dirty="0" smtClean="0"/>
                  <a:t>and there </a:t>
                </a:r>
                <a:r>
                  <a:rPr lang="en-US" sz="2400" dirty="0"/>
                  <a:t>exists a harmonic conjugate function </a:t>
                </a:r>
                <a14:m>
                  <m:oMath xmlns:m="http://schemas.openxmlformats.org/officeDocument/2006/math">
                    <m:r>
                      <a:rPr lang="en-US" sz="2400" i="1" dirty="0" smtClean="0">
                        <a:latin typeface="Cambria Math"/>
                      </a:rPr>
                      <m:t>𝜓</m:t>
                    </m:r>
                    <m:r>
                      <a:rPr lang="en-US" sz="2400" i="1" dirty="0" smtClean="0">
                        <a:latin typeface="Cambria Math"/>
                      </a:rPr>
                      <m:t>(</m:t>
                    </m:r>
                    <m:r>
                      <a:rPr lang="en-US" sz="2400" i="1" dirty="0" smtClean="0">
                        <a:latin typeface="Cambria Math"/>
                      </a:rPr>
                      <m:t>𝑥</m:t>
                    </m:r>
                    <m:r>
                      <a:rPr lang="en-US" sz="2400" i="1" dirty="0" smtClean="0">
                        <a:latin typeface="Cambria Math"/>
                      </a:rPr>
                      <m:t>, </m:t>
                    </m:r>
                    <m:r>
                      <a:rPr lang="en-US" sz="2400" i="1" dirty="0" smtClean="0">
                        <a:latin typeface="Cambria Math"/>
                      </a:rPr>
                      <m:t>𝑦</m:t>
                    </m:r>
                    <m:r>
                      <a:rPr lang="en-US" sz="2400" i="1" dirty="0" smtClean="0">
                        <a:latin typeface="Cambria Math"/>
                      </a:rPr>
                      <m:t>) </m:t>
                    </m:r>
                  </m:oMath>
                </a14:m>
                <a:r>
                  <a:rPr lang="en-US" sz="2400" dirty="0" smtClean="0"/>
                  <a:t>defined in </a:t>
                </a:r>
                <a14:m>
                  <m:oMath xmlns:m="http://schemas.openxmlformats.org/officeDocument/2006/math">
                    <m:r>
                      <a:rPr lang="en-US" sz="2400" i="1" dirty="0" smtClean="0">
                        <a:latin typeface="Cambria Math"/>
                      </a:rPr>
                      <m:t>𝐷</m:t>
                    </m:r>
                  </m:oMath>
                </a14:m>
                <a:r>
                  <a:rPr lang="en-US" sz="2400" i="1" dirty="0"/>
                  <a:t> </a:t>
                </a:r>
                <a:r>
                  <a:rPr lang="en-US" sz="2400" dirty="0"/>
                  <a:t>so that the complex </a:t>
                </a:r>
                <a:r>
                  <a:rPr lang="en-US" sz="2400" dirty="0" smtClean="0"/>
                  <a:t>function</a:t>
                </a:r>
              </a:p>
              <a:p>
                <a:pPr/>
                <a14:m>
                  <m:oMathPara xmlns:m="http://schemas.openxmlformats.org/officeDocument/2006/math">
                    <m:oMathParaPr>
                      <m:jc m:val="centerGroup"/>
                    </m:oMathParaPr>
                    <m:oMath xmlns:m="http://schemas.openxmlformats.org/officeDocument/2006/math">
                      <m:r>
                        <a:rPr lang="es-ES" sz="2400" b="1" i="0" dirty="0" smtClean="0">
                          <a:solidFill>
                            <a:srgbClr val="0070C0"/>
                          </a:solidFill>
                          <a:latin typeface="Cambria Math"/>
                        </a:rPr>
                        <m:t>𝛀</m:t>
                      </m:r>
                      <m:d>
                        <m:dPr>
                          <m:ctrlPr>
                            <a:rPr lang="es-ES" sz="2400" b="1" i="1" dirty="0">
                              <a:solidFill>
                                <a:srgbClr val="0070C0"/>
                              </a:solidFill>
                              <a:latin typeface="Cambria Math"/>
                            </a:rPr>
                          </m:ctrlPr>
                        </m:dPr>
                        <m:e>
                          <m:r>
                            <a:rPr lang="es-ES" sz="2400" i="1" dirty="0">
                              <a:solidFill>
                                <a:srgbClr val="0070C0"/>
                              </a:solidFill>
                              <a:latin typeface="Cambria Math"/>
                            </a:rPr>
                            <m:t>𝑧</m:t>
                          </m:r>
                        </m:e>
                      </m:d>
                      <m:r>
                        <a:rPr lang="es-ES" sz="2400" i="1" dirty="0">
                          <a:solidFill>
                            <a:srgbClr val="0070C0"/>
                          </a:solidFill>
                          <a:latin typeface="Cambria Math"/>
                        </a:rPr>
                        <m:t>= </m:t>
                      </m:r>
                      <m:r>
                        <a:rPr lang="es-ES" sz="2400" i="1" dirty="0">
                          <a:solidFill>
                            <a:srgbClr val="0070C0"/>
                          </a:solidFill>
                          <a:latin typeface="Cambria Math"/>
                        </a:rPr>
                        <m:t>𝜑</m:t>
                      </m:r>
                      <m:d>
                        <m:dPr>
                          <m:ctrlPr>
                            <a:rPr lang="es-ES" sz="2400" i="1" dirty="0">
                              <a:solidFill>
                                <a:srgbClr val="0070C0"/>
                              </a:solidFill>
                              <a:latin typeface="Cambria Math"/>
                            </a:rPr>
                          </m:ctrlPr>
                        </m:dPr>
                        <m:e>
                          <m:r>
                            <a:rPr lang="es-ES" sz="2400" i="1" dirty="0">
                              <a:solidFill>
                                <a:srgbClr val="0070C0"/>
                              </a:solidFill>
                              <a:latin typeface="Cambria Math"/>
                            </a:rPr>
                            <m:t>𝑥</m:t>
                          </m:r>
                          <m:r>
                            <a:rPr lang="es-ES" sz="2400" i="1" dirty="0">
                              <a:solidFill>
                                <a:srgbClr val="0070C0"/>
                              </a:solidFill>
                              <a:latin typeface="Cambria Math"/>
                            </a:rPr>
                            <m:t>, </m:t>
                          </m:r>
                          <m:r>
                            <a:rPr lang="es-ES" sz="2400" i="1" dirty="0">
                              <a:solidFill>
                                <a:srgbClr val="0070C0"/>
                              </a:solidFill>
                              <a:latin typeface="Cambria Math"/>
                            </a:rPr>
                            <m:t>𝑦</m:t>
                          </m:r>
                        </m:e>
                      </m:d>
                      <m:r>
                        <a:rPr lang="es-ES" sz="2400" i="1" dirty="0">
                          <a:solidFill>
                            <a:srgbClr val="0070C0"/>
                          </a:solidFill>
                          <a:latin typeface="Cambria Math"/>
                        </a:rPr>
                        <m:t>+ </m:t>
                      </m:r>
                      <m:r>
                        <a:rPr lang="es-ES" sz="2400" i="1" dirty="0" err="1">
                          <a:solidFill>
                            <a:srgbClr val="0070C0"/>
                          </a:solidFill>
                          <a:latin typeface="Cambria Math"/>
                        </a:rPr>
                        <m:t>𝑖</m:t>
                      </m:r>
                      <m:r>
                        <a:rPr lang="es-ES" sz="2400" i="1" dirty="0" err="1">
                          <a:solidFill>
                            <a:srgbClr val="0070C0"/>
                          </a:solidFill>
                          <a:latin typeface="Cambria Math"/>
                        </a:rPr>
                        <m:t>𝜓</m:t>
                      </m:r>
                      <m:d>
                        <m:dPr>
                          <m:ctrlPr>
                            <a:rPr lang="es-ES" sz="2400" i="1" dirty="0">
                              <a:solidFill>
                                <a:srgbClr val="0070C0"/>
                              </a:solidFill>
                              <a:latin typeface="Cambria Math"/>
                            </a:rPr>
                          </m:ctrlPr>
                        </m:dPr>
                        <m:e>
                          <m:r>
                            <a:rPr lang="es-ES" sz="2400" i="1" dirty="0">
                              <a:solidFill>
                                <a:srgbClr val="0070C0"/>
                              </a:solidFill>
                              <a:latin typeface="Cambria Math"/>
                            </a:rPr>
                            <m:t>𝑥</m:t>
                          </m:r>
                          <m:r>
                            <a:rPr lang="es-ES" sz="2400" i="1" dirty="0">
                              <a:solidFill>
                                <a:srgbClr val="0070C0"/>
                              </a:solidFill>
                              <a:latin typeface="Cambria Math"/>
                            </a:rPr>
                            <m:t>, </m:t>
                          </m:r>
                          <m:r>
                            <a:rPr lang="es-ES" sz="2400" i="1" dirty="0">
                              <a:solidFill>
                                <a:srgbClr val="0070C0"/>
                              </a:solidFill>
                              <a:latin typeface="Cambria Math"/>
                            </a:rPr>
                            <m:t>𝑦</m:t>
                          </m:r>
                        </m:e>
                      </m:d>
                      <m:r>
                        <a:rPr lang="en-US" sz="2400" b="0" i="1" dirty="0" smtClean="0">
                          <a:solidFill>
                            <a:srgbClr val="0070C0"/>
                          </a:solidFill>
                          <a:latin typeface="Cambria Math"/>
                        </a:rPr>
                        <m:t>          (</m:t>
                      </m:r>
                      <m:r>
                        <a:rPr lang="en-US" sz="2400" b="0" i="1" dirty="0" smtClean="0">
                          <a:solidFill>
                            <a:srgbClr val="0070C0"/>
                          </a:solidFill>
                          <a:latin typeface="Cambria Math"/>
                        </a:rPr>
                        <m:t>1</m:t>
                      </m:r>
                      <m:r>
                        <a:rPr lang="en-US" sz="2400" b="0" i="1" dirty="0" smtClean="0">
                          <a:solidFill>
                            <a:srgbClr val="0070C0"/>
                          </a:solidFill>
                          <a:latin typeface="Cambria Math"/>
                        </a:rPr>
                        <m:t>)</m:t>
                      </m:r>
                    </m:oMath>
                  </m:oMathPara>
                </a14:m>
                <a:endParaRPr lang="en-US" sz="2400" dirty="0" smtClean="0"/>
              </a:p>
              <a:p>
                <a:r>
                  <a:rPr lang="en-US" sz="2400" dirty="0" smtClean="0"/>
                  <a:t>     is </a:t>
                </a:r>
                <a:r>
                  <a:rPr lang="en-US" sz="2400" dirty="0"/>
                  <a:t>analytic in </a:t>
                </a:r>
                <a14:m>
                  <m:oMath xmlns:m="http://schemas.openxmlformats.org/officeDocument/2006/math">
                    <m:r>
                      <a:rPr lang="en-US" sz="2400" i="1" dirty="0" smtClean="0">
                        <a:latin typeface="Cambria Math"/>
                      </a:rPr>
                      <m:t>𝐷</m:t>
                    </m:r>
                  </m:oMath>
                </a14:m>
                <a:r>
                  <a:rPr lang="en-US" sz="2400" dirty="0"/>
                  <a:t>. The function </a:t>
                </a:r>
                <a14:m>
                  <m:oMath xmlns:m="http://schemas.openxmlformats.org/officeDocument/2006/math">
                    <m:r>
                      <a:rPr lang="en-US" sz="2400" b="1" i="0" dirty="0" smtClean="0">
                        <a:latin typeface="Cambria Math"/>
                      </a:rPr>
                      <m:t>𝛀</m:t>
                    </m:r>
                    <m:r>
                      <a:rPr lang="en-US" sz="2400" i="1" dirty="0">
                        <a:latin typeface="Cambria Math"/>
                      </a:rPr>
                      <m:t>(</m:t>
                    </m:r>
                    <m:r>
                      <a:rPr lang="en-US" sz="2400" i="1" dirty="0">
                        <a:latin typeface="Cambria Math"/>
                      </a:rPr>
                      <m:t>𝑧</m:t>
                    </m:r>
                    <m:r>
                      <a:rPr lang="en-US" sz="2400" i="1" dirty="0">
                        <a:latin typeface="Cambria Math"/>
                      </a:rPr>
                      <m:t>)</m:t>
                    </m:r>
                  </m:oMath>
                </a14:m>
                <a:r>
                  <a:rPr lang="en-US" sz="2400" dirty="0"/>
                  <a:t> in </a:t>
                </a:r>
                <a14:m>
                  <m:oMath xmlns:m="http://schemas.openxmlformats.org/officeDocument/2006/math">
                    <m:r>
                      <a:rPr lang="en-US" sz="2400" i="1" dirty="0" smtClean="0">
                        <a:latin typeface="Cambria Math"/>
                      </a:rPr>
                      <m:t>(</m:t>
                    </m:r>
                    <m:r>
                      <a:rPr lang="en-US" sz="2400" i="1" dirty="0" smtClean="0">
                        <a:latin typeface="Cambria Math"/>
                      </a:rPr>
                      <m:t>1</m:t>
                    </m:r>
                    <m:r>
                      <a:rPr lang="en-US" sz="2400" i="1" dirty="0" smtClean="0">
                        <a:latin typeface="Cambria Math"/>
                      </a:rPr>
                      <m:t>)</m:t>
                    </m:r>
                  </m:oMath>
                </a14:m>
                <a:r>
                  <a:rPr lang="en-US" sz="2400" dirty="0" smtClean="0"/>
                  <a:t> </a:t>
                </a:r>
                <a:r>
                  <a:rPr lang="en-US" sz="2400" dirty="0"/>
                  <a:t>is called the </a:t>
                </a:r>
                <a:r>
                  <a:rPr lang="en-US" sz="2400" b="1" dirty="0"/>
                  <a:t>complex </a:t>
                </a:r>
                <a:r>
                  <a:rPr lang="en-US" sz="2400" b="1" dirty="0" smtClean="0"/>
                  <a:t>potential </a:t>
                </a:r>
                <a:r>
                  <a:rPr lang="en-US" sz="2400" dirty="0" smtClean="0"/>
                  <a:t>corresponding  </a:t>
                </a:r>
              </a:p>
              <a:p>
                <a:r>
                  <a:rPr lang="en-US" sz="2400" dirty="0"/>
                  <a:t> </a:t>
                </a:r>
                <a:r>
                  <a:rPr lang="en-US" sz="2400" dirty="0" smtClean="0"/>
                  <a:t>    to </a:t>
                </a:r>
                <a:r>
                  <a:rPr lang="en-US" sz="2400" dirty="0"/>
                  <a:t>the real potential </a:t>
                </a:r>
                <a14:m>
                  <m:oMath xmlns:m="http://schemas.openxmlformats.org/officeDocument/2006/math">
                    <m:r>
                      <a:rPr lang="en-US" sz="2400" i="1" dirty="0" smtClean="0">
                        <a:latin typeface="Cambria Math"/>
                      </a:rPr>
                      <m:t>𝜑</m:t>
                    </m:r>
                  </m:oMath>
                </a14:m>
                <a:r>
                  <a:rPr lang="en-US" sz="2400" dirty="0"/>
                  <a:t>. </a:t>
                </a:r>
                <a:endParaRPr lang="en-US" sz="2400" dirty="0" smtClean="0"/>
              </a:p>
              <a:p>
                <a:pPr marL="342900" indent="-342900">
                  <a:buFont typeface="Arial" pitchFamily="34" charset="0"/>
                  <a:buChar char="•"/>
                </a:pPr>
                <a:endParaRPr lang="en-US" sz="2400" dirty="0" smtClean="0"/>
              </a:p>
              <a:p>
                <a:pPr marL="342900" indent="-342900">
                  <a:buFont typeface="Arial" pitchFamily="34" charset="0"/>
                  <a:buChar char="•"/>
                </a:pPr>
                <a:r>
                  <a:rPr lang="en-US" sz="2400" dirty="0" smtClean="0"/>
                  <a:t>As </a:t>
                </a:r>
                <a:r>
                  <a:rPr lang="en-US" sz="2400" dirty="0"/>
                  <a:t>we have </a:t>
                </a:r>
                <a:r>
                  <a:rPr lang="en-US" sz="2400" dirty="0" smtClean="0"/>
                  <a:t>already seen that </a:t>
                </a:r>
                <a:r>
                  <a:rPr lang="en-US" sz="2400" dirty="0"/>
                  <a:t>the level curves of </a:t>
                </a:r>
                <a14:m>
                  <m:oMath xmlns:m="http://schemas.openxmlformats.org/officeDocument/2006/math">
                    <m:r>
                      <a:rPr lang="en-US" sz="2400" i="1" dirty="0" smtClean="0">
                        <a:latin typeface="Cambria Math"/>
                      </a:rPr>
                      <m:t>𝜑</m:t>
                    </m:r>
                  </m:oMath>
                </a14:m>
                <a:r>
                  <a:rPr lang="en-US" sz="2400" i="1" dirty="0"/>
                  <a:t> </a:t>
                </a:r>
                <a:r>
                  <a:rPr lang="en-US" sz="2400" dirty="0"/>
                  <a:t>and </a:t>
                </a:r>
                <a14:m>
                  <m:oMath xmlns:m="http://schemas.openxmlformats.org/officeDocument/2006/math">
                    <m:r>
                      <a:rPr lang="en-US" sz="2400" i="1" dirty="0" smtClean="0">
                        <a:latin typeface="Cambria Math"/>
                      </a:rPr>
                      <m:t>𝜓</m:t>
                    </m:r>
                  </m:oMath>
                </a14:m>
                <a:r>
                  <a:rPr lang="en-US" sz="2400" i="1" dirty="0"/>
                  <a:t> </a:t>
                </a:r>
                <a:r>
                  <a:rPr lang="en-US" sz="2400" dirty="0"/>
                  <a:t>are orthogonal families. The </a:t>
                </a:r>
                <a:r>
                  <a:rPr lang="en-US" sz="2400" dirty="0" smtClean="0"/>
                  <a:t>level curves </a:t>
                </a:r>
                <a:r>
                  <a:rPr lang="en-US" sz="2400" dirty="0"/>
                  <a:t>of </a:t>
                </a:r>
                <a14:m>
                  <m:oMath xmlns:m="http://schemas.openxmlformats.org/officeDocument/2006/math">
                    <m:r>
                      <a:rPr lang="en-US" sz="2400" i="1" dirty="0" smtClean="0">
                        <a:latin typeface="Cambria Math"/>
                      </a:rPr>
                      <m:t>𝜑</m:t>
                    </m:r>
                  </m:oMath>
                </a14:m>
                <a:r>
                  <a:rPr lang="en-US" sz="2400" dirty="0" smtClean="0"/>
                  <a:t>:</a:t>
                </a:r>
                <a:r>
                  <a:rPr lang="en-US" sz="2400" i="1" dirty="0" smtClean="0"/>
                  <a:t> </a:t>
                </a:r>
                <a14:m>
                  <m:oMath xmlns:m="http://schemas.openxmlformats.org/officeDocument/2006/math">
                    <m:r>
                      <a:rPr lang="en-US" sz="2400" i="1" dirty="0" smtClean="0">
                        <a:latin typeface="Cambria Math"/>
                      </a:rPr>
                      <m:t>𝜑</m:t>
                    </m:r>
                    <m:r>
                      <a:rPr lang="en-US" sz="2400" i="1" dirty="0" smtClean="0">
                        <a:latin typeface="Cambria Math"/>
                      </a:rPr>
                      <m:t>(</m:t>
                    </m:r>
                    <m:r>
                      <a:rPr lang="en-US" sz="2400" i="1" dirty="0" smtClean="0">
                        <a:latin typeface="Cambria Math"/>
                      </a:rPr>
                      <m:t>𝑥</m:t>
                    </m:r>
                    <m:r>
                      <a:rPr lang="en-US" sz="2400" i="1" dirty="0" smtClean="0">
                        <a:latin typeface="Cambria Math"/>
                      </a:rPr>
                      <m:t>, </m:t>
                    </m:r>
                    <m:r>
                      <a:rPr lang="en-US" sz="2400" i="1" dirty="0" smtClean="0">
                        <a:latin typeface="Cambria Math"/>
                      </a:rPr>
                      <m:t>𝑦</m:t>
                    </m:r>
                    <m:r>
                      <a:rPr lang="en-US" sz="2400" i="1" dirty="0" smtClean="0">
                        <a:latin typeface="Cambria Math"/>
                      </a:rPr>
                      <m:t>)=</m:t>
                    </m:r>
                    <m:sSub>
                      <m:sSubPr>
                        <m:ctrlPr>
                          <a:rPr lang="en-US" sz="2400" i="1" dirty="0" smtClean="0">
                            <a:latin typeface="Cambria Math"/>
                          </a:rPr>
                        </m:ctrlPr>
                      </m:sSubPr>
                      <m:e>
                        <m:r>
                          <a:rPr lang="en-US" sz="2400" b="0" i="1" dirty="0" smtClean="0">
                            <a:latin typeface="Cambria Math"/>
                          </a:rPr>
                          <m:t>𝑐</m:t>
                        </m:r>
                      </m:e>
                      <m:sub>
                        <m:r>
                          <a:rPr lang="en-US" sz="2400" b="0" i="1" dirty="0" smtClean="0">
                            <a:latin typeface="Cambria Math"/>
                          </a:rPr>
                          <m:t>1</m:t>
                        </m:r>
                      </m:sub>
                    </m:sSub>
                  </m:oMath>
                </a14:m>
                <a:r>
                  <a:rPr lang="en-US" sz="2400" dirty="0"/>
                  <a:t>, are called </a:t>
                </a:r>
                <a:r>
                  <a:rPr lang="en-US" sz="2400" b="1" dirty="0"/>
                  <a:t>equipotential curves</a:t>
                </a:r>
                <a:r>
                  <a:rPr lang="en-US" sz="2400" dirty="0"/>
                  <a:t>—that is, </a:t>
                </a:r>
                <a:r>
                  <a:rPr lang="en-US" sz="2400" dirty="0" smtClean="0"/>
                  <a:t>curves along </a:t>
                </a:r>
                <a:r>
                  <a:rPr lang="en-US" sz="2400" dirty="0"/>
                  <a:t>which the potential is constant.</a:t>
                </a:r>
              </a:p>
            </p:txBody>
          </p:sp>
        </mc:Choice>
        <mc:Fallback xmlns="">
          <p:sp>
            <p:nvSpPr>
              <p:cNvPr id="6" name="Rectangle 5">
                <a:extLst>
                  <a:ext uri="{FF2B5EF4-FFF2-40B4-BE49-F238E27FC236}">
                    <a16:creationId xmlns:a16="http://schemas.microsoft.com/office/drawing/2014/main" xmlns="" xmlns:a14="http://schemas.microsoft.com/office/drawing/2010/main" id="{54B45656-8B66-488E-BA8A-707AF34BEDA4}"/>
                  </a:ext>
                </a:extLst>
              </p:cNvPr>
              <p:cNvSpPr>
                <a:spLocks noRot="1" noChangeAspect="1" noMove="1" noResize="1" noEditPoints="1" noAdjustHandles="1" noChangeArrowheads="1" noChangeShapeType="1" noTextEdit="1"/>
              </p:cNvSpPr>
              <p:nvPr/>
            </p:nvSpPr>
            <p:spPr>
              <a:xfrm>
                <a:off x="609600" y="1083778"/>
                <a:ext cx="11347938" cy="3785652"/>
              </a:xfrm>
              <a:prstGeom prst="rect">
                <a:avLst/>
              </a:prstGeom>
              <a:blipFill rotWithShape="1">
                <a:blip r:embed="rId2"/>
                <a:stretch>
                  <a:fillRect l="-698" t="-1288" r="-1182" b="-2738"/>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876240" y="4467240"/>
              <a:ext cx="11011320" cy="2152800"/>
            </p14:xfrm>
          </p:contentPart>
        </mc:Choice>
        <mc:Fallback xmlns="">
          <p:pic>
            <p:nvPicPr>
              <p:cNvPr id="2" name="Ink 1"/>
              <p:cNvPicPr/>
              <p:nvPr/>
            </p:nvPicPr>
            <p:blipFill>
              <a:blip r:embed="rId4"/>
              <a:stretch>
                <a:fillRect/>
              </a:stretch>
            </p:blipFill>
            <p:spPr>
              <a:xfrm>
                <a:off x="866880" y="4457880"/>
                <a:ext cx="11030040" cy="2171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5638680" y="47520"/>
              <a:ext cx="4744080" cy="1000440"/>
            </p14:xfrm>
          </p:contentPart>
        </mc:Choice>
        <mc:Fallback xmlns="">
          <p:pic>
            <p:nvPicPr>
              <p:cNvPr id="3" name="Ink 2"/>
              <p:cNvPicPr/>
              <p:nvPr/>
            </p:nvPicPr>
            <p:blipFill>
              <a:blip r:embed="rId6"/>
              <a:stretch>
                <a:fillRect/>
              </a:stretch>
            </p:blipFill>
            <p:spPr>
              <a:xfrm>
                <a:off x="5629320" y="38160"/>
                <a:ext cx="4762800" cy="1019160"/>
              </a:xfrm>
              <a:prstGeom prst="rect">
                <a:avLst/>
              </a:prstGeom>
            </p:spPr>
          </p:pic>
        </mc:Fallback>
      </mc:AlternateContent>
    </p:spTree>
    <p:extLst>
      <p:ext uri="{BB962C8B-B14F-4D97-AF65-F5344CB8AC3E}">
        <p14:creationId xmlns:p14="http://schemas.microsoft.com/office/powerpoint/2010/main" val="38894135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66A37FE8-866E-4900-87DA-4649C0BF1507}"/>
              </a:ext>
            </a:extLst>
          </p:cNvPr>
          <p:cNvSpPr txBox="1">
            <a:spLocks/>
          </p:cNvSpPr>
          <p:nvPr/>
        </p:nvSpPr>
        <p:spPr>
          <a:xfrm>
            <a:off x="463826" y="354931"/>
            <a:ext cx="10515600" cy="4468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latin typeface="+mn-lt"/>
              </a:rPr>
              <a:t>Electrostatic potential</a:t>
            </a:r>
            <a:r>
              <a:rPr lang="en-US" dirty="0">
                <a:solidFill>
                  <a:srgbClr val="0070C0"/>
                </a:solidFill>
                <a:latin typeface="+mn-lt"/>
              </a:rPr>
              <a:t>.</a:t>
            </a:r>
            <a:endParaRPr lang="en-US" b="1" dirty="0">
              <a:solidFill>
                <a:srgbClr val="0070C0"/>
              </a:solidFill>
              <a:latin typeface="+mn-lt"/>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 xmlns:a16="http://schemas.microsoft.com/office/drawing/2014/main" id="{54B45656-8B66-488E-BA8A-707AF34BEDA4}"/>
                  </a:ext>
                </a:extLst>
              </p:cNvPr>
              <p:cNvSpPr/>
              <p:nvPr/>
            </p:nvSpPr>
            <p:spPr>
              <a:xfrm>
                <a:off x="609600" y="1083778"/>
                <a:ext cx="11237842" cy="5239896"/>
              </a:xfrm>
              <a:prstGeom prst="rect">
                <a:avLst/>
              </a:prstGeom>
            </p:spPr>
            <p:txBody>
              <a:bodyPr wrap="square">
                <a:spAutoFit/>
              </a:bodyPr>
              <a:lstStyle/>
              <a:p>
                <a:pPr marL="342900" indent="-342900">
                  <a:buFont typeface="Arial" panose="020B0604020202020204" pitchFamily="34" charset="0"/>
                  <a:buChar char="•"/>
                </a:pPr>
                <a:r>
                  <a:rPr lang="en-US" sz="2400" dirty="0" smtClean="0"/>
                  <a:t>In the study of electrostatics the electric field intensity </a:t>
                </a:r>
                <a14:m>
                  <m:oMath xmlns:m="http://schemas.openxmlformats.org/officeDocument/2006/math">
                    <m:r>
                      <a:rPr lang="en-US" sz="2400" b="1" i="0" dirty="0" smtClean="0">
                        <a:latin typeface="Cambria Math" panose="02040503050406030204" pitchFamily="18" charset="0"/>
                      </a:rPr>
                      <m:t>𝐅</m:t>
                    </m:r>
                  </m:oMath>
                </a14:m>
                <a:r>
                  <a:rPr lang="en-US" sz="2400" b="1" dirty="0"/>
                  <a:t> </a:t>
                </a:r>
                <a:r>
                  <a:rPr lang="en-US" sz="2400" dirty="0"/>
                  <a:t>due to a collection of stationary charges in a region of the plane is given by </a:t>
                </a:r>
                <a14:m>
                  <m:oMath xmlns:m="http://schemas.openxmlformats.org/officeDocument/2006/math">
                    <m:r>
                      <a:rPr lang="en-US" sz="2400" b="1" i="0" dirty="0" smtClean="0">
                        <a:latin typeface="Cambria Math" panose="02040503050406030204" pitchFamily="18" charset="0"/>
                      </a:rPr>
                      <m:t>𝐅</m:t>
                    </m:r>
                    <m:r>
                      <a:rPr lang="en-US" sz="2400" i="1" dirty="0">
                        <a:latin typeface="Cambria Math" panose="02040503050406030204" pitchFamily="18" charset="0"/>
                      </a:rPr>
                      <m:t>(</m:t>
                    </m:r>
                    <m:r>
                      <a:rPr lang="en-US" sz="2400" i="1" dirty="0">
                        <a:latin typeface="Cambria Math" panose="02040503050406030204" pitchFamily="18" charset="0"/>
                      </a:rPr>
                      <m:t>𝑥</m:t>
                    </m:r>
                    <m:r>
                      <a:rPr lang="en-US" sz="2400" i="1" dirty="0">
                        <a:latin typeface="Cambria Math" panose="02040503050406030204" pitchFamily="18" charset="0"/>
                      </a:rPr>
                      <m:t>, </m:t>
                    </m:r>
                    <m:r>
                      <a:rPr lang="en-US" sz="2400" i="1" dirty="0">
                        <a:latin typeface="Cambria Math" panose="02040503050406030204" pitchFamily="18" charset="0"/>
                      </a:rPr>
                      <m:t>𝑦</m:t>
                    </m:r>
                    <m:r>
                      <a:rPr lang="en-US" sz="2400" i="1" dirty="0">
                        <a:latin typeface="Cambria Math" panose="02040503050406030204" pitchFamily="18" charset="0"/>
                      </a:rPr>
                      <m:t>)=−</m:t>
                    </m:r>
                    <m:r>
                      <a:rPr lang="en-US" sz="2400" i="0" dirty="0">
                        <a:latin typeface="Cambria Math" panose="02040503050406030204" pitchFamily="18" charset="0"/>
                      </a:rPr>
                      <m:t>𝛻</m:t>
                    </m:r>
                    <m:r>
                      <a:rPr lang="en-US" sz="2400" i="1" dirty="0">
                        <a:latin typeface="Cambria Math" panose="02040503050406030204" pitchFamily="18" charset="0"/>
                      </a:rPr>
                      <m:t>𝜑</m:t>
                    </m:r>
                    <m:r>
                      <a:rPr lang="en-US" sz="2400" i="1" dirty="0">
                        <a:latin typeface="Cambria Math" panose="02040503050406030204" pitchFamily="18" charset="0"/>
                      </a:rPr>
                      <m:t>,</m:t>
                    </m:r>
                  </m:oMath>
                </a14:m>
                <a:r>
                  <a:rPr lang="en-US" sz="2400" dirty="0"/>
                  <a:t> where the real-valued function </a:t>
                </a:r>
                <a14:m>
                  <m:oMath xmlns:m="http://schemas.openxmlformats.org/officeDocument/2006/math">
                    <m:r>
                      <a:rPr lang="en-US" sz="2400" i="1" dirty="0" smtClean="0">
                        <a:latin typeface="Cambria Math" panose="02040503050406030204" pitchFamily="18" charset="0"/>
                      </a:rPr>
                      <m:t>𝜑</m:t>
                    </m:r>
                    <m:r>
                      <a:rPr lang="en-US" sz="2400" i="1" dirty="0" smtClean="0">
                        <a:latin typeface="Cambria Math" panose="02040503050406030204" pitchFamily="18" charset="0"/>
                      </a:rPr>
                      <m:t>(</m:t>
                    </m:r>
                    <m:r>
                      <a:rPr lang="en-US" sz="2400" i="1" dirty="0" smtClean="0">
                        <a:latin typeface="Cambria Math" panose="02040503050406030204" pitchFamily="18" charset="0"/>
                      </a:rPr>
                      <m:t>𝑥</m:t>
                    </m:r>
                    <m:r>
                      <a:rPr lang="en-US" sz="2400" i="1" dirty="0" smtClean="0">
                        <a:latin typeface="Cambria Math" panose="02040503050406030204" pitchFamily="18" charset="0"/>
                      </a:rPr>
                      <m:t>, </m:t>
                    </m:r>
                    <m:r>
                      <a:rPr lang="en-US" sz="2400" i="1" dirty="0" smtClean="0">
                        <a:latin typeface="Cambria Math" panose="02040503050406030204" pitchFamily="18" charset="0"/>
                      </a:rPr>
                      <m:t>𝑦</m:t>
                    </m:r>
                    <m:r>
                      <a:rPr lang="en-US" sz="2400" i="1" dirty="0" smtClean="0">
                        <a:latin typeface="Cambria Math" panose="02040503050406030204" pitchFamily="18" charset="0"/>
                      </a:rPr>
                      <m:t>) </m:t>
                    </m:r>
                  </m:oMath>
                </a14:m>
                <a:r>
                  <a:rPr lang="en-US" sz="2400" dirty="0"/>
                  <a:t>is called the </a:t>
                </a:r>
                <a:r>
                  <a:rPr lang="en-US" sz="2400" b="1" dirty="0"/>
                  <a:t>electrostatic potential</a:t>
                </a:r>
                <a:r>
                  <a:rPr lang="en-US" sz="2400" dirty="0"/>
                  <a:t>.</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2400" dirty="0"/>
                  <a:t>Gauss’ law asserts that the divergence of the field </a:t>
                </a:r>
                <a14:m>
                  <m:oMath xmlns:m="http://schemas.openxmlformats.org/officeDocument/2006/math">
                    <m:r>
                      <a:rPr lang="en-US" sz="2400" b="1" i="0" dirty="0" smtClean="0">
                        <a:latin typeface="Cambria Math" panose="02040503050406030204" pitchFamily="18" charset="0"/>
                      </a:rPr>
                      <m:t>𝐅</m:t>
                    </m:r>
                  </m:oMath>
                </a14:m>
                <a:r>
                  <a:rPr lang="en-US" sz="2400" dirty="0"/>
                  <a:t>, that is, </a:t>
                </a:r>
                <a14:m>
                  <m:oMath xmlns:m="http://schemas.openxmlformats.org/officeDocument/2006/math">
                    <m:r>
                      <a:rPr lang="en-US" sz="2400" i="0" dirty="0" smtClean="0">
                        <a:latin typeface="Cambria Math" panose="02040503050406030204" pitchFamily="18" charset="0"/>
                      </a:rPr>
                      <m:t>𝛻</m:t>
                    </m:r>
                    <m:r>
                      <a:rPr lang="en-US" sz="2400" i="1" dirty="0">
                        <a:latin typeface="Cambria Math" panose="02040503050406030204" pitchFamily="18" charset="0"/>
                      </a:rPr>
                      <m:t>・</m:t>
                    </m:r>
                    <m:r>
                      <a:rPr lang="en-US" sz="2400" b="1" i="0" dirty="0">
                        <a:latin typeface="Cambria Math" panose="02040503050406030204" pitchFamily="18" charset="0"/>
                      </a:rPr>
                      <m:t>𝐅</m:t>
                    </m:r>
                  </m:oMath>
                </a14:m>
                <a:r>
                  <a:rPr lang="en-US" sz="2400" dirty="0"/>
                  <a:t>, is proportional</a:t>
                </a:r>
              </a:p>
              <a:p>
                <a:r>
                  <a:rPr lang="en-US" sz="1100" dirty="0"/>
                  <a:t>           </a:t>
                </a:r>
                <a:r>
                  <a:rPr lang="en-US" sz="2400" dirty="0"/>
                  <a:t>to the charge density </a:t>
                </a:r>
                <a14:m>
                  <m:oMath xmlns:m="http://schemas.openxmlformats.org/officeDocument/2006/math">
                    <m:r>
                      <a:rPr lang="en-US" sz="2400" i="1" dirty="0" smtClean="0">
                        <a:latin typeface="Cambria Math" panose="02040503050406030204" pitchFamily="18" charset="0"/>
                      </a:rPr>
                      <m:t>𝜌</m:t>
                    </m:r>
                  </m:oMath>
                </a14:m>
                <a:r>
                  <a:rPr lang="en-US" sz="2400" dirty="0"/>
                  <a:t>, where </a:t>
                </a:r>
                <a14:m>
                  <m:oMath xmlns:m="http://schemas.openxmlformats.org/officeDocument/2006/math">
                    <m:r>
                      <a:rPr lang="en-US" sz="2400" i="1" dirty="0" smtClean="0">
                        <a:latin typeface="Cambria Math" panose="02040503050406030204" pitchFamily="18" charset="0"/>
                      </a:rPr>
                      <m:t>𝜌</m:t>
                    </m:r>
                  </m:oMath>
                </a14:m>
                <a:r>
                  <a:rPr lang="en-US" sz="2400" i="1" dirty="0"/>
                  <a:t> </a:t>
                </a:r>
                <a:r>
                  <a:rPr lang="en-US" sz="2400" dirty="0"/>
                  <a:t>is a scalar function.</a:t>
                </a:r>
              </a:p>
              <a:p>
                <a:endParaRPr lang="en-US" sz="1050" dirty="0"/>
              </a:p>
              <a:p>
                <a:pPr marL="342900" indent="-342900">
                  <a:buFont typeface="Arial" panose="020B0604020202020204" pitchFamily="34" charset="0"/>
                  <a:buChar char="•"/>
                </a:pPr>
                <a:r>
                  <a:rPr lang="en-US" sz="2400" dirty="0"/>
                  <a:t>If the region of the plane is free of charges, then the divergence of </a:t>
                </a:r>
                <a14:m>
                  <m:oMath xmlns:m="http://schemas.openxmlformats.org/officeDocument/2006/math">
                    <m:r>
                      <a:rPr lang="en-US" sz="2400" b="1" i="0" dirty="0" smtClean="0">
                        <a:latin typeface="Cambria Math" panose="02040503050406030204" pitchFamily="18" charset="0"/>
                      </a:rPr>
                      <m:t>𝐅</m:t>
                    </m:r>
                  </m:oMath>
                </a14:m>
                <a:r>
                  <a:rPr lang="en-US" sz="2400" b="1" dirty="0"/>
                  <a:t> </a:t>
                </a:r>
                <a:r>
                  <a:rPr lang="en-US" sz="2400" dirty="0"/>
                  <a:t>is zero, i.e.,</a:t>
                </a:r>
              </a:p>
              <a:p>
                <a:pPr algn="ctr"/>
                <a14:m>
                  <m:oMath xmlns:m="http://schemas.openxmlformats.org/officeDocument/2006/math">
                    <m:r>
                      <a:rPr lang="en-US" sz="2400" i="0" dirty="0" smtClean="0">
                        <a:latin typeface="Cambria Math" panose="02040503050406030204" pitchFamily="18" charset="0"/>
                      </a:rPr>
                      <m:t>𝛻</m:t>
                    </m:r>
                    <m:r>
                      <a:rPr lang="en-US" sz="2400" i="1" dirty="0" smtClean="0">
                        <a:latin typeface="Cambria Math" panose="02040503050406030204" pitchFamily="18" charset="0"/>
                      </a:rPr>
                      <m:t>・</m:t>
                    </m:r>
                    <m:r>
                      <a:rPr lang="en-US" sz="2400" b="1" i="0" dirty="0">
                        <a:latin typeface="Cambria Math" panose="02040503050406030204" pitchFamily="18" charset="0"/>
                      </a:rPr>
                      <m:t>𝐅</m:t>
                    </m:r>
                    <m:r>
                      <a:rPr lang="en-US" sz="2400" i="1" dirty="0">
                        <a:latin typeface="Cambria Math" panose="02040503050406030204" pitchFamily="18" charset="0"/>
                      </a:rPr>
                      <m:t>=</m:t>
                    </m:r>
                    <m:r>
                      <a:rPr lang="en-US" sz="2400" i="0" dirty="0">
                        <a:latin typeface="Cambria Math" panose="02040503050406030204" pitchFamily="18" charset="0"/>
                      </a:rPr>
                      <m:t>𝛻</m:t>
                    </m:r>
                    <m:r>
                      <a:rPr lang="en-US" sz="2400" i="1" dirty="0">
                        <a:latin typeface="Cambria Math" panose="02040503050406030204" pitchFamily="18" charset="0"/>
                      </a:rPr>
                      <m:t>・</m:t>
                    </m:r>
                    <m:r>
                      <a:rPr lang="en-US" sz="2400" i="1" dirty="0">
                        <a:latin typeface="Cambria Math" panose="02040503050406030204" pitchFamily="18" charset="0"/>
                      </a:rPr>
                      <m:t>(−</m:t>
                    </m:r>
                    <m:r>
                      <a:rPr lang="en-US" sz="2400" i="0" dirty="0">
                        <a:latin typeface="Cambria Math" panose="02040503050406030204" pitchFamily="18" charset="0"/>
                      </a:rPr>
                      <m:t>𝛻</m:t>
                    </m:r>
                    <m:r>
                      <a:rPr lang="el-GR" sz="2400" i="1" dirty="0">
                        <a:latin typeface="Cambria Math" panose="02040503050406030204" pitchFamily="18" charset="0"/>
                      </a:rPr>
                      <m:t>𝜑</m:t>
                    </m:r>
                    <m:r>
                      <a:rPr lang="el-GR" sz="2400" i="1" dirty="0">
                        <a:latin typeface="Cambria Math" panose="02040503050406030204" pitchFamily="18" charset="0"/>
                      </a:rPr>
                      <m:t>)=</m:t>
                    </m:r>
                    <m:r>
                      <a:rPr lang="el-GR" sz="2400" i="1" dirty="0">
                        <a:latin typeface="Cambria Math" panose="02040503050406030204" pitchFamily="18" charset="0"/>
                      </a:rPr>
                      <m:t>0</m:t>
                    </m:r>
                  </m:oMath>
                </a14:m>
                <a:r>
                  <a:rPr lang="en-US" sz="2400" dirty="0"/>
                  <a:t> or </a:t>
                </a:r>
                <a14:m>
                  <m:oMath xmlns:m="http://schemas.openxmlformats.org/officeDocument/2006/math">
                    <m:sSup>
                      <m:sSupPr>
                        <m:ctrlPr>
                          <a:rPr lang="en-US" sz="2400" i="1" dirty="0" smtClean="0">
                            <a:latin typeface="Cambria Math"/>
                          </a:rPr>
                        </m:ctrlPr>
                      </m:sSupPr>
                      <m:e>
                        <m:r>
                          <a:rPr lang="en-US" sz="2400" dirty="0">
                            <a:latin typeface="Cambria Math" panose="02040503050406030204" pitchFamily="18" charset="0"/>
                          </a:rPr>
                          <m:t>𝛻</m:t>
                        </m:r>
                      </m:e>
                      <m:sup>
                        <m:r>
                          <a:rPr lang="en-US" sz="2400" b="0" i="1" dirty="0" smtClean="0">
                            <a:latin typeface="Cambria Math" panose="02040503050406030204" pitchFamily="18" charset="0"/>
                          </a:rPr>
                          <m:t>2</m:t>
                        </m:r>
                      </m:sup>
                    </m:sSup>
                    <m:r>
                      <a:rPr lang="en-US" sz="2400" i="1" dirty="0">
                        <a:latin typeface="Cambria Math" panose="02040503050406030204" pitchFamily="18" charset="0"/>
                      </a:rPr>
                      <m:t>𝜑</m:t>
                    </m:r>
                    <m:r>
                      <a:rPr lang="en-US" sz="2400" i="1" dirty="0">
                        <a:latin typeface="Cambria Math" panose="02040503050406030204" pitchFamily="18" charset="0"/>
                      </a:rPr>
                      <m:t> = </m:t>
                    </m:r>
                    <m:r>
                      <a:rPr lang="en-US" sz="2400" i="1" dirty="0">
                        <a:latin typeface="Cambria Math" panose="02040503050406030204" pitchFamily="18" charset="0"/>
                      </a:rPr>
                      <m:t>0</m:t>
                    </m:r>
                  </m:oMath>
                </a14:m>
                <a:r>
                  <a:rPr lang="en-US" sz="2400" dirty="0"/>
                  <a:t>. </a:t>
                </a:r>
              </a:p>
              <a:p>
                <a:r>
                  <a:rPr lang="en-US" sz="2400" dirty="0"/>
                  <a:t>     In other words: The potential function </a:t>
                </a:r>
                <a14:m>
                  <m:oMath xmlns:m="http://schemas.openxmlformats.org/officeDocument/2006/math">
                    <m:r>
                      <a:rPr lang="en-US" sz="2400" i="1" dirty="0" smtClean="0">
                        <a:latin typeface="Cambria Math" panose="02040503050406030204" pitchFamily="18" charset="0"/>
                      </a:rPr>
                      <m:t>𝜑</m:t>
                    </m:r>
                  </m:oMath>
                </a14:m>
                <a:r>
                  <a:rPr lang="en-US" sz="2400" i="1" dirty="0"/>
                  <a:t> </a:t>
                </a:r>
                <a:r>
                  <a:rPr lang="en-US" sz="2400" dirty="0"/>
                  <a:t>satisfies Laplace’s equation and is therefore </a:t>
                </a:r>
              </a:p>
              <a:p>
                <a:r>
                  <a:rPr lang="en-US" sz="2400" dirty="0"/>
                  <a:t>     harmonic in some domain </a:t>
                </a:r>
                <a14:m>
                  <m:oMath xmlns:m="http://schemas.openxmlformats.org/officeDocument/2006/math">
                    <m:r>
                      <a:rPr lang="en-US" sz="2400" i="1" dirty="0" smtClean="0">
                        <a:latin typeface="Cambria Math" panose="02040503050406030204" pitchFamily="18" charset="0"/>
                      </a:rPr>
                      <m:t>𝐷</m:t>
                    </m:r>
                    <m:r>
                      <a:rPr lang="en-US" sz="2400" i="1" dirty="0" smtClean="0">
                        <a:latin typeface="Cambria Math" panose="02040503050406030204" pitchFamily="18" charset="0"/>
                      </a:rPr>
                      <m:t>.</m:t>
                    </m:r>
                  </m:oMath>
                </a14:m>
                <a:endParaRPr lang="en-US" sz="2400" dirty="0" smtClean="0"/>
              </a:p>
              <a:p>
                <a:pPr marL="342900" indent="-342900">
                  <a:buFont typeface="Arial" pitchFamily="34" charset="0"/>
                  <a:buChar char="•"/>
                </a:pPr>
                <a:endParaRPr lang="en-US" sz="1400" dirty="0" smtClean="0"/>
              </a:p>
              <a:p>
                <a:pPr marL="342900" indent="-342900">
                  <a:buFont typeface="Arial" pitchFamily="34" charset="0"/>
                  <a:buChar char="•"/>
                </a:pPr>
                <a:r>
                  <a:rPr lang="en-US" sz="2400" dirty="0" smtClean="0"/>
                  <a:t>For the electrostatic </a:t>
                </a:r>
                <a:r>
                  <a:rPr lang="en-US" sz="2400" dirty="0"/>
                  <a:t>potential, the electric field intensity </a:t>
                </a:r>
                <a14:m>
                  <m:oMath xmlns:m="http://schemas.openxmlformats.org/officeDocument/2006/math">
                    <m:r>
                      <a:rPr lang="en-US" sz="2400" b="1" i="0" dirty="0" smtClean="0">
                        <a:latin typeface="Cambria Math"/>
                      </a:rPr>
                      <m:t>𝐅</m:t>
                    </m:r>
                  </m:oMath>
                </a14:m>
                <a:r>
                  <a:rPr lang="en-US" sz="2400" b="1" dirty="0"/>
                  <a:t> </a:t>
                </a:r>
                <a:r>
                  <a:rPr lang="en-US" sz="2400" dirty="0"/>
                  <a:t>must be along the </a:t>
                </a:r>
                <a:r>
                  <a:rPr lang="en-US" sz="2400" dirty="0" smtClean="0"/>
                  <a:t>family of </a:t>
                </a:r>
                <a:r>
                  <a:rPr lang="en-US" sz="2400" dirty="0"/>
                  <a:t>curves orthogonal to the equipotential curves because the force of the </a:t>
                </a:r>
                <a:r>
                  <a:rPr lang="en-US" sz="2400" dirty="0" smtClean="0"/>
                  <a:t>field is </a:t>
                </a:r>
                <a:r>
                  <a:rPr lang="en-US" sz="2400" dirty="0"/>
                  <a:t>the gradient of the potential </a:t>
                </a:r>
                <a14:m>
                  <m:oMath xmlns:m="http://schemas.openxmlformats.org/officeDocument/2006/math">
                    <m:r>
                      <a:rPr lang="en-US" sz="2400" i="1" dirty="0" smtClean="0">
                        <a:latin typeface="Cambria Math"/>
                      </a:rPr>
                      <m:t>𝜑</m:t>
                    </m:r>
                  </m:oMath>
                </a14:m>
                <a:r>
                  <a:rPr lang="en-US" sz="2400" dirty="0"/>
                  <a:t>, </a:t>
                </a:r>
                <a14:m>
                  <m:oMath xmlns:m="http://schemas.openxmlformats.org/officeDocument/2006/math">
                    <m:r>
                      <a:rPr lang="en-US" sz="2400" b="1" i="0" dirty="0" smtClean="0">
                        <a:latin typeface="Cambria Math"/>
                      </a:rPr>
                      <m:t>𝐅</m:t>
                    </m:r>
                    <m:r>
                      <a:rPr lang="en-US" sz="2400" i="1" dirty="0">
                        <a:latin typeface="Cambria Math"/>
                      </a:rPr>
                      <m:t>(</m:t>
                    </m:r>
                    <m:r>
                      <a:rPr lang="en-US" sz="2400" i="1" dirty="0">
                        <a:latin typeface="Cambria Math"/>
                      </a:rPr>
                      <m:t>𝑥</m:t>
                    </m:r>
                    <m:r>
                      <a:rPr lang="en-US" sz="2400" i="1" dirty="0">
                        <a:latin typeface="Cambria Math"/>
                      </a:rPr>
                      <m:t>, </m:t>
                    </m:r>
                    <m:r>
                      <a:rPr lang="en-US" sz="2400" i="1" dirty="0">
                        <a:latin typeface="Cambria Math"/>
                      </a:rPr>
                      <m:t>𝑦</m:t>
                    </m:r>
                    <m:r>
                      <a:rPr lang="en-US" sz="2400" i="1" dirty="0">
                        <a:latin typeface="Cambria Math"/>
                      </a:rPr>
                      <m:t>)=−</m:t>
                    </m:r>
                    <m:r>
                      <a:rPr lang="en-US" sz="2400" i="0" dirty="0">
                        <a:latin typeface="Cambria Math"/>
                      </a:rPr>
                      <m:t>𝛻</m:t>
                    </m:r>
                    <m:r>
                      <a:rPr lang="en-US" sz="2400" i="1" dirty="0" smtClean="0">
                        <a:latin typeface="Cambria Math"/>
                      </a:rPr>
                      <m:t>𝜑</m:t>
                    </m:r>
                  </m:oMath>
                </a14:m>
                <a:r>
                  <a:rPr lang="en-US" sz="2400" dirty="0" smtClean="0"/>
                  <a:t>.</a:t>
                </a:r>
                <a:endParaRPr lang="en-US" sz="2400" dirty="0"/>
              </a:p>
            </p:txBody>
          </p:sp>
        </mc:Choice>
        <mc:Fallback xmlns="">
          <p:sp>
            <p:nvSpPr>
              <p:cNvPr id="6" name="Rectangle 5">
                <a:extLst>
                  <a:ext uri="{FF2B5EF4-FFF2-40B4-BE49-F238E27FC236}">
                    <a16:creationId xmlns:a16="http://schemas.microsoft.com/office/drawing/2014/main" xmlns:a14="http://schemas.microsoft.com/office/drawing/2010/main" xmlns="" id="{54B45656-8B66-488E-BA8A-707AF34BEDA4}"/>
                  </a:ext>
                </a:extLst>
              </p:cNvPr>
              <p:cNvSpPr>
                <a:spLocks noRot="1" noChangeAspect="1" noMove="1" noResize="1" noEditPoints="1" noAdjustHandles="1" noChangeArrowheads="1" noChangeShapeType="1" noTextEdit="1"/>
              </p:cNvSpPr>
              <p:nvPr/>
            </p:nvSpPr>
            <p:spPr>
              <a:xfrm>
                <a:off x="609600" y="1083778"/>
                <a:ext cx="11237842" cy="5239896"/>
              </a:xfrm>
              <a:prstGeom prst="rect">
                <a:avLst/>
              </a:prstGeom>
              <a:blipFill rotWithShape="1">
                <a:blip r:embed="rId2"/>
                <a:stretch>
                  <a:fillRect l="-705" t="-931" r="-705"/>
                </a:stretch>
              </a:blipFill>
            </p:spPr>
            <p:txBody>
              <a:bodyPr/>
              <a:lstStyle/>
              <a:p>
                <a:r>
                  <a:rPr lang="en-US">
                    <a:noFill/>
                  </a:rPr>
                  <a:t> </a:t>
                </a:r>
              </a:p>
            </p:txBody>
          </p:sp>
        </mc:Fallback>
      </mc:AlternateContent>
    </p:spTree>
    <p:extLst>
      <p:ext uri="{BB962C8B-B14F-4D97-AF65-F5344CB8AC3E}">
        <p14:creationId xmlns:p14="http://schemas.microsoft.com/office/powerpoint/2010/main" val="30913963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 xmlns:a16="http://schemas.microsoft.com/office/drawing/2014/main" id="{66A37FE8-866E-4900-87DA-4649C0BF1507}"/>
              </a:ext>
            </a:extLst>
          </p:cNvPr>
          <p:cNvSpPr txBox="1">
            <a:spLocks/>
          </p:cNvSpPr>
          <p:nvPr/>
        </p:nvSpPr>
        <p:spPr>
          <a:xfrm>
            <a:off x="463826" y="299290"/>
            <a:ext cx="10515600" cy="4468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70C0"/>
                </a:solidFill>
                <a:latin typeface="+mn-lt"/>
              </a:rPr>
              <a:t>Electrostatic </a:t>
            </a:r>
            <a:r>
              <a:rPr lang="en-US" b="1" dirty="0">
                <a:solidFill>
                  <a:srgbClr val="0070C0"/>
                </a:solidFill>
                <a:latin typeface="+mn-lt"/>
              </a:rPr>
              <a:t>potential</a:t>
            </a:r>
            <a:r>
              <a:rPr lang="en-US" dirty="0">
                <a:solidFill>
                  <a:srgbClr val="0070C0"/>
                </a:solidFill>
                <a:latin typeface="+mn-lt"/>
              </a:rPr>
              <a:t>.</a:t>
            </a:r>
            <a:endParaRPr lang="en-US" b="1" dirty="0">
              <a:solidFill>
                <a:srgbClr val="0070C0"/>
              </a:solidFill>
              <a:latin typeface="+mn-lt"/>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 xmlns:a16="http://schemas.microsoft.com/office/drawing/2014/main" id="{54B45656-8B66-488E-BA8A-707AF34BEDA4}"/>
                  </a:ext>
                </a:extLst>
              </p:cNvPr>
              <p:cNvSpPr/>
              <p:nvPr/>
            </p:nvSpPr>
            <p:spPr>
              <a:xfrm>
                <a:off x="609600" y="1280693"/>
                <a:ext cx="6510528" cy="2677656"/>
              </a:xfrm>
              <a:prstGeom prst="rect">
                <a:avLst/>
              </a:prstGeom>
            </p:spPr>
            <p:txBody>
              <a:bodyPr wrap="square">
                <a:spAutoFit/>
              </a:bodyPr>
              <a:lstStyle/>
              <a:p>
                <a:pPr marL="342900" indent="-342900">
                  <a:buFont typeface="Arial" pitchFamily="34" charset="0"/>
                  <a:buChar char="•"/>
                </a:pPr>
                <a:r>
                  <a:rPr lang="en-US" sz="2400" dirty="0" smtClean="0"/>
                  <a:t>Since, the </a:t>
                </a:r>
                <a:r>
                  <a:rPr lang="en-US" sz="2400" dirty="0"/>
                  <a:t>gradient vector at a point </a:t>
                </a:r>
                <a14:m>
                  <m:oMath xmlns:m="http://schemas.openxmlformats.org/officeDocument/2006/math">
                    <m:r>
                      <a:rPr lang="en-US" sz="2400" i="1" dirty="0">
                        <a:latin typeface="Cambria Math" panose="02040503050406030204" pitchFamily="18" charset="0"/>
                      </a:rPr>
                      <m:t>(</m:t>
                    </m:r>
                    <m:sSub>
                      <m:sSubPr>
                        <m:ctrlPr>
                          <a:rPr lang="en-US" sz="2400" i="1" dirty="0">
                            <a:latin typeface="Cambria Math"/>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0</m:t>
                        </m:r>
                      </m:sub>
                    </m:sSub>
                    <m:r>
                      <a:rPr lang="en-US" sz="2400" i="1" dirty="0">
                        <a:latin typeface="Cambria Math" panose="02040503050406030204" pitchFamily="18" charset="0"/>
                      </a:rPr>
                      <m:t>,</m:t>
                    </m:r>
                    <m:sSub>
                      <m:sSubPr>
                        <m:ctrlPr>
                          <a:rPr lang="en-US" sz="2400" i="1" dirty="0">
                            <a:latin typeface="Cambria Math"/>
                          </a:rPr>
                        </m:ctrlPr>
                      </m:sSubPr>
                      <m:e>
                        <m:r>
                          <a:rPr lang="en-US" sz="2400" i="1" dirty="0">
                            <a:latin typeface="Cambria Math" panose="02040503050406030204" pitchFamily="18" charset="0"/>
                          </a:rPr>
                          <m:t>𝑦</m:t>
                        </m:r>
                      </m:e>
                      <m:sub>
                        <m:r>
                          <a:rPr lang="en-US" sz="2400" i="1" dirty="0">
                            <a:latin typeface="Cambria Math" panose="02040503050406030204" pitchFamily="18" charset="0"/>
                          </a:rPr>
                          <m:t>0</m:t>
                        </m:r>
                      </m:sub>
                    </m:sSub>
                    <m:r>
                      <a:rPr lang="en-US" sz="2400" i="1" dirty="0">
                        <a:latin typeface="Cambria Math" panose="02040503050406030204" pitchFamily="18" charset="0"/>
                      </a:rPr>
                      <m:t>)</m:t>
                    </m:r>
                  </m:oMath>
                </a14:m>
                <a:r>
                  <a:rPr lang="en-US" sz="2400" dirty="0"/>
                  <a:t> is perpendicular to a level curve of</a:t>
                </a:r>
                <a:r>
                  <a:rPr lang="en-US" sz="2400" dirty="0" smtClean="0"/>
                  <a:t> </a:t>
                </a:r>
                <a14:m>
                  <m:oMath xmlns:m="http://schemas.openxmlformats.org/officeDocument/2006/math">
                    <m:r>
                      <a:rPr lang="en-US" sz="2400" i="1" dirty="0" smtClean="0">
                        <a:latin typeface="Cambria Math"/>
                      </a:rPr>
                      <m:t>𝜑</m:t>
                    </m:r>
                  </m:oMath>
                </a14:m>
                <a:r>
                  <a:rPr lang="en-US" sz="2400" i="1" dirty="0"/>
                  <a:t> </a:t>
                </a:r>
                <a:r>
                  <a:rPr lang="en-US" sz="2400" dirty="0"/>
                  <a:t>at </a:t>
                </a:r>
                <a14:m>
                  <m:oMath xmlns:m="http://schemas.openxmlformats.org/officeDocument/2006/math">
                    <m:d>
                      <m:dPr>
                        <m:ctrlPr>
                          <a:rPr lang="en-US" sz="2400" i="1" dirty="0">
                            <a:latin typeface="Cambria Math"/>
                          </a:rPr>
                        </m:ctrlPr>
                      </m:dPr>
                      <m:e>
                        <m:sSub>
                          <m:sSubPr>
                            <m:ctrlPr>
                              <a:rPr lang="en-US" sz="2400" i="1" dirty="0">
                                <a:latin typeface="Cambria Math"/>
                              </a:rPr>
                            </m:ctrlPr>
                          </m:sSubPr>
                          <m:e>
                            <m:r>
                              <a:rPr lang="en-US" sz="2400" i="1" dirty="0">
                                <a:latin typeface="Cambria Math" panose="02040503050406030204" pitchFamily="18" charset="0"/>
                              </a:rPr>
                              <m:t>𝑥</m:t>
                            </m:r>
                          </m:e>
                          <m:sub>
                            <m:r>
                              <a:rPr lang="en-US" sz="2400" i="1" dirty="0">
                                <a:latin typeface="Cambria Math" panose="02040503050406030204" pitchFamily="18" charset="0"/>
                              </a:rPr>
                              <m:t>0</m:t>
                            </m:r>
                          </m:sub>
                        </m:sSub>
                        <m:r>
                          <a:rPr lang="en-US" sz="2400" i="1" dirty="0">
                            <a:latin typeface="Cambria Math" panose="02040503050406030204" pitchFamily="18" charset="0"/>
                          </a:rPr>
                          <m:t>,</m:t>
                        </m:r>
                        <m:sSub>
                          <m:sSubPr>
                            <m:ctrlPr>
                              <a:rPr lang="en-US" sz="2400" i="1" dirty="0">
                                <a:latin typeface="Cambria Math"/>
                              </a:rPr>
                            </m:ctrlPr>
                          </m:sSubPr>
                          <m:e>
                            <m:r>
                              <a:rPr lang="en-US" sz="2400" i="1" dirty="0">
                                <a:latin typeface="Cambria Math" panose="02040503050406030204" pitchFamily="18" charset="0"/>
                              </a:rPr>
                              <m:t>𝑦</m:t>
                            </m:r>
                          </m:e>
                          <m:sub>
                            <m:r>
                              <a:rPr lang="en-US" sz="2400" i="1" dirty="0">
                                <a:latin typeface="Cambria Math" panose="02040503050406030204" pitchFamily="18" charset="0"/>
                              </a:rPr>
                              <m:t>0</m:t>
                            </m:r>
                          </m:sub>
                        </m:sSub>
                      </m:e>
                    </m:d>
                    <m:r>
                      <a:rPr lang="en-US" sz="2400" b="0" i="0" dirty="0" smtClean="0">
                        <a:latin typeface="Cambria Math"/>
                      </a:rPr>
                      <m:t>,</m:t>
                    </m:r>
                  </m:oMath>
                </a14:m>
                <a:r>
                  <a:rPr lang="en-US" sz="2400" dirty="0"/>
                  <a:t> </a:t>
                </a:r>
                <a:r>
                  <a:rPr lang="en-US" sz="2400" dirty="0" smtClean="0"/>
                  <a:t>for </a:t>
                </a:r>
                <a:r>
                  <a:rPr lang="en-US" sz="2400" dirty="0"/>
                  <a:t>this reason the level curves </a:t>
                </a:r>
                <a14:m>
                  <m:oMath xmlns:m="http://schemas.openxmlformats.org/officeDocument/2006/math">
                    <m:r>
                      <a:rPr lang="en-US" sz="2400" i="1" dirty="0" smtClean="0">
                        <a:latin typeface="Cambria Math"/>
                      </a:rPr>
                      <m:t>𝜓</m:t>
                    </m:r>
                    <m:d>
                      <m:dPr>
                        <m:ctrlPr>
                          <a:rPr lang="en-US" sz="2400" i="1" dirty="0" smtClean="0">
                            <a:latin typeface="Cambria Math"/>
                          </a:rPr>
                        </m:ctrlPr>
                      </m:dPr>
                      <m:e>
                        <m:r>
                          <a:rPr lang="en-US" sz="2400" i="1" dirty="0" smtClean="0">
                            <a:latin typeface="Cambria Math"/>
                          </a:rPr>
                          <m:t>𝑥</m:t>
                        </m:r>
                        <m:r>
                          <a:rPr lang="en-US" sz="2400" i="1" dirty="0" smtClean="0">
                            <a:latin typeface="Cambria Math"/>
                          </a:rPr>
                          <m:t>, </m:t>
                        </m:r>
                        <m:r>
                          <a:rPr lang="en-US" sz="2400" i="1" dirty="0" smtClean="0">
                            <a:latin typeface="Cambria Math"/>
                          </a:rPr>
                          <m:t>𝑦</m:t>
                        </m:r>
                      </m:e>
                    </m:d>
                    <m:r>
                      <a:rPr lang="en-US" sz="2400" i="1" dirty="0" smtClean="0">
                        <a:latin typeface="Cambria Math"/>
                      </a:rPr>
                      <m:t>=</m:t>
                    </m:r>
                    <m:sSub>
                      <m:sSubPr>
                        <m:ctrlPr>
                          <a:rPr lang="en-US" sz="2400" i="1" dirty="0" smtClean="0">
                            <a:latin typeface="Cambria Math"/>
                          </a:rPr>
                        </m:ctrlPr>
                      </m:sSubPr>
                      <m:e>
                        <m:r>
                          <a:rPr lang="en-US" sz="2400" b="0" i="1" dirty="0" smtClean="0">
                            <a:latin typeface="Cambria Math"/>
                          </a:rPr>
                          <m:t>𝑐</m:t>
                        </m:r>
                      </m:e>
                      <m:sub>
                        <m:r>
                          <a:rPr lang="en-US" sz="2400" b="0" i="1" dirty="0" smtClean="0">
                            <a:latin typeface="Cambria Math"/>
                          </a:rPr>
                          <m:t>2</m:t>
                        </m:r>
                      </m:sub>
                    </m:sSub>
                    <m:r>
                      <a:rPr lang="en-US" sz="2400" b="0" i="1" dirty="0" smtClean="0">
                        <a:latin typeface="Cambria Math"/>
                      </a:rPr>
                      <m:t>,</m:t>
                    </m:r>
                  </m:oMath>
                </a14:m>
                <a:r>
                  <a:rPr lang="en-US" sz="2400" dirty="0"/>
                  <a:t> curves that </a:t>
                </a:r>
                <a:r>
                  <a:rPr lang="en-US" sz="2400" dirty="0" smtClean="0"/>
                  <a:t>are orthogonal </a:t>
                </a:r>
                <a:r>
                  <a:rPr lang="en-US" sz="2400" dirty="0"/>
                  <a:t>to the family </a:t>
                </a:r>
                <a14:m>
                  <m:oMath xmlns:m="http://schemas.openxmlformats.org/officeDocument/2006/math">
                    <m:r>
                      <a:rPr lang="en-US" sz="2400" i="1" dirty="0" smtClean="0">
                        <a:latin typeface="Cambria Math"/>
                      </a:rPr>
                      <m:t>𝜑</m:t>
                    </m:r>
                    <m:d>
                      <m:dPr>
                        <m:ctrlPr>
                          <a:rPr lang="en-US" sz="2400" i="1" dirty="0" smtClean="0">
                            <a:latin typeface="Cambria Math"/>
                          </a:rPr>
                        </m:ctrlPr>
                      </m:dPr>
                      <m:e>
                        <m:r>
                          <a:rPr lang="en-US" sz="2400" i="1" dirty="0" smtClean="0">
                            <a:latin typeface="Cambria Math"/>
                          </a:rPr>
                          <m:t>𝑥</m:t>
                        </m:r>
                        <m:r>
                          <a:rPr lang="en-US" sz="2400" i="1" dirty="0" smtClean="0">
                            <a:latin typeface="Cambria Math"/>
                          </a:rPr>
                          <m:t>, </m:t>
                        </m:r>
                        <m:r>
                          <a:rPr lang="en-US" sz="2400" i="1" dirty="0" smtClean="0">
                            <a:latin typeface="Cambria Math"/>
                          </a:rPr>
                          <m:t>𝑦</m:t>
                        </m:r>
                      </m:e>
                    </m:d>
                    <m:r>
                      <a:rPr lang="en-US" sz="2400" i="1" dirty="0" smtClean="0">
                        <a:latin typeface="Cambria Math"/>
                      </a:rPr>
                      <m:t>=</m:t>
                    </m:r>
                    <m:sSub>
                      <m:sSubPr>
                        <m:ctrlPr>
                          <a:rPr lang="en-US" sz="2400" i="1" dirty="0" smtClean="0">
                            <a:latin typeface="Cambria Math"/>
                          </a:rPr>
                        </m:ctrlPr>
                      </m:sSubPr>
                      <m:e>
                        <m:r>
                          <a:rPr lang="en-US" sz="2400" b="0" i="1" dirty="0" smtClean="0">
                            <a:latin typeface="Cambria Math"/>
                          </a:rPr>
                          <m:t>𝑐</m:t>
                        </m:r>
                      </m:e>
                      <m:sub>
                        <m:r>
                          <a:rPr lang="en-US" sz="2400" b="0" i="1" dirty="0" smtClean="0">
                            <a:latin typeface="Cambria Math"/>
                          </a:rPr>
                          <m:t>1</m:t>
                        </m:r>
                      </m:sub>
                    </m:sSub>
                    <m:r>
                      <a:rPr lang="en-US" sz="2400" b="0" i="1" dirty="0" smtClean="0">
                        <a:latin typeface="Cambria Math"/>
                      </a:rPr>
                      <m:t>,</m:t>
                    </m:r>
                  </m:oMath>
                </a14:m>
                <a:r>
                  <a:rPr lang="en-US" sz="2400" dirty="0"/>
                  <a:t> are called </a:t>
                </a:r>
                <a:r>
                  <a:rPr lang="en-US" sz="2400" b="1" dirty="0"/>
                  <a:t>lines of force </a:t>
                </a:r>
                <a:r>
                  <a:rPr lang="en-US" sz="2400" dirty="0"/>
                  <a:t>and are </a:t>
                </a:r>
                <a:r>
                  <a:rPr lang="en-US" sz="2400" dirty="0" smtClean="0"/>
                  <a:t>the paths </a:t>
                </a:r>
                <a:r>
                  <a:rPr lang="en-US" sz="2400" dirty="0"/>
                  <a:t>along which a charged particle will move in the electrostatic field.</a:t>
                </a:r>
              </a:p>
            </p:txBody>
          </p:sp>
        </mc:Choice>
        <mc:Fallback xmlns="">
          <p:sp>
            <p:nvSpPr>
              <p:cNvPr id="6" name="Rectangle 5">
                <a:extLst>
                  <a:ext uri="{FF2B5EF4-FFF2-40B4-BE49-F238E27FC236}">
                    <a16:creationId xmlns="" xmlns:a16="http://schemas.microsoft.com/office/drawing/2014/main" xmlns:a14="http://schemas.microsoft.com/office/drawing/2010/main" id="{54B45656-8B66-488E-BA8A-707AF34BEDA4}"/>
                  </a:ext>
                </a:extLst>
              </p:cNvPr>
              <p:cNvSpPr>
                <a:spLocks noRot="1" noChangeAspect="1" noMove="1" noResize="1" noEditPoints="1" noAdjustHandles="1" noChangeArrowheads="1" noChangeShapeType="1" noTextEdit="1"/>
              </p:cNvSpPr>
              <p:nvPr/>
            </p:nvSpPr>
            <p:spPr>
              <a:xfrm>
                <a:off x="609600" y="1280693"/>
                <a:ext cx="6510528" cy="2677656"/>
              </a:xfrm>
              <a:prstGeom prst="rect">
                <a:avLst/>
              </a:prstGeom>
              <a:blipFill rotWithShape="1">
                <a:blip r:embed="rId2"/>
                <a:stretch>
                  <a:fillRect l="-1217" t="-1822" b="-4328"/>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120128" y="1170965"/>
            <a:ext cx="4378333" cy="4022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71999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66A37FE8-866E-4900-87DA-4649C0BF1507}"/>
              </a:ext>
            </a:extLst>
          </p:cNvPr>
          <p:cNvSpPr txBox="1">
            <a:spLocks/>
          </p:cNvSpPr>
          <p:nvPr/>
        </p:nvSpPr>
        <p:spPr>
          <a:xfrm>
            <a:off x="463826" y="119135"/>
            <a:ext cx="10515600" cy="4468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latin typeface="Calibri"/>
              </a:rPr>
              <a:t>Ideal Fluid</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xmlns="" id="{54B45656-8B66-488E-BA8A-707AF34BEDA4}"/>
                  </a:ext>
                </a:extLst>
              </p:cNvPr>
              <p:cNvSpPr/>
              <p:nvPr/>
            </p:nvSpPr>
            <p:spPr>
              <a:xfrm>
                <a:off x="609600" y="829589"/>
                <a:ext cx="11350752" cy="4909036"/>
              </a:xfrm>
              <a:prstGeom prst="rect">
                <a:avLst/>
              </a:prstGeom>
            </p:spPr>
            <p:txBody>
              <a:bodyPr wrap="square">
                <a:spAutoFit/>
              </a:bodyPr>
              <a:lstStyle/>
              <a:p>
                <a:pPr marL="342900" indent="-342900">
                  <a:buFont typeface="Arial" pitchFamily="34" charset="0"/>
                  <a:buChar char="•"/>
                </a:pPr>
                <a:r>
                  <a:rPr lang="en-US" sz="2400" dirty="0" smtClean="0">
                    <a:solidFill>
                      <a:prstClr val="black"/>
                    </a:solidFill>
                  </a:rPr>
                  <a:t>In fluid mechanics a flow is said to be two-dimensional or </a:t>
                </a:r>
                <a:r>
                  <a:rPr lang="en-US" sz="2400" dirty="0">
                    <a:solidFill>
                      <a:prstClr val="black"/>
                    </a:solidFill>
                  </a:rPr>
                  <a:t>a </a:t>
                </a:r>
                <a:r>
                  <a:rPr lang="en-US" sz="2400" b="1" dirty="0">
                    <a:solidFill>
                      <a:prstClr val="black"/>
                    </a:solidFill>
                  </a:rPr>
                  <a:t>planar flow </a:t>
                </a:r>
                <a:r>
                  <a:rPr lang="en-US" sz="2400" dirty="0">
                    <a:solidFill>
                      <a:prstClr val="black"/>
                    </a:solidFill>
                  </a:rPr>
                  <a:t>if the fluid (which could be water, or even air, moving </a:t>
                </a:r>
                <a:r>
                  <a:rPr lang="en-US" sz="2400" dirty="0" smtClean="0">
                    <a:solidFill>
                      <a:prstClr val="black"/>
                    </a:solidFill>
                  </a:rPr>
                  <a:t>at slow </a:t>
                </a:r>
                <a:r>
                  <a:rPr lang="en-US" sz="2400" dirty="0">
                    <a:solidFill>
                      <a:prstClr val="black"/>
                    </a:solidFill>
                  </a:rPr>
                  <a:t>speeds) moves in planes parallel to the </a:t>
                </a:r>
                <a14:m>
                  <m:oMath xmlns:m="http://schemas.openxmlformats.org/officeDocument/2006/math">
                    <m:r>
                      <a:rPr lang="en-US" sz="2400" i="1" dirty="0" smtClean="0">
                        <a:solidFill>
                          <a:prstClr val="black"/>
                        </a:solidFill>
                        <a:latin typeface="Cambria Math"/>
                      </a:rPr>
                      <m:t>𝑥𝑦</m:t>
                    </m:r>
                    <m:r>
                      <a:rPr lang="en-US" sz="2400" i="1" dirty="0">
                        <a:solidFill>
                          <a:prstClr val="black"/>
                        </a:solidFill>
                        <a:latin typeface="Cambria Math"/>
                      </a:rPr>
                      <m:t>−</m:t>
                    </m:r>
                  </m:oMath>
                </a14:m>
                <a:r>
                  <a:rPr lang="en-US" sz="2400" dirty="0" smtClean="0">
                    <a:solidFill>
                      <a:prstClr val="black"/>
                    </a:solidFill>
                  </a:rPr>
                  <a:t>plane. </a:t>
                </a:r>
              </a:p>
              <a:p>
                <a:pPr marL="342900" indent="-342900">
                  <a:buFont typeface="Arial" pitchFamily="34" charset="0"/>
                  <a:buChar char="•"/>
                </a:pPr>
                <a:endParaRPr lang="en-US" sz="1050" dirty="0" smtClean="0">
                  <a:solidFill>
                    <a:prstClr val="black"/>
                  </a:solidFill>
                </a:endParaRPr>
              </a:p>
              <a:p>
                <a:pPr marL="342900" indent="-342900">
                  <a:buFont typeface="Arial" pitchFamily="34" charset="0"/>
                  <a:buChar char="•"/>
                </a:pPr>
                <a:r>
                  <a:rPr lang="en-US" sz="2400" dirty="0" smtClean="0">
                    <a:solidFill>
                      <a:prstClr val="black"/>
                    </a:solidFill>
                  </a:rPr>
                  <a:t>Suppose </a:t>
                </a:r>
                <a14:m>
                  <m:oMath xmlns:m="http://schemas.openxmlformats.org/officeDocument/2006/math">
                    <m:r>
                      <a:rPr lang="en-US" sz="2400" b="1" dirty="0" smtClean="0">
                        <a:solidFill>
                          <a:prstClr val="black"/>
                        </a:solidFill>
                        <a:latin typeface="Cambria Math"/>
                      </a:rPr>
                      <m:t>𝐅</m:t>
                    </m:r>
                    <m:r>
                      <a:rPr lang="en-US" sz="2400" i="1" dirty="0">
                        <a:solidFill>
                          <a:prstClr val="black"/>
                        </a:solidFill>
                        <a:latin typeface="Cambria Math"/>
                      </a:rPr>
                      <m:t>(</m:t>
                    </m:r>
                    <m:r>
                      <a:rPr lang="en-US" sz="2400" i="1" dirty="0">
                        <a:solidFill>
                          <a:prstClr val="black"/>
                        </a:solidFill>
                        <a:latin typeface="Cambria Math"/>
                      </a:rPr>
                      <m:t>𝑥</m:t>
                    </m:r>
                    <m:r>
                      <a:rPr lang="en-US" sz="2400" i="1" dirty="0">
                        <a:solidFill>
                          <a:prstClr val="black"/>
                        </a:solidFill>
                        <a:latin typeface="Cambria Math"/>
                      </a:rPr>
                      <m:t>, </m:t>
                    </m:r>
                    <m:r>
                      <a:rPr lang="en-US" sz="2400" i="1" dirty="0">
                        <a:solidFill>
                          <a:prstClr val="black"/>
                        </a:solidFill>
                        <a:latin typeface="Cambria Math"/>
                      </a:rPr>
                      <m:t>𝑦</m:t>
                    </m:r>
                    <m:r>
                      <a:rPr lang="en-US" sz="2400" i="1" dirty="0">
                        <a:solidFill>
                          <a:prstClr val="black"/>
                        </a:solidFill>
                        <a:latin typeface="Cambria Math"/>
                      </a:rPr>
                      <m:t>) </m:t>
                    </m:r>
                  </m:oMath>
                </a14:m>
                <a:r>
                  <a:rPr lang="en-US" sz="2400" dirty="0">
                    <a:solidFill>
                      <a:prstClr val="black"/>
                    </a:solidFill>
                  </a:rPr>
                  <a:t>is the two-dimensional velocity field </a:t>
                </a:r>
                <a:r>
                  <a:rPr lang="en-US" sz="2400" dirty="0" smtClean="0">
                    <a:solidFill>
                      <a:prstClr val="black"/>
                    </a:solidFill>
                  </a:rPr>
                  <a:t>of a non-viscous </a:t>
                </a:r>
                <a:r>
                  <a:rPr lang="en-US" sz="2400" dirty="0">
                    <a:solidFill>
                      <a:prstClr val="black"/>
                    </a:solidFill>
                  </a:rPr>
                  <a:t>fluid that is </a:t>
                </a:r>
                <a:r>
                  <a:rPr lang="en-US" sz="2400" b="1" dirty="0">
                    <a:solidFill>
                      <a:prstClr val="black"/>
                    </a:solidFill>
                  </a:rPr>
                  <a:t>incompressible</a:t>
                </a:r>
                <a:r>
                  <a:rPr lang="en-US" sz="2400" dirty="0">
                    <a:solidFill>
                      <a:prstClr val="black"/>
                    </a:solidFill>
                  </a:rPr>
                  <a:t>, </a:t>
                </a:r>
                <a:r>
                  <a:rPr lang="en-US" sz="2400" dirty="0" smtClean="0">
                    <a:solidFill>
                      <a:prstClr val="black"/>
                    </a:solidFill>
                  </a:rPr>
                  <a:t>i.e., </a:t>
                </a:r>
                <a:r>
                  <a:rPr lang="en-US" sz="2400" dirty="0">
                    <a:solidFill>
                      <a:prstClr val="black"/>
                    </a:solidFill>
                  </a:rPr>
                  <a:t>a fluid for which </a:t>
                </a:r>
                <a14:m>
                  <m:oMath xmlns:m="http://schemas.openxmlformats.org/officeDocument/2006/math">
                    <m:r>
                      <a:rPr lang="en-US" sz="2400" dirty="0" smtClean="0">
                        <a:solidFill>
                          <a:prstClr val="black"/>
                        </a:solidFill>
                        <a:latin typeface="Cambria Math"/>
                      </a:rPr>
                      <m:t>𝛻</m:t>
                    </m:r>
                    <m:r>
                      <a:rPr lang="en-US" sz="2400" i="1" dirty="0" smtClean="0">
                        <a:solidFill>
                          <a:prstClr val="black"/>
                        </a:solidFill>
                        <a:latin typeface="Cambria Math"/>
                      </a:rPr>
                      <m:t>・</m:t>
                    </m:r>
                    <m:r>
                      <a:rPr lang="en-US" sz="2400" b="1" dirty="0">
                        <a:solidFill>
                          <a:prstClr val="black"/>
                        </a:solidFill>
                        <a:latin typeface="Cambria Math"/>
                      </a:rPr>
                      <m:t>𝐅</m:t>
                    </m:r>
                    <m:r>
                      <a:rPr lang="en-US" sz="2400" i="1" dirty="0">
                        <a:solidFill>
                          <a:prstClr val="black"/>
                        </a:solidFill>
                        <a:latin typeface="Cambria Math"/>
                      </a:rPr>
                      <m:t>=</m:t>
                    </m:r>
                    <m:r>
                      <a:rPr lang="en-US" sz="2400" i="1" dirty="0">
                        <a:solidFill>
                          <a:prstClr val="black"/>
                        </a:solidFill>
                        <a:latin typeface="Cambria Math"/>
                      </a:rPr>
                      <m:t>0</m:t>
                    </m:r>
                  </m:oMath>
                </a14:m>
                <a:r>
                  <a:rPr lang="en-US" sz="2400" i="1" dirty="0">
                    <a:solidFill>
                      <a:prstClr val="black"/>
                    </a:solidFill>
                  </a:rPr>
                  <a:t>. </a:t>
                </a:r>
                <a:r>
                  <a:rPr lang="en-US" sz="2400" dirty="0">
                    <a:solidFill>
                      <a:prstClr val="black"/>
                    </a:solidFill>
                  </a:rPr>
                  <a:t>The flow is </a:t>
                </a:r>
                <a:r>
                  <a:rPr lang="en-US" sz="2400" b="1" dirty="0" err="1">
                    <a:solidFill>
                      <a:prstClr val="black"/>
                    </a:solidFill>
                  </a:rPr>
                  <a:t>irrotational</a:t>
                </a:r>
                <a:r>
                  <a:rPr lang="en-US" sz="2400" b="1" dirty="0">
                    <a:solidFill>
                      <a:prstClr val="black"/>
                    </a:solidFill>
                  </a:rPr>
                  <a:t> </a:t>
                </a:r>
                <a:r>
                  <a:rPr lang="en-US" sz="2400" dirty="0">
                    <a:solidFill>
                      <a:prstClr val="black"/>
                    </a:solidFill>
                  </a:rPr>
                  <a:t>if </a:t>
                </a:r>
                <a14:m>
                  <m:oMath xmlns:m="http://schemas.openxmlformats.org/officeDocument/2006/math">
                    <m:r>
                      <a:rPr lang="en-US" sz="2400" dirty="0" smtClean="0">
                        <a:solidFill>
                          <a:prstClr val="black"/>
                        </a:solidFill>
                        <a:latin typeface="Cambria Math"/>
                      </a:rPr>
                      <m:t>𝛻</m:t>
                    </m:r>
                    <m:r>
                      <a:rPr lang="en-US" sz="2400" i="1" dirty="0">
                        <a:solidFill>
                          <a:prstClr val="black"/>
                        </a:solidFill>
                        <a:latin typeface="Cambria Math"/>
                      </a:rPr>
                      <m:t>×</m:t>
                    </m:r>
                    <m:r>
                      <a:rPr lang="en-US" sz="2400" b="1" dirty="0">
                        <a:solidFill>
                          <a:prstClr val="black"/>
                        </a:solidFill>
                        <a:latin typeface="Cambria Math"/>
                      </a:rPr>
                      <m:t>𝐅</m:t>
                    </m:r>
                    <m:r>
                      <a:rPr lang="en-US" sz="2400" i="1" dirty="0">
                        <a:solidFill>
                          <a:prstClr val="black"/>
                        </a:solidFill>
                        <a:latin typeface="Cambria Math"/>
                      </a:rPr>
                      <m:t>=</m:t>
                    </m:r>
                    <m:r>
                      <a:rPr lang="en-US" sz="2400" b="1" i="1" dirty="0">
                        <a:solidFill>
                          <a:prstClr val="black"/>
                        </a:solidFill>
                        <a:latin typeface="Cambria Math"/>
                      </a:rPr>
                      <m:t>𝟎</m:t>
                    </m:r>
                  </m:oMath>
                </a14:m>
                <a:r>
                  <a:rPr lang="en-US" sz="2400" dirty="0" smtClean="0">
                    <a:solidFill>
                      <a:prstClr val="black"/>
                    </a:solidFill>
                  </a:rPr>
                  <a:t>.</a:t>
                </a:r>
                <a:r>
                  <a:rPr lang="en-US" sz="2400" i="1" dirty="0" smtClean="0">
                    <a:solidFill>
                      <a:prstClr val="black"/>
                    </a:solidFill>
                  </a:rPr>
                  <a:t> </a:t>
                </a:r>
              </a:p>
              <a:p>
                <a:pPr marL="342900" indent="-342900">
                  <a:buFont typeface="Arial" pitchFamily="34" charset="0"/>
                  <a:buChar char="•"/>
                </a:pPr>
                <a:endParaRPr lang="en-US" sz="1050" dirty="0" smtClean="0">
                  <a:solidFill>
                    <a:prstClr val="black"/>
                  </a:solidFill>
                </a:endParaRPr>
              </a:p>
              <a:p>
                <a:pPr marL="342900" indent="-342900">
                  <a:buFont typeface="Arial" pitchFamily="34" charset="0"/>
                  <a:buChar char="•"/>
                </a:pPr>
                <a:r>
                  <a:rPr lang="en-US" sz="2400" dirty="0" smtClean="0">
                    <a:solidFill>
                      <a:prstClr val="black"/>
                    </a:solidFill>
                  </a:rPr>
                  <a:t>An incompressible </a:t>
                </a:r>
                <a:r>
                  <a:rPr lang="en-US" sz="2400" dirty="0">
                    <a:solidFill>
                      <a:prstClr val="black"/>
                    </a:solidFill>
                  </a:rPr>
                  <a:t>fluid whose planar flow is </a:t>
                </a:r>
                <a:r>
                  <a:rPr lang="en-US" sz="2400" dirty="0" err="1">
                    <a:solidFill>
                      <a:prstClr val="black"/>
                    </a:solidFill>
                  </a:rPr>
                  <a:t>irrotational</a:t>
                </a:r>
                <a:r>
                  <a:rPr lang="en-US" sz="2400" dirty="0">
                    <a:solidFill>
                      <a:prstClr val="black"/>
                    </a:solidFill>
                  </a:rPr>
                  <a:t> is said to be an </a:t>
                </a:r>
                <a:r>
                  <a:rPr lang="en-US" sz="2400" b="1" dirty="0" smtClean="0">
                    <a:solidFill>
                      <a:prstClr val="black"/>
                    </a:solidFill>
                  </a:rPr>
                  <a:t>ideal fluid</a:t>
                </a:r>
                <a:r>
                  <a:rPr lang="en-US" sz="2400" dirty="0">
                    <a:solidFill>
                      <a:prstClr val="black"/>
                    </a:solidFill>
                  </a:rPr>
                  <a:t>. </a:t>
                </a:r>
                <a:endParaRPr lang="en-US" sz="2400" dirty="0" smtClean="0">
                  <a:solidFill>
                    <a:prstClr val="black"/>
                  </a:solidFill>
                </a:endParaRPr>
              </a:p>
              <a:p>
                <a:pPr marL="342900" indent="-342900">
                  <a:buFont typeface="Arial" pitchFamily="34" charset="0"/>
                  <a:buChar char="•"/>
                </a:pPr>
                <a:endParaRPr lang="en-US" sz="800" dirty="0" smtClean="0">
                  <a:solidFill>
                    <a:prstClr val="black"/>
                  </a:solidFill>
                </a:endParaRPr>
              </a:p>
              <a:p>
                <a:pPr marL="342900" indent="-342900">
                  <a:buFont typeface="Arial" pitchFamily="34" charset="0"/>
                  <a:buChar char="•"/>
                </a:pPr>
                <a:r>
                  <a:rPr lang="en-US" sz="2400" dirty="0" smtClean="0">
                    <a:solidFill>
                      <a:prstClr val="black"/>
                    </a:solidFill>
                  </a:rPr>
                  <a:t>The </a:t>
                </a:r>
                <a:r>
                  <a:rPr lang="en-US" sz="2400" dirty="0">
                    <a:solidFill>
                      <a:prstClr val="black"/>
                    </a:solidFill>
                  </a:rPr>
                  <a:t>velocity field </a:t>
                </a:r>
                <a:r>
                  <a:rPr lang="en-US" sz="2400" b="1" dirty="0">
                    <a:solidFill>
                      <a:prstClr val="black"/>
                    </a:solidFill>
                  </a:rPr>
                  <a:t>F </a:t>
                </a:r>
                <a:r>
                  <a:rPr lang="en-US" sz="2400" dirty="0">
                    <a:solidFill>
                      <a:prstClr val="black"/>
                    </a:solidFill>
                  </a:rPr>
                  <a:t>of an ideal fluid is a gradient field </a:t>
                </a:r>
                <a:r>
                  <a:rPr lang="en-US" sz="2400" dirty="0" smtClean="0">
                    <a:solidFill>
                      <a:prstClr val="black"/>
                    </a:solidFill>
                  </a:rPr>
                  <a:t>and in this case </a:t>
                </a:r>
                <a14:m>
                  <m:oMath xmlns:m="http://schemas.openxmlformats.org/officeDocument/2006/math">
                    <m:r>
                      <a:rPr lang="en-US" sz="2400" i="1" dirty="0" smtClean="0">
                        <a:solidFill>
                          <a:prstClr val="black"/>
                        </a:solidFill>
                        <a:latin typeface="Cambria Math"/>
                      </a:rPr>
                      <m:t>𝜑</m:t>
                    </m:r>
                    <m:r>
                      <a:rPr lang="en-US" sz="2400" i="1" dirty="0" smtClean="0">
                        <a:solidFill>
                          <a:prstClr val="black"/>
                        </a:solidFill>
                        <a:latin typeface="Cambria Math"/>
                      </a:rPr>
                      <m:t>(</m:t>
                    </m:r>
                    <m:r>
                      <a:rPr lang="en-US" sz="2400" i="1" dirty="0" smtClean="0">
                        <a:solidFill>
                          <a:prstClr val="black"/>
                        </a:solidFill>
                        <a:latin typeface="Cambria Math"/>
                      </a:rPr>
                      <m:t>𝑥</m:t>
                    </m:r>
                    <m:r>
                      <a:rPr lang="en-US" sz="2400" i="1" dirty="0" smtClean="0">
                        <a:solidFill>
                          <a:prstClr val="black"/>
                        </a:solidFill>
                        <a:latin typeface="Cambria Math"/>
                      </a:rPr>
                      <m:t>,</m:t>
                    </m:r>
                    <m:r>
                      <a:rPr lang="en-US" sz="2400" i="1" dirty="0" smtClean="0">
                        <a:solidFill>
                          <a:prstClr val="black"/>
                        </a:solidFill>
                        <a:latin typeface="Cambria Math"/>
                      </a:rPr>
                      <m:t>𝑦</m:t>
                    </m:r>
                    <m:r>
                      <a:rPr lang="en-US" sz="2400" i="1" dirty="0" smtClean="0">
                        <a:solidFill>
                          <a:prstClr val="black"/>
                        </a:solidFill>
                        <a:latin typeface="Cambria Math"/>
                      </a:rPr>
                      <m:t>)</m:t>
                    </m:r>
                  </m:oMath>
                </a14:m>
                <a:r>
                  <a:rPr lang="en-US" sz="2400" i="1" dirty="0">
                    <a:solidFill>
                      <a:prstClr val="black"/>
                    </a:solidFill>
                  </a:rPr>
                  <a:t> </a:t>
                </a:r>
                <a:r>
                  <a:rPr lang="en-US" sz="2400" dirty="0">
                    <a:solidFill>
                      <a:prstClr val="black"/>
                    </a:solidFill>
                  </a:rPr>
                  <a:t>is </a:t>
                </a:r>
                <a:r>
                  <a:rPr lang="en-US" sz="2400" dirty="0" smtClean="0">
                    <a:solidFill>
                      <a:prstClr val="black"/>
                    </a:solidFill>
                  </a:rPr>
                  <a:t>called </a:t>
                </a:r>
                <a:r>
                  <a:rPr lang="en-US" sz="2400" dirty="0">
                    <a:solidFill>
                      <a:prstClr val="black"/>
                    </a:solidFill>
                  </a:rPr>
                  <a:t>a </a:t>
                </a:r>
                <a:r>
                  <a:rPr lang="en-US" sz="2400" b="1" dirty="0">
                    <a:solidFill>
                      <a:prstClr val="black"/>
                    </a:solidFill>
                  </a:rPr>
                  <a:t>velocity potential</a:t>
                </a:r>
                <a:r>
                  <a:rPr lang="en-US" sz="2400" dirty="0">
                    <a:solidFill>
                      <a:prstClr val="black"/>
                    </a:solidFill>
                  </a:rPr>
                  <a:t>.</a:t>
                </a:r>
              </a:p>
              <a:p>
                <a:pPr marL="342900" indent="-342900">
                  <a:buFont typeface="Arial" pitchFamily="34" charset="0"/>
                  <a:buChar char="•"/>
                </a:pPr>
                <a:endParaRPr lang="en-US" sz="900" dirty="0" smtClean="0">
                  <a:solidFill>
                    <a:prstClr val="black"/>
                  </a:solidFill>
                </a:endParaRPr>
              </a:p>
              <a:p>
                <a:pPr marL="342900" indent="-342900">
                  <a:buFont typeface="Arial" pitchFamily="34" charset="0"/>
                  <a:buChar char="•"/>
                </a:pPr>
                <a:r>
                  <a:rPr lang="en-US" sz="2400" dirty="0" smtClean="0">
                    <a:solidFill>
                      <a:prstClr val="black"/>
                    </a:solidFill>
                  </a:rPr>
                  <a:t>The </a:t>
                </a:r>
                <a:r>
                  <a:rPr lang="en-US" sz="2400" dirty="0">
                    <a:solidFill>
                      <a:prstClr val="black"/>
                    </a:solidFill>
                  </a:rPr>
                  <a:t>level curves </a:t>
                </a:r>
                <a14:m>
                  <m:oMath xmlns:m="http://schemas.openxmlformats.org/officeDocument/2006/math">
                    <m:r>
                      <a:rPr lang="en-US" sz="2400" i="1" dirty="0" smtClean="0">
                        <a:solidFill>
                          <a:prstClr val="black"/>
                        </a:solidFill>
                        <a:latin typeface="Cambria Math"/>
                      </a:rPr>
                      <m:t>𝜑</m:t>
                    </m:r>
                    <m:r>
                      <a:rPr lang="en-US" sz="2400" i="1" dirty="0" smtClean="0">
                        <a:solidFill>
                          <a:prstClr val="black"/>
                        </a:solidFill>
                        <a:latin typeface="Cambria Math"/>
                      </a:rPr>
                      <m:t>(</m:t>
                    </m:r>
                    <m:r>
                      <a:rPr lang="en-US" sz="2400" i="1" dirty="0" smtClean="0">
                        <a:solidFill>
                          <a:prstClr val="black"/>
                        </a:solidFill>
                        <a:latin typeface="Cambria Math"/>
                      </a:rPr>
                      <m:t>𝑥</m:t>
                    </m:r>
                    <m:r>
                      <a:rPr lang="en-US" sz="2400" i="1" dirty="0" smtClean="0">
                        <a:solidFill>
                          <a:prstClr val="black"/>
                        </a:solidFill>
                        <a:latin typeface="Cambria Math"/>
                      </a:rPr>
                      <m:t>, </m:t>
                    </m:r>
                    <m:r>
                      <a:rPr lang="en-US" sz="2400" i="1" dirty="0" smtClean="0">
                        <a:solidFill>
                          <a:prstClr val="black"/>
                        </a:solidFill>
                        <a:latin typeface="Cambria Math"/>
                      </a:rPr>
                      <m:t>𝑦</m:t>
                    </m:r>
                    <m:r>
                      <a:rPr lang="en-US" sz="2400" i="1" dirty="0" smtClean="0">
                        <a:solidFill>
                          <a:prstClr val="black"/>
                        </a:solidFill>
                        <a:latin typeface="Cambria Math"/>
                      </a:rPr>
                      <m:t>)=</m:t>
                    </m:r>
                    <m:sSub>
                      <m:sSubPr>
                        <m:ctrlPr>
                          <a:rPr lang="en-US" sz="2400" i="1" dirty="0">
                            <a:solidFill>
                              <a:prstClr val="black"/>
                            </a:solidFill>
                            <a:latin typeface="Cambria Math"/>
                          </a:rPr>
                        </m:ctrlPr>
                      </m:sSubPr>
                      <m:e>
                        <m:r>
                          <a:rPr lang="en-US" sz="2400" i="1" dirty="0">
                            <a:solidFill>
                              <a:prstClr val="black"/>
                            </a:solidFill>
                            <a:latin typeface="Cambria Math"/>
                          </a:rPr>
                          <m:t>𝑐</m:t>
                        </m:r>
                      </m:e>
                      <m:sub>
                        <m:r>
                          <a:rPr lang="en-US" sz="2400" i="1" dirty="0">
                            <a:solidFill>
                              <a:prstClr val="black"/>
                            </a:solidFill>
                            <a:latin typeface="Cambria Math"/>
                          </a:rPr>
                          <m:t>1</m:t>
                        </m:r>
                      </m:sub>
                    </m:sSub>
                  </m:oMath>
                </a14:m>
                <a:r>
                  <a:rPr lang="en-US" sz="2400" dirty="0" smtClean="0">
                    <a:solidFill>
                      <a:prstClr val="black"/>
                    </a:solidFill>
                  </a:rPr>
                  <a:t> </a:t>
                </a:r>
                <a:r>
                  <a:rPr lang="en-US" sz="2400" dirty="0">
                    <a:solidFill>
                      <a:prstClr val="black"/>
                    </a:solidFill>
                  </a:rPr>
                  <a:t>are called </a:t>
                </a:r>
                <a:r>
                  <a:rPr lang="en-US" sz="2400" b="1" dirty="0">
                    <a:solidFill>
                      <a:prstClr val="black"/>
                    </a:solidFill>
                  </a:rPr>
                  <a:t>equipotential curves </a:t>
                </a:r>
                <a:r>
                  <a:rPr lang="en-US" sz="2400" dirty="0">
                    <a:solidFill>
                      <a:prstClr val="black"/>
                    </a:solidFill>
                  </a:rPr>
                  <a:t>or </a:t>
                </a:r>
                <a:r>
                  <a:rPr lang="en-US" sz="2400" dirty="0" smtClean="0">
                    <a:solidFill>
                      <a:prstClr val="black"/>
                    </a:solidFill>
                  </a:rPr>
                  <a:t>simply </a:t>
                </a:r>
                <a:r>
                  <a:rPr lang="en-US" sz="2400" b="1" dirty="0" err="1" smtClean="0">
                    <a:solidFill>
                      <a:prstClr val="black"/>
                    </a:solidFill>
                  </a:rPr>
                  <a:t>equipotentials</a:t>
                </a:r>
                <a:r>
                  <a:rPr lang="en-US" sz="2400" dirty="0">
                    <a:solidFill>
                      <a:prstClr val="black"/>
                    </a:solidFill>
                  </a:rPr>
                  <a:t>. </a:t>
                </a:r>
                <a:endParaRPr lang="en-US" sz="2400" dirty="0" smtClean="0">
                  <a:solidFill>
                    <a:prstClr val="black"/>
                  </a:solidFill>
                </a:endParaRPr>
              </a:p>
              <a:p>
                <a:pPr marL="342900" indent="-342900">
                  <a:buFont typeface="Arial" pitchFamily="34" charset="0"/>
                  <a:buChar char="•"/>
                </a:pPr>
                <a:endParaRPr lang="en-US" sz="900" dirty="0" smtClean="0">
                  <a:solidFill>
                    <a:prstClr val="black"/>
                  </a:solidFill>
                </a:endParaRPr>
              </a:p>
              <a:p>
                <a:pPr marL="342900" indent="-342900">
                  <a:buFont typeface="Arial" pitchFamily="34" charset="0"/>
                  <a:buChar char="•"/>
                </a:pPr>
                <a:r>
                  <a:rPr lang="en-US" sz="2400" dirty="0" smtClean="0">
                    <a:solidFill>
                      <a:prstClr val="black"/>
                    </a:solidFill>
                  </a:rPr>
                  <a:t>Moreover</a:t>
                </a:r>
                <a:r>
                  <a:rPr lang="en-US" sz="2400" dirty="0">
                    <a:solidFill>
                      <a:prstClr val="black"/>
                    </a:solidFill>
                  </a:rPr>
                  <a:t>, </a:t>
                </a:r>
                <a14:m>
                  <m:oMath xmlns:m="http://schemas.openxmlformats.org/officeDocument/2006/math">
                    <m:r>
                      <a:rPr lang="en-US" sz="2400" i="1" dirty="0">
                        <a:solidFill>
                          <a:prstClr val="black"/>
                        </a:solidFill>
                        <a:latin typeface="Cambria Math"/>
                      </a:rPr>
                      <m:t>𝜑</m:t>
                    </m:r>
                    <m:r>
                      <a:rPr lang="en-US" sz="2400" i="1" dirty="0">
                        <a:solidFill>
                          <a:prstClr val="black"/>
                        </a:solidFill>
                        <a:latin typeface="Cambria Math"/>
                      </a:rPr>
                      <m:t>(</m:t>
                    </m:r>
                    <m:r>
                      <a:rPr lang="en-US" sz="2400" i="1" dirty="0">
                        <a:solidFill>
                          <a:prstClr val="black"/>
                        </a:solidFill>
                        <a:latin typeface="Cambria Math"/>
                      </a:rPr>
                      <m:t>𝑥</m:t>
                    </m:r>
                    <m:r>
                      <a:rPr lang="en-US" sz="2400" i="1" dirty="0">
                        <a:solidFill>
                          <a:prstClr val="black"/>
                        </a:solidFill>
                        <a:latin typeface="Cambria Math"/>
                      </a:rPr>
                      <m:t>,</m:t>
                    </m:r>
                    <m:r>
                      <a:rPr lang="en-US" sz="2400" i="1" dirty="0">
                        <a:solidFill>
                          <a:prstClr val="black"/>
                        </a:solidFill>
                        <a:latin typeface="Cambria Math"/>
                      </a:rPr>
                      <m:t>𝑦</m:t>
                    </m:r>
                    <m:r>
                      <a:rPr lang="en-US" sz="2400" i="1" dirty="0">
                        <a:solidFill>
                          <a:prstClr val="black"/>
                        </a:solidFill>
                        <a:latin typeface="Cambria Math"/>
                      </a:rPr>
                      <m:t>)</m:t>
                    </m:r>
                  </m:oMath>
                </a14:m>
                <a:r>
                  <a:rPr lang="en-US" sz="2400" i="1" dirty="0">
                    <a:solidFill>
                      <a:prstClr val="black"/>
                    </a:solidFill>
                  </a:rPr>
                  <a:t> </a:t>
                </a:r>
                <a:r>
                  <a:rPr lang="en-US" sz="2400" dirty="0">
                    <a:solidFill>
                      <a:prstClr val="black"/>
                    </a:solidFill>
                  </a:rPr>
                  <a:t>satisfies Laplace’s equation because </a:t>
                </a:r>
                <a14:m>
                  <m:oMath xmlns:m="http://schemas.openxmlformats.org/officeDocument/2006/math">
                    <m:r>
                      <a:rPr lang="en-US" sz="2400" dirty="0" smtClean="0">
                        <a:solidFill>
                          <a:prstClr val="black"/>
                        </a:solidFill>
                        <a:latin typeface="Cambria Math"/>
                      </a:rPr>
                      <m:t>𝛻</m:t>
                    </m:r>
                    <m:r>
                      <a:rPr lang="en-US" sz="2400" i="1" dirty="0" smtClean="0">
                        <a:solidFill>
                          <a:prstClr val="black"/>
                        </a:solidFill>
                        <a:latin typeface="Cambria Math"/>
                      </a:rPr>
                      <m:t>・</m:t>
                    </m:r>
                    <m:r>
                      <a:rPr lang="en-US" sz="2400" b="1" i="1" dirty="0">
                        <a:solidFill>
                          <a:prstClr val="black"/>
                        </a:solidFill>
                        <a:latin typeface="Cambria Math"/>
                      </a:rPr>
                      <m:t>𝑭</m:t>
                    </m:r>
                    <m:r>
                      <a:rPr lang="en-US" sz="2400" i="1" dirty="0">
                        <a:solidFill>
                          <a:prstClr val="black"/>
                        </a:solidFill>
                        <a:latin typeface="Cambria Math"/>
                      </a:rPr>
                      <m:t>=</m:t>
                    </m:r>
                    <m:r>
                      <a:rPr lang="en-US" sz="2400" dirty="0">
                        <a:solidFill>
                          <a:prstClr val="black"/>
                        </a:solidFill>
                        <a:latin typeface="Cambria Math"/>
                      </a:rPr>
                      <m:t>𝛻</m:t>
                    </m:r>
                    <m:r>
                      <a:rPr lang="en-US" sz="2400" i="1" dirty="0">
                        <a:solidFill>
                          <a:prstClr val="black"/>
                        </a:solidFill>
                        <a:latin typeface="Cambria Math"/>
                      </a:rPr>
                      <m:t>・</m:t>
                    </m:r>
                    <m:r>
                      <a:rPr lang="en-US" sz="2400" i="1" dirty="0">
                        <a:solidFill>
                          <a:prstClr val="black"/>
                        </a:solidFill>
                        <a:latin typeface="Cambria Math"/>
                      </a:rPr>
                      <m:t>(</m:t>
                    </m:r>
                    <m:r>
                      <a:rPr lang="en-US" sz="2400" dirty="0">
                        <a:solidFill>
                          <a:prstClr val="black"/>
                        </a:solidFill>
                        <a:latin typeface="Cambria Math"/>
                      </a:rPr>
                      <m:t>𝛻</m:t>
                    </m:r>
                    <m:r>
                      <a:rPr lang="el-GR" sz="2400" i="1" dirty="0">
                        <a:solidFill>
                          <a:prstClr val="black"/>
                        </a:solidFill>
                        <a:latin typeface="Cambria Math"/>
                      </a:rPr>
                      <m:t>𝜑</m:t>
                    </m:r>
                    <m:r>
                      <a:rPr lang="el-GR" sz="2400" i="1" dirty="0">
                        <a:solidFill>
                          <a:prstClr val="black"/>
                        </a:solidFill>
                        <a:latin typeface="Cambria Math"/>
                      </a:rPr>
                      <m:t>)=</m:t>
                    </m:r>
                    <m:r>
                      <a:rPr lang="el-GR" sz="2400" i="1" dirty="0">
                        <a:solidFill>
                          <a:prstClr val="black"/>
                        </a:solidFill>
                        <a:latin typeface="Cambria Math"/>
                      </a:rPr>
                      <m:t>0</m:t>
                    </m:r>
                  </m:oMath>
                </a14:m>
                <a:r>
                  <a:rPr lang="el-GR" sz="2400" dirty="0">
                    <a:solidFill>
                      <a:prstClr val="black"/>
                    </a:solidFill>
                  </a:rPr>
                  <a:t> </a:t>
                </a:r>
                <a:r>
                  <a:rPr lang="en-US" sz="2400" dirty="0">
                    <a:solidFill>
                      <a:prstClr val="black"/>
                    </a:solidFill>
                  </a:rPr>
                  <a:t>or </a:t>
                </a:r>
                <a14:m>
                  <m:oMath xmlns:m="http://schemas.openxmlformats.org/officeDocument/2006/math">
                    <m:sSup>
                      <m:sSupPr>
                        <m:ctrlPr>
                          <a:rPr lang="en-US" sz="2400" i="1" dirty="0" smtClean="0">
                            <a:solidFill>
                              <a:prstClr val="black"/>
                            </a:solidFill>
                            <a:latin typeface="Cambria Math"/>
                          </a:rPr>
                        </m:ctrlPr>
                      </m:sSupPr>
                      <m:e>
                        <m:r>
                          <a:rPr lang="en-US" sz="2400" dirty="0">
                            <a:solidFill>
                              <a:prstClr val="black"/>
                            </a:solidFill>
                            <a:latin typeface="Cambria Math"/>
                          </a:rPr>
                          <m:t>𝛻</m:t>
                        </m:r>
                      </m:e>
                      <m:sup>
                        <m:r>
                          <a:rPr lang="en-US" sz="2400" i="1" dirty="0" smtClean="0">
                            <a:solidFill>
                              <a:prstClr val="black"/>
                            </a:solidFill>
                            <a:latin typeface="Cambria Math"/>
                          </a:rPr>
                          <m:t>2</m:t>
                        </m:r>
                      </m:sup>
                    </m:sSup>
                    <m:r>
                      <m:rPr>
                        <m:nor/>
                      </m:rPr>
                      <a:rPr lang="el-GR" sz="2400" i="1" dirty="0">
                        <a:solidFill>
                          <a:prstClr val="black"/>
                        </a:solidFill>
                      </a:rPr>
                      <m:t>φ</m:t>
                    </m:r>
                    <m:r>
                      <a:rPr lang="el-GR" sz="2400" i="1" dirty="0">
                        <a:solidFill>
                          <a:prstClr val="black"/>
                        </a:solidFill>
                        <a:latin typeface="Cambria Math"/>
                      </a:rPr>
                      <m:t>=</m:t>
                    </m:r>
                    <m:r>
                      <a:rPr lang="el-GR" sz="2400" i="1" dirty="0">
                        <a:solidFill>
                          <a:prstClr val="black"/>
                        </a:solidFill>
                        <a:latin typeface="Cambria Math"/>
                      </a:rPr>
                      <m:t>0</m:t>
                    </m:r>
                    <m:r>
                      <a:rPr lang="el-GR" sz="2400" i="1" dirty="0">
                        <a:solidFill>
                          <a:prstClr val="black"/>
                        </a:solidFill>
                        <a:latin typeface="Cambria Math"/>
                      </a:rPr>
                      <m:t> </m:t>
                    </m:r>
                  </m:oMath>
                </a14:m>
                <a:r>
                  <a:rPr lang="en-US" sz="2400" dirty="0">
                    <a:solidFill>
                      <a:prstClr val="black"/>
                    </a:solidFill>
                  </a:rPr>
                  <a:t>and so </a:t>
                </a:r>
                <a:r>
                  <a:rPr lang="el-GR" sz="2400" i="1" dirty="0">
                    <a:solidFill>
                      <a:prstClr val="black"/>
                    </a:solidFill>
                  </a:rPr>
                  <a:t>φ </a:t>
                </a:r>
                <a:r>
                  <a:rPr lang="en-US" sz="2400" dirty="0">
                    <a:solidFill>
                      <a:prstClr val="black"/>
                    </a:solidFill>
                  </a:rPr>
                  <a:t>is harmonic. </a:t>
                </a:r>
                <a:endParaRPr lang="en-US" sz="2400" dirty="0" smtClean="0">
                  <a:solidFill>
                    <a:prstClr val="black"/>
                  </a:solidFill>
                </a:endParaRPr>
              </a:p>
            </p:txBody>
          </p:sp>
        </mc:Choice>
        <mc:Fallback xmlns="">
          <p:sp>
            <p:nvSpPr>
              <p:cNvPr id="6" name="Rectangle 5">
                <a:extLst>
                  <a:ext uri="{FF2B5EF4-FFF2-40B4-BE49-F238E27FC236}">
                    <a16:creationId xmlns:a16="http://schemas.microsoft.com/office/drawing/2014/main" xmlns="" xmlns:a14="http://schemas.microsoft.com/office/drawing/2010/main" id="{54B45656-8B66-488E-BA8A-707AF34BEDA4}"/>
                  </a:ext>
                </a:extLst>
              </p:cNvPr>
              <p:cNvSpPr>
                <a:spLocks noRot="1" noChangeAspect="1" noMove="1" noResize="1" noEditPoints="1" noAdjustHandles="1" noChangeArrowheads="1" noChangeShapeType="1" noTextEdit="1"/>
              </p:cNvSpPr>
              <p:nvPr/>
            </p:nvSpPr>
            <p:spPr>
              <a:xfrm>
                <a:off x="609600" y="829589"/>
                <a:ext cx="11350752" cy="4909036"/>
              </a:xfrm>
              <a:prstGeom prst="rect">
                <a:avLst/>
              </a:prstGeom>
              <a:blipFill rotWithShape="1">
                <a:blip r:embed="rId2"/>
                <a:stretch>
                  <a:fillRect l="-698" t="-994" r="-644" b="-1366"/>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5743440" y="1552320"/>
              <a:ext cx="5858280" cy="1315080"/>
            </p14:xfrm>
          </p:contentPart>
        </mc:Choice>
        <mc:Fallback xmlns="">
          <p:pic>
            <p:nvPicPr>
              <p:cNvPr id="2" name="Ink 1"/>
              <p:cNvPicPr/>
              <p:nvPr/>
            </p:nvPicPr>
            <p:blipFill>
              <a:blip r:embed="rId4"/>
              <a:stretch>
                <a:fillRect/>
              </a:stretch>
            </p:blipFill>
            <p:spPr>
              <a:xfrm>
                <a:off x="5734080" y="1542960"/>
                <a:ext cx="5877000" cy="1333800"/>
              </a:xfrm>
              <a:prstGeom prst="rect">
                <a:avLst/>
              </a:prstGeom>
            </p:spPr>
          </p:pic>
        </mc:Fallback>
      </mc:AlternateContent>
    </p:spTree>
    <p:extLst>
      <p:ext uri="{BB962C8B-B14F-4D97-AF65-F5344CB8AC3E}">
        <p14:creationId xmlns:p14="http://schemas.microsoft.com/office/powerpoint/2010/main" val="36447743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66A37FE8-866E-4900-87DA-4649C0BF1507}"/>
              </a:ext>
            </a:extLst>
          </p:cNvPr>
          <p:cNvSpPr txBox="1">
            <a:spLocks/>
          </p:cNvSpPr>
          <p:nvPr/>
        </p:nvSpPr>
        <p:spPr>
          <a:xfrm>
            <a:off x="463826" y="119135"/>
            <a:ext cx="10515600" cy="4468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latin typeface="Calibri"/>
              </a:rPr>
              <a:t>Ideal Fluid</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xmlns="" id="{54B45656-8B66-488E-BA8A-707AF34BEDA4}"/>
                  </a:ext>
                </a:extLst>
              </p:cNvPr>
              <p:cNvSpPr/>
              <p:nvPr/>
            </p:nvSpPr>
            <p:spPr>
              <a:xfrm>
                <a:off x="609600" y="829589"/>
                <a:ext cx="11350752" cy="2123658"/>
              </a:xfrm>
              <a:prstGeom prst="rect">
                <a:avLst/>
              </a:prstGeom>
            </p:spPr>
            <p:txBody>
              <a:bodyPr wrap="square">
                <a:spAutoFit/>
              </a:bodyPr>
              <a:lstStyle/>
              <a:p>
                <a:pPr marL="342900" indent="-342900">
                  <a:buFont typeface="Arial" pitchFamily="34" charset="0"/>
                  <a:buChar char="•"/>
                </a:pPr>
                <a:r>
                  <a:rPr lang="en-US" sz="2400" dirty="0" smtClean="0">
                    <a:solidFill>
                      <a:prstClr val="black"/>
                    </a:solidFill>
                  </a:rPr>
                  <a:t>The harmonic </a:t>
                </a:r>
                <a:r>
                  <a:rPr lang="en-US" sz="2400" dirty="0">
                    <a:solidFill>
                      <a:prstClr val="black"/>
                    </a:solidFill>
                  </a:rPr>
                  <a:t>conjugate </a:t>
                </a:r>
                <a14:m>
                  <m:oMath xmlns:m="http://schemas.openxmlformats.org/officeDocument/2006/math">
                    <m:r>
                      <a:rPr lang="en-US" sz="2400" i="1" dirty="0" smtClean="0">
                        <a:solidFill>
                          <a:prstClr val="black"/>
                        </a:solidFill>
                        <a:latin typeface="Cambria Math"/>
                      </a:rPr>
                      <m:t>𝜓</m:t>
                    </m:r>
                    <m:r>
                      <a:rPr lang="en-US" sz="2400" i="1" dirty="0" smtClean="0">
                        <a:solidFill>
                          <a:prstClr val="black"/>
                        </a:solidFill>
                        <a:latin typeface="Cambria Math"/>
                      </a:rPr>
                      <m:t>(</m:t>
                    </m:r>
                    <m:r>
                      <a:rPr lang="en-US" sz="2400" i="1" dirty="0" smtClean="0">
                        <a:solidFill>
                          <a:prstClr val="black"/>
                        </a:solidFill>
                        <a:latin typeface="Cambria Math"/>
                      </a:rPr>
                      <m:t>𝑥</m:t>
                    </m:r>
                    <m:r>
                      <a:rPr lang="en-US" sz="2400" i="1" dirty="0" smtClean="0">
                        <a:solidFill>
                          <a:prstClr val="black"/>
                        </a:solidFill>
                        <a:latin typeface="Cambria Math"/>
                      </a:rPr>
                      <m:t>, </m:t>
                    </m:r>
                    <m:r>
                      <a:rPr lang="en-US" sz="2400" i="1" dirty="0" smtClean="0">
                        <a:solidFill>
                          <a:prstClr val="black"/>
                        </a:solidFill>
                        <a:latin typeface="Cambria Math"/>
                      </a:rPr>
                      <m:t>𝑦</m:t>
                    </m:r>
                    <m:r>
                      <a:rPr lang="en-US" sz="2400" i="1" dirty="0" smtClean="0">
                        <a:solidFill>
                          <a:prstClr val="black"/>
                        </a:solidFill>
                        <a:latin typeface="Cambria Math"/>
                      </a:rPr>
                      <m:t>) </m:t>
                    </m:r>
                  </m:oMath>
                </a14:m>
                <a:r>
                  <a:rPr lang="en-US" sz="2400" dirty="0">
                    <a:solidFill>
                      <a:prstClr val="black"/>
                    </a:solidFill>
                  </a:rPr>
                  <a:t>is called the </a:t>
                </a:r>
                <a:r>
                  <a:rPr lang="en-US" sz="2400" b="1" dirty="0">
                    <a:solidFill>
                      <a:prstClr val="black"/>
                    </a:solidFill>
                  </a:rPr>
                  <a:t>stream function </a:t>
                </a:r>
                <a:r>
                  <a:rPr lang="en-US" sz="2400" dirty="0">
                    <a:solidFill>
                      <a:prstClr val="black"/>
                    </a:solidFill>
                  </a:rPr>
                  <a:t>and its level </a:t>
                </a:r>
                <a:r>
                  <a:rPr lang="en-US" sz="2400" dirty="0" smtClean="0">
                    <a:solidFill>
                      <a:prstClr val="black"/>
                    </a:solidFill>
                  </a:rPr>
                  <a:t>curves </a:t>
                </a:r>
                <a14:m>
                  <m:oMath xmlns:m="http://schemas.openxmlformats.org/officeDocument/2006/math">
                    <m:r>
                      <a:rPr lang="en-US" sz="2400" i="1" dirty="0" smtClean="0">
                        <a:solidFill>
                          <a:prstClr val="black"/>
                        </a:solidFill>
                        <a:latin typeface="Cambria Math"/>
                      </a:rPr>
                      <m:t>𝜓</m:t>
                    </m:r>
                    <m:r>
                      <a:rPr lang="en-US" sz="2400" i="1" dirty="0" smtClean="0">
                        <a:solidFill>
                          <a:prstClr val="black"/>
                        </a:solidFill>
                        <a:latin typeface="Cambria Math"/>
                      </a:rPr>
                      <m:t>(</m:t>
                    </m:r>
                    <m:r>
                      <a:rPr lang="en-US" sz="2400" i="1" dirty="0" smtClean="0">
                        <a:solidFill>
                          <a:prstClr val="black"/>
                        </a:solidFill>
                        <a:latin typeface="Cambria Math"/>
                      </a:rPr>
                      <m:t>𝑥</m:t>
                    </m:r>
                    <m:r>
                      <a:rPr lang="en-US" sz="2400" i="1" dirty="0">
                        <a:solidFill>
                          <a:prstClr val="black"/>
                        </a:solidFill>
                        <a:latin typeface="Cambria Math"/>
                      </a:rPr>
                      <m:t>, </m:t>
                    </m:r>
                    <m:r>
                      <a:rPr lang="en-US" sz="2400" i="1" dirty="0">
                        <a:solidFill>
                          <a:prstClr val="black"/>
                        </a:solidFill>
                        <a:latin typeface="Cambria Math"/>
                      </a:rPr>
                      <m:t>𝑦</m:t>
                    </m:r>
                    <m:r>
                      <a:rPr lang="en-US" sz="2400" i="1" dirty="0">
                        <a:solidFill>
                          <a:prstClr val="black"/>
                        </a:solidFill>
                        <a:latin typeface="Cambria Math"/>
                      </a:rPr>
                      <m:t>)=</m:t>
                    </m:r>
                    <m:sSub>
                      <m:sSubPr>
                        <m:ctrlPr>
                          <a:rPr lang="en-US" sz="2400" i="1" dirty="0" smtClean="0">
                            <a:solidFill>
                              <a:prstClr val="black"/>
                            </a:solidFill>
                            <a:latin typeface="Cambria Math"/>
                          </a:rPr>
                        </m:ctrlPr>
                      </m:sSubPr>
                      <m:e>
                        <m:r>
                          <a:rPr lang="en-US" sz="2400" i="1" dirty="0" smtClean="0">
                            <a:solidFill>
                              <a:prstClr val="black"/>
                            </a:solidFill>
                            <a:latin typeface="Cambria Math"/>
                          </a:rPr>
                          <m:t>𝑐</m:t>
                        </m:r>
                      </m:e>
                      <m:sub>
                        <m:r>
                          <a:rPr lang="en-US" sz="2400" i="1" dirty="0" smtClean="0">
                            <a:solidFill>
                              <a:prstClr val="black"/>
                            </a:solidFill>
                            <a:latin typeface="Cambria Math"/>
                          </a:rPr>
                          <m:t>2</m:t>
                        </m:r>
                      </m:sub>
                    </m:sSub>
                    <m:r>
                      <a:rPr lang="en-US" sz="2400" i="1" dirty="0">
                        <a:solidFill>
                          <a:prstClr val="black"/>
                        </a:solidFill>
                        <a:latin typeface="Cambria Math"/>
                      </a:rPr>
                      <m:t> </m:t>
                    </m:r>
                  </m:oMath>
                </a14:m>
                <a:r>
                  <a:rPr lang="en-US" sz="2400" dirty="0" smtClean="0">
                    <a:solidFill>
                      <a:prstClr val="black"/>
                    </a:solidFill>
                  </a:rPr>
                  <a:t>are </a:t>
                </a:r>
                <a:r>
                  <a:rPr lang="en-US" sz="2400" dirty="0">
                    <a:solidFill>
                      <a:prstClr val="black"/>
                    </a:solidFill>
                  </a:rPr>
                  <a:t>called </a:t>
                </a:r>
                <a:r>
                  <a:rPr lang="en-US" sz="2400" b="1" dirty="0">
                    <a:solidFill>
                      <a:prstClr val="black"/>
                    </a:solidFill>
                  </a:rPr>
                  <a:t>streamlines</a:t>
                </a:r>
                <a:r>
                  <a:rPr lang="en-US" sz="2400" dirty="0">
                    <a:solidFill>
                      <a:prstClr val="black"/>
                    </a:solidFill>
                  </a:rPr>
                  <a:t>. Streamlines represent the actual </a:t>
                </a:r>
                <a:r>
                  <a:rPr lang="en-US" sz="2400" dirty="0" smtClean="0">
                    <a:solidFill>
                      <a:prstClr val="black"/>
                    </a:solidFill>
                  </a:rPr>
                  <a:t>paths along </a:t>
                </a:r>
                <a:r>
                  <a:rPr lang="en-US" sz="2400" dirty="0">
                    <a:solidFill>
                      <a:prstClr val="black"/>
                    </a:solidFill>
                  </a:rPr>
                  <a:t>which particles in the fluid will move. </a:t>
                </a:r>
                <a:endParaRPr lang="en-US" sz="2400" dirty="0" smtClean="0">
                  <a:solidFill>
                    <a:prstClr val="black"/>
                  </a:solidFill>
                </a:endParaRPr>
              </a:p>
              <a:p>
                <a:pPr marL="342900" indent="-342900">
                  <a:buFont typeface="Arial" pitchFamily="34" charset="0"/>
                  <a:buChar char="•"/>
                </a:pPr>
                <a:endParaRPr lang="en-US" sz="900" dirty="0" smtClean="0">
                  <a:solidFill>
                    <a:prstClr val="black"/>
                  </a:solidFill>
                </a:endParaRPr>
              </a:p>
              <a:p>
                <a:pPr marL="342900" indent="-342900">
                  <a:buFont typeface="Arial" pitchFamily="34" charset="0"/>
                  <a:buChar char="•"/>
                </a:pPr>
                <a:r>
                  <a:rPr lang="en-US" sz="2400" dirty="0" smtClean="0">
                    <a:solidFill>
                      <a:prstClr val="black"/>
                    </a:solidFill>
                  </a:rPr>
                  <a:t>The </a:t>
                </a:r>
                <a:r>
                  <a:rPr lang="en-US" sz="2400" dirty="0">
                    <a:solidFill>
                      <a:prstClr val="black"/>
                    </a:solidFill>
                  </a:rPr>
                  <a:t>function </a:t>
                </a:r>
                <a14:m>
                  <m:oMath xmlns:m="http://schemas.openxmlformats.org/officeDocument/2006/math">
                    <m:r>
                      <a:rPr lang="en-US" sz="2400" b="1" dirty="0" smtClean="0">
                        <a:solidFill>
                          <a:prstClr val="black"/>
                        </a:solidFill>
                        <a:latin typeface="Cambria Math"/>
                      </a:rPr>
                      <m:t>𝛀</m:t>
                    </m:r>
                    <m:r>
                      <a:rPr lang="en-US" sz="2400" i="1" dirty="0">
                        <a:solidFill>
                          <a:prstClr val="black"/>
                        </a:solidFill>
                        <a:latin typeface="Cambria Math"/>
                      </a:rPr>
                      <m:t>(</m:t>
                    </m:r>
                    <m:r>
                      <a:rPr lang="en-US" sz="2400" i="1" dirty="0">
                        <a:solidFill>
                          <a:prstClr val="black"/>
                        </a:solidFill>
                        <a:latin typeface="Cambria Math"/>
                      </a:rPr>
                      <m:t>𝑧</m:t>
                    </m:r>
                    <m:r>
                      <a:rPr lang="en-US" sz="2400" i="1" dirty="0" smtClean="0">
                        <a:solidFill>
                          <a:prstClr val="black"/>
                        </a:solidFill>
                        <a:latin typeface="Cambria Math"/>
                      </a:rPr>
                      <m:t>)=</m:t>
                    </m:r>
                    <m:r>
                      <a:rPr lang="en-US" sz="2400" i="1" dirty="0" smtClean="0">
                        <a:solidFill>
                          <a:prstClr val="black"/>
                        </a:solidFill>
                        <a:latin typeface="Cambria Math"/>
                      </a:rPr>
                      <m:t>𝜑</m:t>
                    </m:r>
                    <m:r>
                      <a:rPr lang="en-US" sz="2400" i="1" dirty="0" smtClean="0">
                        <a:solidFill>
                          <a:prstClr val="black"/>
                        </a:solidFill>
                        <a:latin typeface="Cambria Math"/>
                      </a:rPr>
                      <m:t>(</m:t>
                    </m:r>
                    <m:r>
                      <a:rPr lang="en-US" sz="2400" i="1" dirty="0" err="1" smtClean="0">
                        <a:solidFill>
                          <a:prstClr val="black"/>
                        </a:solidFill>
                        <a:latin typeface="Cambria Math"/>
                      </a:rPr>
                      <m:t>𝑥</m:t>
                    </m:r>
                    <m:r>
                      <a:rPr lang="en-US" sz="2400" i="1" dirty="0" err="1" smtClean="0">
                        <a:solidFill>
                          <a:prstClr val="black"/>
                        </a:solidFill>
                        <a:latin typeface="Cambria Math"/>
                      </a:rPr>
                      <m:t>,</m:t>
                    </m:r>
                    <m:r>
                      <a:rPr lang="en-US" sz="2400" i="1" dirty="0" err="1" smtClean="0">
                        <a:solidFill>
                          <a:prstClr val="black"/>
                        </a:solidFill>
                        <a:latin typeface="Cambria Math"/>
                      </a:rPr>
                      <m:t>𝑦</m:t>
                    </m:r>
                    <m:r>
                      <a:rPr lang="en-US" sz="2400" i="1" dirty="0" smtClean="0">
                        <a:solidFill>
                          <a:prstClr val="black"/>
                        </a:solidFill>
                        <a:latin typeface="Cambria Math"/>
                      </a:rPr>
                      <m:t>)+</m:t>
                    </m:r>
                    <m:r>
                      <a:rPr lang="en-US" sz="2400" i="1" dirty="0" err="1" smtClean="0">
                        <a:solidFill>
                          <a:prstClr val="black"/>
                        </a:solidFill>
                        <a:latin typeface="Cambria Math"/>
                      </a:rPr>
                      <m:t>𝑖</m:t>
                    </m:r>
                    <m:r>
                      <a:rPr lang="en-US" sz="2400" i="1" dirty="0" err="1" smtClean="0">
                        <a:solidFill>
                          <a:prstClr val="black"/>
                        </a:solidFill>
                        <a:latin typeface="Cambria Math"/>
                      </a:rPr>
                      <m:t>𝜓</m:t>
                    </m:r>
                    <m:r>
                      <a:rPr lang="en-US" sz="2400" i="1" dirty="0" smtClean="0">
                        <a:solidFill>
                          <a:prstClr val="black"/>
                        </a:solidFill>
                        <a:latin typeface="Cambria Math"/>
                      </a:rPr>
                      <m:t>(</m:t>
                    </m:r>
                    <m:r>
                      <a:rPr lang="en-US" sz="2400" i="1" dirty="0" err="1" smtClean="0">
                        <a:solidFill>
                          <a:prstClr val="black"/>
                        </a:solidFill>
                        <a:latin typeface="Cambria Math"/>
                      </a:rPr>
                      <m:t>𝑥</m:t>
                    </m:r>
                    <m:r>
                      <a:rPr lang="en-US" sz="2400" i="1" dirty="0" err="1" smtClean="0">
                        <a:solidFill>
                          <a:prstClr val="black"/>
                        </a:solidFill>
                        <a:latin typeface="Cambria Math"/>
                      </a:rPr>
                      <m:t>,</m:t>
                    </m:r>
                    <m:r>
                      <a:rPr lang="en-US" sz="2400" i="1" dirty="0" err="1" smtClean="0">
                        <a:solidFill>
                          <a:prstClr val="black"/>
                        </a:solidFill>
                        <a:latin typeface="Cambria Math"/>
                      </a:rPr>
                      <m:t>𝑦</m:t>
                    </m:r>
                    <m:r>
                      <a:rPr lang="en-US" sz="2400" i="1" dirty="0">
                        <a:solidFill>
                          <a:prstClr val="black"/>
                        </a:solidFill>
                        <a:latin typeface="Cambria Math"/>
                      </a:rPr>
                      <m:t>)</m:t>
                    </m:r>
                  </m:oMath>
                </a14:m>
                <a:r>
                  <a:rPr lang="en-US" sz="2400" dirty="0">
                    <a:solidFill>
                      <a:prstClr val="black"/>
                    </a:solidFill>
                  </a:rPr>
                  <a:t> is called the </a:t>
                </a:r>
                <a:r>
                  <a:rPr lang="en-US" sz="2400" b="1" dirty="0">
                    <a:solidFill>
                      <a:prstClr val="black"/>
                    </a:solidFill>
                  </a:rPr>
                  <a:t>complex velocity potentia</a:t>
                </a:r>
                <a:r>
                  <a:rPr lang="en-US" sz="2400" dirty="0">
                    <a:solidFill>
                      <a:prstClr val="black"/>
                    </a:solidFill>
                  </a:rPr>
                  <a:t>l of the flow.</a:t>
                </a:r>
              </a:p>
            </p:txBody>
          </p:sp>
        </mc:Choice>
        <mc:Fallback xmlns="">
          <p:sp>
            <p:nvSpPr>
              <p:cNvPr id="6" name="Rectangle 5">
                <a:extLst>
                  <a:ext uri="{FF2B5EF4-FFF2-40B4-BE49-F238E27FC236}">
                    <a16:creationId xmlns="" xmlns:a16="http://schemas.microsoft.com/office/drawing/2014/main" xmlns:a14="http://schemas.microsoft.com/office/drawing/2010/main" id="{54B45656-8B66-488E-BA8A-707AF34BEDA4}"/>
                  </a:ext>
                </a:extLst>
              </p:cNvPr>
              <p:cNvSpPr>
                <a:spLocks noRot="1" noChangeAspect="1" noMove="1" noResize="1" noEditPoints="1" noAdjustHandles="1" noChangeArrowheads="1" noChangeShapeType="1" noTextEdit="1"/>
              </p:cNvSpPr>
              <p:nvPr/>
            </p:nvSpPr>
            <p:spPr>
              <a:xfrm>
                <a:off x="609600" y="829589"/>
                <a:ext cx="11350752" cy="2123658"/>
              </a:xfrm>
              <a:prstGeom prst="rect">
                <a:avLst/>
              </a:prstGeom>
              <a:blipFill rotWithShape="1">
                <a:blip r:embed="rId2"/>
                <a:stretch>
                  <a:fillRect l="-698" t="-2299" r="-430" b="-3448"/>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685848" y="2758174"/>
            <a:ext cx="4677864" cy="3566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9172440" y="2981160"/>
              <a:ext cx="2858040" cy="1629360"/>
            </p14:xfrm>
          </p:contentPart>
        </mc:Choice>
        <mc:Fallback xmlns="">
          <p:pic>
            <p:nvPicPr>
              <p:cNvPr id="2" name="Ink 1"/>
              <p:cNvPicPr/>
              <p:nvPr/>
            </p:nvPicPr>
            <p:blipFill>
              <a:blip r:embed="rId6"/>
              <a:stretch>
                <a:fillRect/>
              </a:stretch>
            </p:blipFill>
            <p:spPr>
              <a:xfrm>
                <a:off x="9163080" y="2971800"/>
                <a:ext cx="2876760" cy="1648080"/>
              </a:xfrm>
              <a:prstGeom prst="rect">
                <a:avLst/>
              </a:prstGeom>
            </p:spPr>
          </p:pic>
        </mc:Fallback>
      </mc:AlternateContent>
    </p:spTree>
    <p:extLst>
      <p:ext uri="{BB962C8B-B14F-4D97-AF65-F5344CB8AC3E}">
        <p14:creationId xmlns:p14="http://schemas.microsoft.com/office/powerpoint/2010/main" val="5194458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CBB2DD-094D-419E-9B63-E481E650CE0C}"/>
              </a:ext>
            </a:extLst>
          </p:cNvPr>
          <p:cNvSpPr>
            <a:spLocks noGrp="1"/>
          </p:cNvSpPr>
          <p:nvPr>
            <p:ph type="title"/>
          </p:nvPr>
        </p:nvSpPr>
        <p:spPr>
          <a:xfrm>
            <a:off x="703382" y="220881"/>
            <a:ext cx="10515600" cy="446825"/>
          </a:xfrm>
        </p:spPr>
        <p:txBody>
          <a:bodyPr>
            <a:normAutofit fontScale="90000"/>
          </a:bodyPr>
          <a:lstStyle/>
          <a:p>
            <a:r>
              <a:rPr lang="en-US" b="1" dirty="0">
                <a:solidFill>
                  <a:srgbClr val="0070C0"/>
                </a:solidFill>
                <a:latin typeface="+mn-lt"/>
              </a:rPr>
              <a:t>Laplace Equation</a:t>
            </a:r>
          </a:p>
        </p:txBody>
      </p:sp>
      <mc:AlternateContent xmlns:mc="http://schemas.openxmlformats.org/markup-compatibility/2006" xmlns:a14="http://schemas.microsoft.com/office/drawing/2010/main">
        <mc:Choice Requires="a14">
          <p:sp>
            <p:nvSpPr>
              <p:cNvPr id="3" name="Rectangle 2"/>
              <p:cNvSpPr/>
              <p:nvPr/>
            </p:nvSpPr>
            <p:spPr>
              <a:xfrm>
                <a:off x="268224" y="760471"/>
                <a:ext cx="11721550" cy="5562677"/>
              </a:xfrm>
              <a:prstGeom prst="rect">
                <a:avLst/>
              </a:prstGeom>
            </p:spPr>
            <p:txBody>
              <a:bodyPr wrap="square">
                <a:spAutoFit/>
              </a:bodyPr>
              <a:lstStyle/>
              <a:p>
                <a:pPr marL="457200" indent="-457200" algn="just">
                  <a:buFont typeface="Arial" panose="020B0604020202020204" pitchFamily="34" charset="0"/>
                  <a:buChar char="•"/>
                </a:pPr>
                <a:r>
                  <a:rPr lang="en-US" sz="2500" dirty="0">
                    <a:solidFill>
                      <a:prstClr val="black"/>
                    </a:solidFill>
                  </a:rPr>
                  <a:t>If a complex function </a:t>
                </a:r>
                <a14:m>
                  <m:oMath xmlns:m="http://schemas.openxmlformats.org/officeDocument/2006/math">
                    <m:r>
                      <a:rPr lang="en-US" sz="2500" i="1" dirty="0" smtClean="0">
                        <a:solidFill>
                          <a:prstClr val="black"/>
                        </a:solidFill>
                        <a:latin typeface="Cambria Math" panose="02040503050406030204" pitchFamily="18" charset="0"/>
                      </a:rPr>
                      <m:t>𝑓</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𝑧</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𝑢</m:t>
                    </m:r>
                    <m:r>
                      <a:rPr lang="en-US" sz="2500" i="1" dirty="0">
                        <a:solidFill>
                          <a:prstClr val="black"/>
                        </a:solidFill>
                        <a:latin typeface="Cambria Math" panose="02040503050406030204" pitchFamily="18" charset="0"/>
                      </a:rPr>
                      <m:t>(</m:t>
                    </m:r>
                    <m:r>
                      <a:rPr lang="en-US" sz="2500" i="1" dirty="0" err="1">
                        <a:solidFill>
                          <a:prstClr val="black"/>
                        </a:solidFill>
                        <a:latin typeface="Cambria Math" panose="02040503050406030204" pitchFamily="18" charset="0"/>
                      </a:rPr>
                      <m:t>𝑥</m:t>
                    </m:r>
                    <m:r>
                      <a:rPr lang="en-US" sz="2500" i="1" dirty="0" err="1" smtClean="0">
                        <a:solidFill>
                          <a:prstClr val="black"/>
                        </a:solidFill>
                        <a:latin typeface="Cambria Math" panose="02040503050406030204" pitchFamily="18" charset="0"/>
                      </a:rPr>
                      <m:t>,</m:t>
                    </m:r>
                    <m:r>
                      <a:rPr lang="en-US" sz="2500" i="1" dirty="0" err="1" smtClean="0">
                        <a:solidFill>
                          <a:prstClr val="black"/>
                        </a:solidFill>
                        <a:latin typeface="Cambria Math" panose="02040503050406030204" pitchFamily="18" charset="0"/>
                      </a:rPr>
                      <m:t>𝑦</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𝑖𝑣</m:t>
                    </m:r>
                    <m:r>
                      <a:rPr lang="en-US" sz="2500" i="1" dirty="0">
                        <a:solidFill>
                          <a:prstClr val="black"/>
                        </a:solidFill>
                        <a:latin typeface="Cambria Math" panose="02040503050406030204" pitchFamily="18" charset="0"/>
                      </a:rPr>
                      <m:t>(</m:t>
                    </m:r>
                    <m:r>
                      <a:rPr lang="en-US" sz="2500" i="1" dirty="0" err="1">
                        <a:solidFill>
                          <a:prstClr val="black"/>
                        </a:solidFill>
                        <a:latin typeface="Cambria Math" panose="02040503050406030204" pitchFamily="18" charset="0"/>
                      </a:rPr>
                      <m:t>𝑥</m:t>
                    </m:r>
                    <m:r>
                      <a:rPr lang="en-US" sz="2500" i="1" dirty="0" err="1" smtClean="0">
                        <a:solidFill>
                          <a:prstClr val="black"/>
                        </a:solidFill>
                        <a:latin typeface="Cambria Math" panose="02040503050406030204" pitchFamily="18" charset="0"/>
                      </a:rPr>
                      <m:t>,</m:t>
                    </m:r>
                    <m:r>
                      <a:rPr lang="en-US" sz="2500" i="1" dirty="0" err="1" smtClean="0">
                        <a:solidFill>
                          <a:prstClr val="black"/>
                        </a:solidFill>
                        <a:latin typeface="Cambria Math" panose="02040503050406030204" pitchFamily="18" charset="0"/>
                      </a:rPr>
                      <m:t>𝑦</m:t>
                    </m:r>
                    <m:r>
                      <a:rPr lang="en-US" sz="2500" i="1" dirty="0">
                        <a:solidFill>
                          <a:prstClr val="black"/>
                        </a:solidFill>
                        <a:latin typeface="Cambria Math" panose="02040503050406030204" pitchFamily="18" charset="0"/>
                      </a:rPr>
                      <m:t>)</m:t>
                    </m:r>
                  </m:oMath>
                </a14:m>
                <a:r>
                  <a:rPr lang="en-US" sz="2500" dirty="0">
                    <a:solidFill>
                      <a:prstClr val="black"/>
                    </a:solidFill>
                  </a:rPr>
                  <a:t> is analytic at a point </a:t>
                </a:r>
                <a14:m>
                  <m:oMath xmlns:m="http://schemas.openxmlformats.org/officeDocument/2006/math">
                    <m:r>
                      <a:rPr lang="en-US" sz="2500" i="1" dirty="0" smtClean="0">
                        <a:solidFill>
                          <a:prstClr val="black"/>
                        </a:solidFill>
                        <a:latin typeface="Cambria Math" panose="02040503050406030204" pitchFamily="18" charset="0"/>
                      </a:rPr>
                      <m:t>𝑧</m:t>
                    </m:r>
                  </m:oMath>
                </a14:m>
                <a:r>
                  <a:rPr lang="en-US" sz="2500" i="1" dirty="0">
                    <a:solidFill>
                      <a:prstClr val="black"/>
                    </a:solidFill>
                  </a:rPr>
                  <a:t>, </a:t>
                </a:r>
                <a:r>
                  <a:rPr lang="en-US" sz="2500" dirty="0">
                    <a:solidFill>
                      <a:prstClr val="black"/>
                    </a:solidFill>
                  </a:rPr>
                  <a:t>then </a:t>
                </a:r>
                <a:r>
                  <a:rPr lang="en-US" sz="2500" i="1" dirty="0">
                    <a:solidFill>
                      <a:prstClr val="black"/>
                    </a:solidFill>
                  </a:rPr>
                  <a:t>all </a:t>
                </a:r>
                <a:r>
                  <a:rPr lang="en-US" sz="2500" dirty="0">
                    <a:solidFill>
                      <a:prstClr val="black"/>
                    </a:solidFill>
                  </a:rPr>
                  <a:t>the derivatives of </a:t>
                </a:r>
                <a14:m>
                  <m:oMath xmlns:m="http://schemas.openxmlformats.org/officeDocument/2006/math">
                    <m:r>
                      <a:rPr lang="en-US" sz="2500" i="1" dirty="0" smtClean="0">
                        <a:solidFill>
                          <a:prstClr val="black"/>
                        </a:solidFill>
                        <a:latin typeface="Cambria Math" panose="02040503050406030204" pitchFamily="18" charset="0"/>
                      </a:rPr>
                      <m:t>𝑓</m:t>
                    </m:r>
                    <m:r>
                      <a:rPr lang="en-US" sz="2500" i="1" dirty="0" smtClean="0">
                        <a:solidFill>
                          <a:prstClr val="black"/>
                        </a:solidFill>
                        <a:latin typeface="Cambria Math" panose="02040503050406030204" pitchFamily="18" charset="0"/>
                      </a:rPr>
                      <m:t>: </m:t>
                    </m:r>
                    <m:sSup>
                      <m:sSupPr>
                        <m:ctrlPr>
                          <a:rPr lang="en-US" sz="2500" i="1" dirty="0" smtClean="0">
                            <a:solidFill>
                              <a:prstClr val="black"/>
                            </a:solidFill>
                            <a:latin typeface="Cambria Math"/>
                          </a:rPr>
                        </m:ctrlPr>
                      </m:sSupPr>
                      <m:e>
                        <m:r>
                          <a:rPr lang="en-US" sz="2500" i="1" dirty="0" smtClean="0">
                            <a:solidFill>
                              <a:prstClr val="black"/>
                            </a:solidFill>
                            <a:latin typeface="Cambria Math" panose="02040503050406030204" pitchFamily="18" charset="0"/>
                          </a:rPr>
                          <m:t>𝑓</m:t>
                        </m:r>
                      </m:e>
                      <m:sup>
                        <m:r>
                          <a:rPr lang="en-US" sz="2500" i="1" dirty="0" smtClean="0">
                            <a:solidFill>
                              <a:prstClr val="black"/>
                            </a:solidFill>
                            <a:latin typeface="Cambria Math" panose="02040503050406030204" pitchFamily="18" charset="0"/>
                          </a:rPr>
                          <m:t>′</m:t>
                        </m:r>
                      </m:sup>
                    </m:sSup>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𝑧</m:t>
                    </m:r>
                    <m:r>
                      <a:rPr lang="en-US" sz="2500" i="1" dirty="0" smtClean="0">
                        <a:solidFill>
                          <a:prstClr val="black"/>
                        </a:solidFill>
                        <a:latin typeface="Cambria Math" panose="02040503050406030204" pitchFamily="18" charset="0"/>
                      </a:rPr>
                      <m:t>),</m:t>
                    </m:r>
                    <m:sSup>
                      <m:sSupPr>
                        <m:ctrlPr>
                          <a:rPr lang="en-US" sz="2500" i="1" dirty="0">
                            <a:solidFill>
                              <a:prstClr val="black"/>
                            </a:solidFill>
                            <a:latin typeface="Cambria Math"/>
                          </a:rPr>
                        </m:ctrlPr>
                      </m:sSupPr>
                      <m:e>
                        <m:r>
                          <a:rPr lang="en-US" sz="2500" i="1" dirty="0">
                            <a:solidFill>
                              <a:prstClr val="black"/>
                            </a:solidFill>
                            <a:latin typeface="Cambria Math" panose="02040503050406030204" pitchFamily="18" charset="0"/>
                          </a:rPr>
                          <m:t>𝑓</m:t>
                        </m:r>
                      </m:e>
                      <m:sup>
                        <m:r>
                          <a:rPr lang="en-US" sz="2500" i="1" dirty="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m:t>
                        </m:r>
                      </m:sup>
                    </m:sSup>
                    <m:r>
                      <a:rPr lang="en-US" sz="2500" i="1" dirty="0">
                        <a:solidFill>
                          <a:prstClr val="black"/>
                        </a:solidFill>
                        <a:latin typeface="Cambria Math" panose="02040503050406030204" pitchFamily="18" charset="0"/>
                      </a:rPr>
                      <m:t>(</m:t>
                    </m:r>
                    <m:r>
                      <a:rPr lang="en-US" sz="2500" i="1" dirty="0">
                        <a:solidFill>
                          <a:prstClr val="black"/>
                        </a:solidFill>
                        <a:latin typeface="Cambria Math" panose="02040503050406030204" pitchFamily="18" charset="0"/>
                      </a:rPr>
                      <m:t>𝑧</m:t>
                    </m:r>
                    <m:r>
                      <a:rPr lang="en-US" sz="2500" i="1" dirty="0">
                        <a:solidFill>
                          <a:prstClr val="black"/>
                        </a:solidFill>
                        <a:latin typeface="Cambria Math" panose="02040503050406030204" pitchFamily="18" charset="0"/>
                      </a:rPr>
                      <m:t>),</m:t>
                    </m:r>
                    <m:sSup>
                      <m:sSupPr>
                        <m:ctrlPr>
                          <a:rPr lang="en-US" sz="2500" i="1" dirty="0">
                            <a:solidFill>
                              <a:prstClr val="black"/>
                            </a:solidFill>
                            <a:latin typeface="Cambria Math"/>
                          </a:rPr>
                        </m:ctrlPr>
                      </m:sSupPr>
                      <m:e>
                        <m:r>
                          <a:rPr lang="en-US" sz="2500" i="1" dirty="0">
                            <a:solidFill>
                              <a:prstClr val="black"/>
                            </a:solidFill>
                            <a:latin typeface="Cambria Math" panose="02040503050406030204" pitchFamily="18" charset="0"/>
                          </a:rPr>
                          <m:t>𝑓</m:t>
                        </m:r>
                      </m:e>
                      <m:sup>
                        <m:r>
                          <a:rPr lang="en-US" sz="2500" i="1" dirty="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m:t>
                        </m:r>
                      </m:sup>
                    </m:sSup>
                    <m:r>
                      <a:rPr lang="en-US" sz="2500" i="1" dirty="0">
                        <a:solidFill>
                          <a:prstClr val="black"/>
                        </a:solidFill>
                        <a:latin typeface="Cambria Math" panose="02040503050406030204" pitchFamily="18" charset="0"/>
                      </a:rPr>
                      <m:t>(</m:t>
                    </m:r>
                    <m:r>
                      <a:rPr lang="en-US" sz="2500" i="1" dirty="0">
                        <a:solidFill>
                          <a:prstClr val="black"/>
                        </a:solidFill>
                        <a:latin typeface="Cambria Math" panose="02040503050406030204" pitchFamily="18" charset="0"/>
                      </a:rPr>
                      <m:t>𝑧</m:t>
                    </m:r>
                    <m:r>
                      <a:rPr lang="en-US" sz="2500" i="1" dirty="0">
                        <a:solidFill>
                          <a:prstClr val="black"/>
                        </a:solidFill>
                        <a:latin typeface="Cambria Math" panose="02040503050406030204" pitchFamily="18" charset="0"/>
                      </a:rPr>
                      <m:t>), …</m:t>
                    </m:r>
                  </m:oMath>
                </a14:m>
                <a:r>
                  <a:rPr lang="en-US" sz="2500" i="1" dirty="0">
                    <a:solidFill>
                      <a:prstClr val="black"/>
                    </a:solidFill>
                  </a:rPr>
                  <a:t> </a:t>
                </a:r>
                <a:r>
                  <a:rPr lang="en-US" sz="2500" dirty="0">
                    <a:solidFill>
                      <a:prstClr val="black"/>
                    </a:solidFill>
                  </a:rPr>
                  <a:t>are also analytic at </a:t>
                </a:r>
                <a14:m>
                  <m:oMath xmlns:m="http://schemas.openxmlformats.org/officeDocument/2006/math">
                    <m:r>
                      <a:rPr lang="en-US" sz="2500" i="1" dirty="0" smtClean="0">
                        <a:solidFill>
                          <a:prstClr val="black"/>
                        </a:solidFill>
                        <a:latin typeface="Cambria Math" panose="02040503050406030204" pitchFamily="18" charset="0"/>
                      </a:rPr>
                      <m:t>𝑧</m:t>
                    </m:r>
                  </m:oMath>
                </a14:m>
                <a:r>
                  <a:rPr lang="en-US" sz="2500" dirty="0">
                    <a:solidFill>
                      <a:prstClr val="black"/>
                    </a:solidFill>
                  </a:rPr>
                  <a:t>.</a:t>
                </a:r>
              </a:p>
              <a:p>
                <a:pPr marL="457200" indent="-457200" algn="just">
                  <a:buFont typeface="Arial" panose="020B0604020202020204" pitchFamily="34" charset="0"/>
                  <a:buChar char="•"/>
                </a:pPr>
                <a:endParaRPr lang="en-US" sz="1000" dirty="0">
                  <a:solidFill>
                    <a:prstClr val="black"/>
                  </a:solidFill>
                </a:endParaRPr>
              </a:p>
              <a:p>
                <a:pPr marL="457200" indent="-457200" algn="just">
                  <a:buFont typeface="Arial" panose="020B0604020202020204" pitchFamily="34" charset="0"/>
                  <a:buChar char="•"/>
                </a:pPr>
                <a:r>
                  <a:rPr lang="en-US" sz="2500" dirty="0">
                    <a:solidFill>
                      <a:prstClr val="black"/>
                    </a:solidFill>
                  </a:rPr>
                  <a:t>As a consequence of this remarkable fact, we can conclude that </a:t>
                </a:r>
                <a:r>
                  <a:rPr lang="en-US" sz="2500" i="1" dirty="0">
                    <a:solidFill>
                      <a:prstClr val="black"/>
                    </a:solidFill>
                  </a:rPr>
                  <a:t>all </a:t>
                </a:r>
                <a:r>
                  <a:rPr lang="en-US" sz="2500" dirty="0">
                    <a:solidFill>
                      <a:prstClr val="black"/>
                    </a:solidFill>
                  </a:rPr>
                  <a:t>partial derivatives of the real functions </a:t>
                </a:r>
                <a14:m>
                  <m:oMath xmlns:m="http://schemas.openxmlformats.org/officeDocument/2006/math">
                    <m:r>
                      <a:rPr lang="en-US" sz="2500" i="1" dirty="0" smtClean="0">
                        <a:solidFill>
                          <a:prstClr val="black"/>
                        </a:solidFill>
                        <a:latin typeface="Cambria Math" panose="02040503050406030204" pitchFamily="18" charset="0"/>
                      </a:rPr>
                      <m:t>𝑢</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𝑥</m:t>
                    </m:r>
                    <m:r>
                      <a:rPr lang="en-US" sz="2500" i="1" dirty="0" smtClean="0">
                        <a:solidFill>
                          <a:prstClr val="black"/>
                        </a:solidFill>
                        <a:latin typeface="Cambria Math" panose="02040503050406030204" pitchFamily="18" charset="0"/>
                      </a:rPr>
                      <m:t>, </m:t>
                    </m:r>
                    <m:r>
                      <a:rPr lang="en-US" sz="2500" i="1" dirty="0" smtClean="0">
                        <a:solidFill>
                          <a:prstClr val="black"/>
                        </a:solidFill>
                        <a:latin typeface="Cambria Math" panose="02040503050406030204" pitchFamily="18" charset="0"/>
                      </a:rPr>
                      <m:t>𝑦</m:t>
                    </m:r>
                    <m:r>
                      <a:rPr lang="en-US" sz="2500" i="1" dirty="0" smtClean="0">
                        <a:solidFill>
                          <a:prstClr val="black"/>
                        </a:solidFill>
                        <a:latin typeface="Cambria Math" panose="02040503050406030204" pitchFamily="18" charset="0"/>
                      </a:rPr>
                      <m:t>)</m:t>
                    </m:r>
                  </m:oMath>
                </a14:m>
                <a:r>
                  <a:rPr lang="en-US" sz="2500" dirty="0">
                    <a:solidFill>
                      <a:prstClr val="black"/>
                    </a:solidFill>
                  </a:rPr>
                  <a:t> and </a:t>
                </a:r>
                <a14:m>
                  <m:oMath xmlns:m="http://schemas.openxmlformats.org/officeDocument/2006/math">
                    <m:r>
                      <a:rPr lang="en-US" sz="2500" i="1" dirty="0" smtClean="0">
                        <a:solidFill>
                          <a:prstClr val="black"/>
                        </a:solidFill>
                        <a:latin typeface="Cambria Math" panose="02040503050406030204" pitchFamily="18" charset="0"/>
                      </a:rPr>
                      <m:t>𝑣</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𝑥</m:t>
                    </m:r>
                    <m:r>
                      <a:rPr lang="en-US" sz="2500" i="1" dirty="0" smtClean="0">
                        <a:solidFill>
                          <a:prstClr val="black"/>
                        </a:solidFill>
                        <a:latin typeface="Cambria Math" panose="02040503050406030204" pitchFamily="18" charset="0"/>
                      </a:rPr>
                      <m:t>, </m:t>
                    </m:r>
                    <m:r>
                      <a:rPr lang="en-US" sz="2500" i="1" dirty="0" smtClean="0">
                        <a:solidFill>
                          <a:prstClr val="black"/>
                        </a:solidFill>
                        <a:latin typeface="Cambria Math" panose="02040503050406030204" pitchFamily="18" charset="0"/>
                      </a:rPr>
                      <m:t>𝑦</m:t>
                    </m:r>
                    <m:r>
                      <a:rPr lang="en-US" sz="2500" i="1" dirty="0" smtClean="0">
                        <a:solidFill>
                          <a:prstClr val="black"/>
                        </a:solidFill>
                        <a:latin typeface="Cambria Math" panose="02040503050406030204" pitchFamily="18" charset="0"/>
                      </a:rPr>
                      <m:t>)</m:t>
                    </m:r>
                  </m:oMath>
                </a14:m>
                <a:r>
                  <a:rPr lang="en-US" sz="2500" dirty="0">
                    <a:solidFill>
                      <a:prstClr val="black"/>
                    </a:solidFill>
                  </a:rPr>
                  <a:t> are continuous at </a:t>
                </a:r>
                <a14:m>
                  <m:oMath xmlns:m="http://schemas.openxmlformats.org/officeDocument/2006/math">
                    <m:r>
                      <a:rPr lang="en-US" sz="2500" i="1" dirty="0" smtClean="0">
                        <a:solidFill>
                          <a:prstClr val="black"/>
                        </a:solidFill>
                        <a:latin typeface="Cambria Math" panose="02040503050406030204" pitchFamily="18" charset="0"/>
                      </a:rPr>
                      <m:t>𝑧</m:t>
                    </m:r>
                  </m:oMath>
                </a14:m>
                <a:r>
                  <a:rPr lang="en-US" sz="2500" dirty="0">
                    <a:solidFill>
                      <a:prstClr val="black"/>
                    </a:solidFill>
                  </a:rPr>
                  <a:t>.</a:t>
                </a:r>
              </a:p>
              <a:p>
                <a:pPr marL="457200" indent="-457200" algn="just">
                  <a:buFont typeface="Arial" panose="020B0604020202020204" pitchFamily="34" charset="0"/>
                  <a:buChar char="•"/>
                </a:pPr>
                <a:endParaRPr lang="en-US" sz="900" dirty="0">
                  <a:solidFill>
                    <a:prstClr val="black"/>
                  </a:solidFill>
                </a:endParaRPr>
              </a:p>
              <a:p>
                <a:pPr marL="457200" indent="-457200" algn="just">
                  <a:buFont typeface="Arial" panose="020B0604020202020204" pitchFamily="34" charset="0"/>
                  <a:buChar char="•"/>
                </a:pPr>
                <a:r>
                  <a:rPr lang="en-US" sz="2500" dirty="0">
                    <a:solidFill>
                      <a:prstClr val="black"/>
                    </a:solidFill>
                  </a:rPr>
                  <a:t>From the continuity of the partial derivatives we then know that the second-order mixed partial derivatives are equal. This last fact, coupled with the Cauchy-Riemann equations, demonstrates that there is a connection between the real and imaginary parts of an analytic function </a:t>
                </a:r>
                <a14:m>
                  <m:oMath xmlns:m="http://schemas.openxmlformats.org/officeDocument/2006/math">
                    <m:r>
                      <a:rPr lang="en-US" sz="2500" i="1" dirty="0" smtClean="0">
                        <a:solidFill>
                          <a:prstClr val="black"/>
                        </a:solidFill>
                        <a:latin typeface="Cambria Math" panose="02040503050406030204" pitchFamily="18" charset="0"/>
                      </a:rPr>
                      <m:t>𝑓</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𝑧</m:t>
                    </m:r>
                    <m:r>
                      <a:rPr lang="en-US" sz="2500" i="1" dirty="0" smtClean="0">
                        <a:solidFill>
                          <a:prstClr val="black"/>
                        </a:solidFill>
                        <a:latin typeface="Cambria Math" panose="02040503050406030204" pitchFamily="18" charset="0"/>
                      </a:rPr>
                      <m:t>)</m:t>
                    </m:r>
                  </m:oMath>
                </a14:m>
                <a:r>
                  <a:rPr lang="en-US" sz="2500" dirty="0">
                    <a:solidFill>
                      <a:prstClr val="black"/>
                    </a:solidFill>
                  </a:rPr>
                  <a:t> and the second-order partial differential equation</a:t>
                </a:r>
              </a:p>
              <a:p>
                <a:pPr algn="just"/>
                <a14:m>
                  <m:oMathPara xmlns:m="http://schemas.openxmlformats.org/officeDocument/2006/math">
                    <m:oMathParaPr>
                      <m:jc m:val="center"/>
                    </m:oMathParaPr>
                    <m:oMath xmlns:m="http://schemas.openxmlformats.org/officeDocument/2006/math">
                      <m:sSup>
                        <m:sSupPr>
                          <m:ctrlPr>
                            <a:rPr lang="en-US" sz="2500" i="1" smtClean="0">
                              <a:solidFill>
                                <a:srgbClr val="0070C0"/>
                              </a:solidFill>
                              <a:latin typeface="Cambria Math"/>
                            </a:rPr>
                          </m:ctrlPr>
                        </m:sSupPr>
                        <m:e>
                          <m:r>
                            <a:rPr lang="en-US" sz="2500" smtClean="0">
                              <a:solidFill>
                                <a:srgbClr val="0070C0"/>
                              </a:solidFill>
                              <a:latin typeface="Cambria Math" panose="02040503050406030204" pitchFamily="18" charset="0"/>
                              <a:ea typeface="Cambria Math" panose="02040503050406030204" pitchFamily="18" charset="0"/>
                            </a:rPr>
                            <m:t>𝛻</m:t>
                          </m:r>
                        </m:e>
                        <m:sup>
                          <m:r>
                            <a:rPr lang="en-US" sz="2500" smtClean="0">
                              <a:solidFill>
                                <a:srgbClr val="0070C0"/>
                              </a:solidFill>
                              <a:latin typeface="Cambria Math" panose="02040503050406030204" pitchFamily="18" charset="0"/>
                            </a:rPr>
                            <m:t>2</m:t>
                          </m:r>
                        </m:sup>
                      </m:sSup>
                      <m:r>
                        <a:rPr lang="en-US" sz="2500" i="1" smtClean="0">
                          <a:solidFill>
                            <a:srgbClr val="0070C0"/>
                          </a:solidFill>
                          <a:latin typeface="Cambria Math" panose="02040503050406030204" pitchFamily="18" charset="0"/>
                          <a:ea typeface="Cambria Math" panose="02040503050406030204" pitchFamily="18" charset="0"/>
                        </a:rPr>
                        <m:t>𝜑</m:t>
                      </m:r>
                      <m:r>
                        <a:rPr lang="en-US" sz="2500" i="1" smtClean="0">
                          <a:solidFill>
                            <a:srgbClr val="0070C0"/>
                          </a:solidFill>
                          <a:latin typeface="Cambria Math" panose="02040503050406030204" pitchFamily="18" charset="0"/>
                          <a:ea typeface="Cambria Math" panose="02040503050406030204" pitchFamily="18" charset="0"/>
                        </a:rPr>
                        <m:t>=</m:t>
                      </m:r>
                      <m:sSub>
                        <m:sSubPr>
                          <m:ctrlPr>
                            <a:rPr lang="en-US" sz="2500" i="1" smtClean="0">
                              <a:solidFill>
                                <a:srgbClr val="0070C0"/>
                              </a:solidFill>
                              <a:latin typeface="Cambria Math"/>
                              <a:ea typeface="Cambria Math" panose="02040503050406030204" pitchFamily="18" charset="0"/>
                            </a:rPr>
                          </m:ctrlPr>
                        </m:sSubPr>
                        <m:e>
                          <m:r>
                            <a:rPr lang="en-US" sz="2500" i="1" smtClean="0">
                              <a:solidFill>
                                <a:srgbClr val="0070C0"/>
                              </a:solidFill>
                              <a:latin typeface="Cambria Math" panose="02040503050406030204" pitchFamily="18" charset="0"/>
                              <a:ea typeface="Cambria Math" panose="02040503050406030204" pitchFamily="18" charset="0"/>
                            </a:rPr>
                            <m:t>𝜑</m:t>
                          </m:r>
                        </m:e>
                        <m:sub>
                          <m:r>
                            <a:rPr lang="en-US" sz="2500" i="1" smtClean="0">
                              <a:solidFill>
                                <a:srgbClr val="0070C0"/>
                              </a:solidFill>
                              <a:latin typeface="Cambria Math" panose="02040503050406030204" pitchFamily="18" charset="0"/>
                              <a:ea typeface="Cambria Math" panose="02040503050406030204" pitchFamily="18" charset="0"/>
                            </a:rPr>
                            <m:t>𝑥𝑥</m:t>
                          </m:r>
                        </m:sub>
                      </m:sSub>
                      <m:r>
                        <a:rPr lang="en-US" sz="2500" i="1" smtClean="0">
                          <a:solidFill>
                            <a:srgbClr val="0070C0"/>
                          </a:solidFill>
                          <a:latin typeface="Cambria Math" panose="02040503050406030204" pitchFamily="18" charset="0"/>
                          <a:ea typeface="Cambria Math" panose="02040503050406030204" pitchFamily="18" charset="0"/>
                        </a:rPr>
                        <m:t>+</m:t>
                      </m:r>
                      <m:sSub>
                        <m:sSubPr>
                          <m:ctrlPr>
                            <a:rPr lang="en-US" sz="2500" i="1">
                              <a:solidFill>
                                <a:srgbClr val="0070C0"/>
                              </a:solidFill>
                              <a:latin typeface="Cambria Math"/>
                              <a:ea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𝜑</m:t>
                          </m:r>
                        </m:e>
                        <m:sub>
                          <m:r>
                            <a:rPr lang="en-US" sz="2500" i="1" smtClean="0">
                              <a:solidFill>
                                <a:srgbClr val="0070C0"/>
                              </a:solidFill>
                              <a:latin typeface="Cambria Math" panose="02040503050406030204" pitchFamily="18" charset="0"/>
                              <a:ea typeface="Cambria Math" panose="02040503050406030204" pitchFamily="18" charset="0"/>
                            </a:rPr>
                            <m:t>𝑦𝑦</m:t>
                          </m:r>
                        </m:sub>
                      </m:sSub>
                      <m:r>
                        <a:rPr lang="en-US" sz="2500" i="1" smtClean="0">
                          <a:solidFill>
                            <a:srgbClr val="0070C0"/>
                          </a:solidFill>
                          <a:latin typeface="Cambria Math" panose="02040503050406030204" pitchFamily="18" charset="0"/>
                          <a:ea typeface="Cambria Math" panose="02040503050406030204" pitchFamily="18" charset="0"/>
                        </a:rPr>
                        <m:t>=</m:t>
                      </m:r>
                      <m:r>
                        <a:rPr lang="en-US" sz="2500" i="1" smtClean="0">
                          <a:solidFill>
                            <a:srgbClr val="0070C0"/>
                          </a:solidFill>
                          <a:latin typeface="Cambria Math" panose="02040503050406030204" pitchFamily="18" charset="0"/>
                          <a:ea typeface="Cambria Math" panose="02040503050406030204" pitchFamily="18" charset="0"/>
                        </a:rPr>
                        <m:t>0</m:t>
                      </m:r>
                      <m:r>
                        <a:rPr lang="en-US" sz="2500" i="1" smtClean="0">
                          <a:solidFill>
                            <a:srgbClr val="0070C0"/>
                          </a:solidFill>
                          <a:latin typeface="Cambria Math" panose="02040503050406030204" pitchFamily="18" charset="0"/>
                          <a:ea typeface="Cambria Math" panose="02040503050406030204" pitchFamily="18" charset="0"/>
                        </a:rPr>
                        <m:t>,           (</m:t>
                      </m:r>
                      <m:r>
                        <a:rPr lang="en-US" sz="2500" i="1" smtClean="0">
                          <a:solidFill>
                            <a:srgbClr val="0070C0"/>
                          </a:solidFill>
                          <a:latin typeface="Cambria Math" panose="02040503050406030204" pitchFamily="18" charset="0"/>
                          <a:ea typeface="Cambria Math" panose="02040503050406030204" pitchFamily="18" charset="0"/>
                        </a:rPr>
                        <m:t>1</m:t>
                      </m:r>
                      <m:r>
                        <a:rPr lang="en-US" sz="2500" i="1" smtClean="0">
                          <a:solidFill>
                            <a:srgbClr val="0070C0"/>
                          </a:solidFill>
                          <a:latin typeface="Cambria Math" panose="02040503050406030204" pitchFamily="18" charset="0"/>
                          <a:ea typeface="Cambria Math" panose="02040503050406030204" pitchFamily="18" charset="0"/>
                        </a:rPr>
                        <m:t>)</m:t>
                      </m:r>
                    </m:oMath>
                  </m:oMathPara>
                </a14:m>
                <a:endParaRPr lang="en-US" sz="2500" dirty="0">
                  <a:solidFill>
                    <a:srgbClr val="0070C0"/>
                  </a:solidFill>
                  <a:ea typeface="Cambria Math" panose="02040503050406030204" pitchFamily="18" charset="0"/>
                </a:endParaRPr>
              </a:p>
              <a:p>
                <a:pPr algn="just"/>
                <a:r>
                  <a:rPr lang="en-US" sz="2500" dirty="0">
                    <a:solidFill>
                      <a:prstClr val="black"/>
                    </a:solidFill>
                    <a:ea typeface="Cambria Math" panose="02040503050406030204" pitchFamily="18" charset="0"/>
                  </a:rPr>
                  <a:t>      where </a:t>
                </a:r>
                <a14:m>
                  <m:oMath xmlns:m="http://schemas.openxmlformats.org/officeDocument/2006/math">
                    <m:sSup>
                      <m:sSupPr>
                        <m:ctrlPr>
                          <a:rPr lang="en-US" sz="2500" i="1">
                            <a:solidFill>
                              <a:prstClr val="black"/>
                            </a:solidFill>
                            <a:latin typeface="Cambria Math"/>
                          </a:rPr>
                        </m:ctrlPr>
                      </m:sSupPr>
                      <m:e>
                        <m:r>
                          <a:rPr lang="en-US" sz="2500">
                            <a:solidFill>
                              <a:prstClr val="black"/>
                            </a:solidFill>
                            <a:latin typeface="Cambria Math" panose="02040503050406030204" pitchFamily="18" charset="0"/>
                            <a:ea typeface="Cambria Math" panose="02040503050406030204" pitchFamily="18" charset="0"/>
                          </a:rPr>
                          <m:t>𝛻</m:t>
                        </m:r>
                      </m:e>
                      <m:sup>
                        <m:r>
                          <a:rPr lang="en-US" sz="2500" i="1">
                            <a:solidFill>
                              <a:prstClr val="black"/>
                            </a:solidFill>
                            <a:latin typeface="Cambria Math" panose="02040503050406030204" pitchFamily="18" charset="0"/>
                          </a:rPr>
                          <m:t>2</m:t>
                        </m:r>
                      </m:sup>
                    </m:sSup>
                    <m:r>
                      <a:rPr lang="en-US" sz="2500" i="1" smtClean="0">
                        <a:solidFill>
                          <a:prstClr val="black"/>
                        </a:solidFill>
                        <a:latin typeface="Cambria Math" panose="02040503050406030204" pitchFamily="18" charset="0"/>
                        <a:ea typeface="Cambria Math" panose="02040503050406030204" pitchFamily="18" charset="0"/>
                      </a:rPr>
                      <m:t>𝜑</m:t>
                    </m:r>
                  </m:oMath>
                </a14:m>
                <a:r>
                  <a:rPr lang="en-US" sz="2500" dirty="0">
                    <a:solidFill>
                      <a:prstClr val="black"/>
                    </a:solidFill>
                    <a:ea typeface="Cambria Math" panose="02040503050406030204" pitchFamily="18" charset="0"/>
                  </a:rPr>
                  <a:t> </a:t>
                </a:r>
                <a:r>
                  <a:rPr lang="en-US" sz="2500" dirty="0">
                    <a:solidFill>
                      <a:prstClr val="black"/>
                    </a:solidFill>
                  </a:rPr>
                  <a:t>is called the </a:t>
                </a:r>
                <a:r>
                  <a:rPr lang="en-US" sz="2500" b="1" dirty="0">
                    <a:solidFill>
                      <a:prstClr val="black"/>
                    </a:solidFill>
                  </a:rPr>
                  <a:t>Laplacian </a:t>
                </a:r>
                <a:r>
                  <a:rPr lang="en-US" sz="2500" dirty="0">
                    <a:solidFill>
                      <a:prstClr val="black"/>
                    </a:solidFill>
                  </a:rPr>
                  <a:t>of </a:t>
                </a:r>
                <a14:m>
                  <m:oMath xmlns:m="http://schemas.openxmlformats.org/officeDocument/2006/math">
                    <m:r>
                      <a:rPr lang="en-US" sz="2500" i="1">
                        <a:solidFill>
                          <a:prstClr val="black"/>
                        </a:solidFill>
                        <a:latin typeface="Cambria Math" panose="02040503050406030204" pitchFamily="18" charset="0"/>
                        <a:ea typeface="Cambria Math" panose="02040503050406030204" pitchFamily="18" charset="0"/>
                      </a:rPr>
                      <m:t>𝜑</m:t>
                    </m:r>
                  </m:oMath>
                </a14:m>
                <a:r>
                  <a:rPr lang="en-US" sz="2500" dirty="0">
                    <a:solidFill>
                      <a:prstClr val="black"/>
                    </a:solidFill>
                    <a:ea typeface="Cambria Math" panose="02040503050406030204" pitchFamily="18" charset="0"/>
                  </a:rPr>
                  <a:t>. </a:t>
                </a:r>
              </a:p>
              <a:p>
                <a:pPr marL="457200" indent="-457200" algn="just">
                  <a:buFont typeface="Arial" panose="020B0604020202020204" pitchFamily="34" charset="0"/>
                  <a:buChar char="•"/>
                </a:pPr>
                <a:endParaRPr lang="en-US" sz="900" dirty="0">
                  <a:solidFill>
                    <a:prstClr val="black"/>
                  </a:solidFill>
                  <a:ea typeface="Cambria Math" panose="02040503050406030204" pitchFamily="18" charset="0"/>
                </a:endParaRPr>
              </a:p>
              <a:p>
                <a:pPr marL="457200" indent="-457200" algn="just">
                  <a:buFont typeface="Arial" panose="020B0604020202020204" pitchFamily="34" charset="0"/>
                  <a:buChar char="•"/>
                </a:pPr>
                <a:r>
                  <a:rPr lang="en-US" sz="2500" dirty="0">
                    <a:solidFill>
                      <a:prstClr val="black"/>
                    </a:solidFill>
                    <a:ea typeface="Cambria Math" panose="02040503050406030204" pitchFamily="18" charset="0"/>
                  </a:rPr>
                  <a:t>Equation (1), </a:t>
                </a:r>
                <a:r>
                  <a:rPr lang="en-US" sz="2500" dirty="0">
                    <a:solidFill>
                      <a:prstClr val="black"/>
                    </a:solidFill>
                  </a:rPr>
                  <a:t>one of the most famous PDE in applied mathematics and Physics, is known as </a:t>
                </a:r>
                <a:r>
                  <a:rPr lang="en-US" sz="2500" b="1" dirty="0">
                    <a:solidFill>
                      <a:prstClr val="black"/>
                    </a:solidFill>
                  </a:rPr>
                  <a:t>Laplace’s equation </a:t>
                </a:r>
                <a:r>
                  <a:rPr lang="en-US" sz="2500" dirty="0">
                    <a:solidFill>
                      <a:prstClr val="black"/>
                    </a:solidFill>
                  </a:rPr>
                  <a:t>in two variables. It occurs in gravitation, electrostatics, fluid flow, heat conduction, and other applications.</a:t>
                </a:r>
                <a:endParaRPr lang="en-US" sz="2500" dirty="0">
                  <a:solidFill>
                    <a:prstClr val="black"/>
                  </a:solidFill>
                  <a:ea typeface="Cambria Math" panose="020405030504060302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68224" y="760471"/>
                <a:ext cx="11721550" cy="5562677"/>
              </a:xfrm>
              <a:prstGeom prst="rect">
                <a:avLst/>
              </a:prstGeom>
              <a:blipFill rotWithShape="1">
                <a:blip r:embed="rId2"/>
                <a:stretch>
                  <a:fillRect l="-728" t="-768" r="-832" b="-1754"/>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5076720" y="-28800"/>
              <a:ext cx="6344280" cy="4972680"/>
            </p14:xfrm>
          </p:contentPart>
        </mc:Choice>
        <mc:Fallback xmlns="">
          <p:pic>
            <p:nvPicPr>
              <p:cNvPr id="4" name="Ink 3"/>
              <p:cNvPicPr/>
              <p:nvPr/>
            </p:nvPicPr>
            <p:blipFill>
              <a:blip r:embed="rId4"/>
              <a:stretch>
                <a:fillRect/>
              </a:stretch>
            </p:blipFill>
            <p:spPr>
              <a:xfrm>
                <a:off x="5067360" y="-38160"/>
                <a:ext cx="6363000" cy="4991400"/>
              </a:xfrm>
              <a:prstGeom prst="rect">
                <a:avLst/>
              </a:prstGeom>
            </p:spPr>
          </p:pic>
        </mc:Fallback>
      </mc:AlternateContent>
    </p:spTree>
    <p:extLst>
      <p:ext uri="{BB962C8B-B14F-4D97-AF65-F5344CB8AC3E}">
        <p14:creationId xmlns:p14="http://schemas.microsoft.com/office/powerpoint/2010/main" val="12533532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66A37FE8-866E-4900-87DA-4649C0BF1507}"/>
              </a:ext>
            </a:extLst>
          </p:cNvPr>
          <p:cNvSpPr txBox="1">
            <a:spLocks/>
          </p:cNvSpPr>
          <p:nvPr/>
        </p:nvSpPr>
        <p:spPr>
          <a:xfrm>
            <a:off x="609600" y="342547"/>
            <a:ext cx="10515600" cy="4468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rgbClr val="0070C0"/>
                </a:solidFill>
                <a:latin typeface="Calibri"/>
              </a:rPr>
              <a:t>Heat Flow</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xmlns="" id="{54B45656-8B66-488E-BA8A-707AF34BEDA4}"/>
                  </a:ext>
                </a:extLst>
              </p:cNvPr>
              <p:cNvSpPr/>
              <p:nvPr/>
            </p:nvSpPr>
            <p:spPr>
              <a:xfrm>
                <a:off x="609600" y="1076584"/>
                <a:ext cx="5937504" cy="4154984"/>
              </a:xfrm>
              <a:prstGeom prst="rect">
                <a:avLst/>
              </a:prstGeom>
            </p:spPr>
            <p:txBody>
              <a:bodyPr wrap="square">
                <a:spAutoFit/>
              </a:bodyPr>
              <a:lstStyle/>
              <a:p>
                <a:pPr marL="342900" indent="-342900" algn="just">
                  <a:buFont typeface="Arial" pitchFamily="34" charset="0"/>
                  <a:buChar char="•"/>
                </a:pPr>
                <a:r>
                  <a:rPr lang="en-US" sz="2400" dirty="0" smtClean="0">
                    <a:solidFill>
                      <a:prstClr val="black"/>
                    </a:solidFill>
                  </a:rPr>
                  <a:t>If </a:t>
                </a:r>
                <a14:m>
                  <m:oMath xmlns:m="http://schemas.openxmlformats.org/officeDocument/2006/math">
                    <m:r>
                      <a:rPr lang="en-US" sz="2400" i="1" dirty="0" smtClean="0">
                        <a:solidFill>
                          <a:prstClr val="black"/>
                        </a:solidFill>
                        <a:latin typeface="Cambria Math"/>
                      </a:rPr>
                      <m:t>𝜑</m:t>
                    </m:r>
                    <m:r>
                      <a:rPr lang="en-US" sz="2400" i="1" dirty="0" smtClean="0">
                        <a:solidFill>
                          <a:prstClr val="black"/>
                        </a:solidFill>
                        <a:latin typeface="Cambria Math"/>
                      </a:rPr>
                      <m:t>(</m:t>
                    </m:r>
                    <m:r>
                      <a:rPr lang="en-US" sz="2400" i="1" dirty="0" smtClean="0">
                        <a:solidFill>
                          <a:prstClr val="black"/>
                        </a:solidFill>
                        <a:latin typeface="Cambria Math"/>
                      </a:rPr>
                      <m:t>𝑥</m:t>
                    </m:r>
                    <m:r>
                      <a:rPr lang="en-US" sz="2400" i="1" dirty="0" smtClean="0">
                        <a:solidFill>
                          <a:prstClr val="black"/>
                        </a:solidFill>
                        <a:latin typeface="Cambria Math"/>
                      </a:rPr>
                      <m:t>, </m:t>
                    </m:r>
                    <m:r>
                      <a:rPr lang="en-US" sz="2400" i="1" dirty="0" smtClean="0">
                        <a:solidFill>
                          <a:prstClr val="black"/>
                        </a:solidFill>
                        <a:latin typeface="Cambria Math"/>
                      </a:rPr>
                      <m:t>𝑦</m:t>
                    </m:r>
                    <m:r>
                      <a:rPr lang="en-US" sz="2400" i="1" dirty="0" smtClean="0">
                        <a:solidFill>
                          <a:prstClr val="black"/>
                        </a:solidFill>
                        <a:latin typeface="Cambria Math"/>
                      </a:rPr>
                      <m:t>)</m:t>
                    </m:r>
                  </m:oMath>
                </a14:m>
                <a:r>
                  <a:rPr lang="en-US" sz="2400" dirty="0">
                    <a:solidFill>
                      <a:prstClr val="black"/>
                    </a:solidFill>
                  </a:rPr>
                  <a:t> represents time-independent or </a:t>
                </a:r>
                <a:r>
                  <a:rPr lang="en-US" sz="2400" dirty="0" smtClean="0">
                    <a:solidFill>
                      <a:prstClr val="black"/>
                    </a:solidFill>
                  </a:rPr>
                  <a:t>steady-state temperature </a:t>
                </a:r>
                <a:r>
                  <a:rPr lang="en-US" sz="2400" dirty="0">
                    <a:solidFill>
                      <a:prstClr val="black"/>
                    </a:solidFill>
                  </a:rPr>
                  <a:t>that satisfies Laplace’s equation, then the level </a:t>
                </a:r>
                <a:r>
                  <a:rPr lang="en-US" sz="2400" dirty="0" smtClean="0">
                    <a:solidFill>
                      <a:prstClr val="black"/>
                    </a:solidFill>
                  </a:rPr>
                  <a:t>curves </a:t>
                </a:r>
                <a14:m>
                  <m:oMath xmlns:m="http://schemas.openxmlformats.org/officeDocument/2006/math">
                    <m:r>
                      <a:rPr lang="en-US" sz="2400" i="1" dirty="0" smtClean="0">
                        <a:solidFill>
                          <a:prstClr val="black"/>
                        </a:solidFill>
                        <a:latin typeface="Cambria Math"/>
                      </a:rPr>
                      <m:t>𝜑</m:t>
                    </m:r>
                    <m:r>
                      <a:rPr lang="en-US" sz="2400" i="1" dirty="0" smtClean="0">
                        <a:solidFill>
                          <a:prstClr val="black"/>
                        </a:solidFill>
                        <a:latin typeface="Cambria Math"/>
                      </a:rPr>
                      <m:t>(</m:t>
                    </m:r>
                    <m:r>
                      <a:rPr lang="en-US" sz="2400" i="1" dirty="0" smtClean="0">
                        <a:solidFill>
                          <a:prstClr val="black"/>
                        </a:solidFill>
                        <a:latin typeface="Cambria Math"/>
                      </a:rPr>
                      <m:t>𝑥</m:t>
                    </m:r>
                    <m:r>
                      <a:rPr lang="en-US" sz="2400" i="1" dirty="0">
                        <a:solidFill>
                          <a:prstClr val="black"/>
                        </a:solidFill>
                        <a:latin typeface="Cambria Math"/>
                      </a:rPr>
                      <m:t>, </m:t>
                    </m:r>
                    <m:r>
                      <a:rPr lang="en-US" sz="2400" i="1" dirty="0">
                        <a:solidFill>
                          <a:prstClr val="black"/>
                        </a:solidFill>
                        <a:latin typeface="Cambria Math"/>
                      </a:rPr>
                      <m:t>𝑦</m:t>
                    </m:r>
                    <m:r>
                      <a:rPr lang="en-US" sz="2400" i="1" dirty="0">
                        <a:solidFill>
                          <a:prstClr val="black"/>
                        </a:solidFill>
                        <a:latin typeface="Cambria Math"/>
                      </a:rPr>
                      <m:t>)=</m:t>
                    </m:r>
                    <m:sSub>
                      <m:sSubPr>
                        <m:ctrlPr>
                          <a:rPr lang="en-US" sz="2400" i="1" dirty="0" smtClean="0">
                            <a:solidFill>
                              <a:prstClr val="black"/>
                            </a:solidFill>
                            <a:latin typeface="Cambria Math"/>
                          </a:rPr>
                        </m:ctrlPr>
                      </m:sSubPr>
                      <m:e>
                        <m:r>
                          <a:rPr lang="en-US" sz="2400" i="1" dirty="0" smtClean="0">
                            <a:solidFill>
                              <a:prstClr val="black"/>
                            </a:solidFill>
                            <a:latin typeface="Cambria Math"/>
                          </a:rPr>
                          <m:t>𝑐</m:t>
                        </m:r>
                      </m:e>
                      <m:sub>
                        <m:r>
                          <a:rPr lang="en-US" sz="2400" i="1" dirty="0" smtClean="0">
                            <a:solidFill>
                              <a:prstClr val="black"/>
                            </a:solidFill>
                            <a:latin typeface="Cambria Math"/>
                          </a:rPr>
                          <m:t>1</m:t>
                        </m:r>
                      </m:sub>
                    </m:sSub>
                  </m:oMath>
                </a14:m>
                <a:r>
                  <a:rPr lang="en-US" sz="2400" dirty="0">
                    <a:solidFill>
                      <a:prstClr val="black"/>
                    </a:solidFill>
                  </a:rPr>
                  <a:t> are curves along which the temperature is constant and </a:t>
                </a:r>
                <a:r>
                  <a:rPr lang="en-US" sz="2400" dirty="0" smtClean="0">
                    <a:solidFill>
                      <a:prstClr val="black"/>
                    </a:solidFill>
                  </a:rPr>
                  <a:t>are called </a:t>
                </a:r>
                <a:r>
                  <a:rPr lang="en-US" sz="2400" b="1" dirty="0">
                    <a:solidFill>
                      <a:prstClr val="black"/>
                    </a:solidFill>
                  </a:rPr>
                  <a:t>isotherms</a:t>
                </a:r>
                <a:r>
                  <a:rPr lang="en-US" sz="2400" dirty="0">
                    <a:solidFill>
                      <a:prstClr val="black"/>
                    </a:solidFill>
                  </a:rPr>
                  <a:t>. </a:t>
                </a:r>
                <a:endParaRPr lang="en-US" sz="2400" dirty="0" smtClean="0">
                  <a:solidFill>
                    <a:prstClr val="black"/>
                  </a:solidFill>
                </a:endParaRPr>
              </a:p>
              <a:p>
                <a:pPr marL="342900" indent="-342900" algn="just">
                  <a:buFont typeface="Arial" pitchFamily="34" charset="0"/>
                  <a:buChar char="•"/>
                </a:pPr>
                <a:endParaRPr lang="en-US" sz="2400" dirty="0">
                  <a:solidFill>
                    <a:prstClr val="black"/>
                  </a:solidFill>
                </a:endParaRPr>
              </a:p>
              <a:p>
                <a:pPr marL="342900" indent="-342900" algn="just">
                  <a:buFont typeface="Arial" pitchFamily="34" charset="0"/>
                  <a:buChar char="•"/>
                </a:pPr>
                <a:r>
                  <a:rPr lang="en-US" sz="2400" dirty="0" smtClean="0">
                    <a:solidFill>
                      <a:prstClr val="black"/>
                    </a:solidFill>
                  </a:rPr>
                  <a:t>The </a:t>
                </a:r>
                <a:r>
                  <a:rPr lang="en-US" sz="2400" dirty="0">
                    <a:solidFill>
                      <a:prstClr val="black"/>
                    </a:solidFill>
                  </a:rPr>
                  <a:t>level curves </a:t>
                </a:r>
                <a14:m>
                  <m:oMath xmlns:m="http://schemas.openxmlformats.org/officeDocument/2006/math">
                    <m:r>
                      <a:rPr lang="en-US" sz="2400" i="1" dirty="0" smtClean="0">
                        <a:solidFill>
                          <a:prstClr val="black"/>
                        </a:solidFill>
                        <a:latin typeface="Cambria Math"/>
                      </a:rPr>
                      <m:t>𝜓</m:t>
                    </m:r>
                    <m:r>
                      <a:rPr lang="en-US" sz="2400" i="1" dirty="0" smtClean="0">
                        <a:solidFill>
                          <a:prstClr val="black"/>
                        </a:solidFill>
                        <a:latin typeface="Cambria Math"/>
                      </a:rPr>
                      <m:t>(</m:t>
                    </m:r>
                    <m:r>
                      <a:rPr lang="en-US" sz="2400" i="1" dirty="0" smtClean="0">
                        <a:solidFill>
                          <a:prstClr val="black"/>
                        </a:solidFill>
                        <a:latin typeface="Cambria Math"/>
                      </a:rPr>
                      <m:t>𝑥</m:t>
                    </m:r>
                    <m:r>
                      <a:rPr lang="en-US" sz="2400" i="1" dirty="0" smtClean="0">
                        <a:solidFill>
                          <a:prstClr val="black"/>
                        </a:solidFill>
                        <a:latin typeface="Cambria Math"/>
                      </a:rPr>
                      <m:t>, </m:t>
                    </m:r>
                    <m:r>
                      <a:rPr lang="en-US" sz="2400" i="1" dirty="0" smtClean="0">
                        <a:solidFill>
                          <a:prstClr val="black"/>
                        </a:solidFill>
                        <a:latin typeface="Cambria Math"/>
                      </a:rPr>
                      <m:t>𝑦</m:t>
                    </m:r>
                    <m:r>
                      <a:rPr lang="en-US" sz="2400" i="1" dirty="0" smtClean="0">
                        <a:solidFill>
                          <a:prstClr val="black"/>
                        </a:solidFill>
                        <a:latin typeface="Cambria Math"/>
                      </a:rPr>
                      <m:t>)=</m:t>
                    </m:r>
                    <m:sSub>
                      <m:sSubPr>
                        <m:ctrlPr>
                          <a:rPr lang="en-US" sz="2400" i="1" dirty="0" smtClean="0">
                            <a:solidFill>
                              <a:prstClr val="black"/>
                            </a:solidFill>
                            <a:latin typeface="Cambria Math"/>
                          </a:rPr>
                        </m:ctrlPr>
                      </m:sSubPr>
                      <m:e>
                        <m:r>
                          <a:rPr lang="en-US" sz="2400" i="1" dirty="0" smtClean="0">
                            <a:solidFill>
                              <a:prstClr val="black"/>
                            </a:solidFill>
                            <a:latin typeface="Cambria Math"/>
                          </a:rPr>
                          <m:t>𝑐</m:t>
                        </m:r>
                      </m:e>
                      <m:sub>
                        <m:r>
                          <a:rPr lang="en-US" sz="2400" i="1" dirty="0" smtClean="0">
                            <a:solidFill>
                              <a:prstClr val="black"/>
                            </a:solidFill>
                            <a:latin typeface="Cambria Math"/>
                          </a:rPr>
                          <m:t>2</m:t>
                        </m:r>
                      </m:sub>
                    </m:sSub>
                  </m:oMath>
                </a14:m>
                <a:r>
                  <a:rPr lang="en-US" sz="2400" dirty="0">
                    <a:solidFill>
                      <a:prstClr val="black"/>
                    </a:solidFill>
                  </a:rPr>
                  <a:t> of the harmonic </a:t>
                </a:r>
                <a:r>
                  <a:rPr lang="en-US" sz="2400" dirty="0" smtClean="0">
                    <a:solidFill>
                      <a:prstClr val="black"/>
                    </a:solidFill>
                  </a:rPr>
                  <a:t>conjugate function </a:t>
                </a:r>
                <a:r>
                  <a:rPr lang="en-US" sz="2400" dirty="0">
                    <a:solidFill>
                      <a:prstClr val="black"/>
                    </a:solidFill>
                  </a:rPr>
                  <a:t>of </a:t>
                </a:r>
                <a14:m>
                  <m:oMath xmlns:m="http://schemas.openxmlformats.org/officeDocument/2006/math">
                    <m:r>
                      <a:rPr lang="en-US" sz="2400" i="1" dirty="0" smtClean="0">
                        <a:solidFill>
                          <a:prstClr val="black"/>
                        </a:solidFill>
                        <a:latin typeface="Cambria Math"/>
                      </a:rPr>
                      <m:t>𝜑</m:t>
                    </m:r>
                    <m:r>
                      <a:rPr lang="en-US" sz="2400" i="1" dirty="0" smtClean="0">
                        <a:solidFill>
                          <a:prstClr val="black"/>
                        </a:solidFill>
                        <a:latin typeface="Cambria Math"/>
                      </a:rPr>
                      <m:t>(</m:t>
                    </m:r>
                    <m:r>
                      <a:rPr lang="en-US" sz="2400" i="1" dirty="0" smtClean="0">
                        <a:solidFill>
                          <a:prstClr val="black"/>
                        </a:solidFill>
                        <a:latin typeface="Cambria Math"/>
                      </a:rPr>
                      <m:t>𝑥</m:t>
                    </m:r>
                    <m:r>
                      <a:rPr lang="en-US" sz="2400" i="1" dirty="0" smtClean="0">
                        <a:solidFill>
                          <a:prstClr val="black"/>
                        </a:solidFill>
                        <a:latin typeface="Cambria Math"/>
                      </a:rPr>
                      <m:t>,</m:t>
                    </m:r>
                    <m:r>
                      <a:rPr lang="en-US" sz="2400" i="1" dirty="0" smtClean="0">
                        <a:solidFill>
                          <a:prstClr val="black"/>
                        </a:solidFill>
                        <a:latin typeface="Cambria Math"/>
                      </a:rPr>
                      <m:t>𝑦</m:t>
                    </m:r>
                    <m:r>
                      <a:rPr lang="en-US" sz="2400" i="1" dirty="0" smtClean="0">
                        <a:solidFill>
                          <a:prstClr val="black"/>
                        </a:solidFill>
                        <a:latin typeface="Cambria Math"/>
                      </a:rPr>
                      <m:t>)</m:t>
                    </m:r>
                  </m:oMath>
                </a14:m>
                <a:r>
                  <a:rPr lang="en-US" sz="2400" i="1" dirty="0">
                    <a:solidFill>
                      <a:prstClr val="black"/>
                    </a:solidFill>
                  </a:rPr>
                  <a:t> </a:t>
                </a:r>
                <a:r>
                  <a:rPr lang="en-US" sz="2400" dirty="0">
                    <a:solidFill>
                      <a:prstClr val="black"/>
                    </a:solidFill>
                  </a:rPr>
                  <a:t>are the curves along which heat flows and are called </a:t>
                </a:r>
                <a:r>
                  <a:rPr lang="en-US" sz="2400" b="1" dirty="0">
                    <a:solidFill>
                      <a:prstClr val="black"/>
                    </a:solidFill>
                  </a:rPr>
                  <a:t>flow </a:t>
                </a:r>
                <a:r>
                  <a:rPr lang="en-US" sz="2400" b="1" dirty="0" smtClean="0">
                    <a:solidFill>
                      <a:prstClr val="black"/>
                    </a:solidFill>
                  </a:rPr>
                  <a:t>lines </a:t>
                </a:r>
                <a:r>
                  <a:rPr lang="en-US" sz="2400" dirty="0" smtClean="0">
                    <a:solidFill>
                      <a:prstClr val="black"/>
                    </a:solidFill>
                  </a:rPr>
                  <a:t>or </a:t>
                </a:r>
                <a:r>
                  <a:rPr lang="en-US" sz="2400" b="1" dirty="0">
                    <a:solidFill>
                      <a:prstClr val="black"/>
                    </a:solidFill>
                  </a:rPr>
                  <a:t>flux lines</a:t>
                </a:r>
                <a:r>
                  <a:rPr lang="en-US" sz="2400" dirty="0" smtClean="0">
                    <a:solidFill>
                      <a:prstClr val="black"/>
                    </a:solidFill>
                  </a:rPr>
                  <a:t>.</a:t>
                </a:r>
                <a:endParaRPr lang="en-US" sz="2400" dirty="0">
                  <a:solidFill>
                    <a:prstClr val="black"/>
                  </a:solidFill>
                </a:endParaRPr>
              </a:p>
            </p:txBody>
          </p:sp>
        </mc:Choice>
        <mc:Fallback xmlns="">
          <p:sp>
            <p:nvSpPr>
              <p:cNvPr id="6" name="Rectangle 5">
                <a:extLst>
                  <a:ext uri="{FF2B5EF4-FFF2-40B4-BE49-F238E27FC236}">
                    <a16:creationId xmlns="" xmlns:a16="http://schemas.microsoft.com/office/drawing/2014/main" xmlns:a14="http://schemas.microsoft.com/office/drawing/2010/main" id="{54B45656-8B66-488E-BA8A-707AF34BEDA4}"/>
                  </a:ext>
                </a:extLst>
              </p:cNvPr>
              <p:cNvSpPr>
                <a:spLocks noRot="1" noChangeAspect="1" noMove="1" noResize="1" noEditPoints="1" noAdjustHandles="1" noChangeArrowheads="1" noChangeShapeType="1" noTextEdit="1"/>
              </p:cNvSpPr>
              <p:nvPr/>
            </p:nvSpPr>
            <p:spPr>
              <a:xfrm>
                <a:off x="609600" y="1076584"/>
                <a:ext cx="5937504" cy="4154984"/>
              </a:xfrm>
              <a:prstGeom prst="rect">
                <a:avLst/>
              </a:prstGeom>
              <a:blipFill rotWithShape="1">
                <a:blip r:embed="rId2"/>
                <a:stretch>
                  <a:fillRect l="-1335" t="-1175" r="-1540" b="-2496"/>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865388" y="968056"/>
            <a:ext cx="4936468" cy="4372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8448840" y="2095560"/>
              <a:ext cx="819360" cy="543240"/>
            </p14:xfrm>
          </p:contentPart>
        </mc:Choice>
        <mc:Fallback xmlns="">
          <p:pic>
            <p:nvPicPr>
              <p:cNvPr id="2" name="Ink 1"/>
              <p:cNvPicPr/>
              <p:nvPr/>
            </p:nvPicPr>
            <p:blipFill>
              <a:blip r:embed="rId6"/>
              <a:stretch>
                <a:fillRect/>
              </a:stretch>
            </p:blipFill>
            <p:spPr>
              <a:xfrm>
                <a:off x="8439480" y="2086200"/>
                <a:ext cx="838080" cy="561960"/>
              </a:xfrm>
              <a:prstGeom prst="rect">
                <a:avLst/>
              </a:prstGeom>
            </p:spPr>
          </p:pic>
        </mc:Fallback>
      </mc:AlternateContent>
    </p:spTree>
    <p:extLst>
      <p:ext uri="{BB962C8B-B14F-4D97-AF65-F5344CB8AC3E}">
        <p14:creationId xmlns:p14="http://schemas.microsoft.com/office/powerpoint/2010/main" val="10586475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33983" y="1024420"/>
                <a:ext cx="11216640" cy="830997"/>
              </a:xfrm>
              <a:prstGeom prst="rect">
                <a:avLst/>
              </a:prstGeom>
            </p:spPr>
            <p:txBody>
              <a:bodyPr wrap="square">
                <a:spAutoFit/>
              </a:bodyPr>
              <a:lstStyle/>
              <a:p>
                <a:r>
                  <a:rPr lang="en-US" sz="2400" dirty="0" smtClean="0">
                    <a:solidFill>
                      <a:prstClr val="black"/>
                    </a:solidFill>
                  </a:rPr>
                  <a:t>Following table summarizes </a:t>
                </a:r>
                <a:r>
                  <a:rPr lang="en-US" sz="2400" dirty="0">
                    <a:solidFill>
                      <a:prstClr val="black"/>
                    </a:solidFill>
                  </a:rPr>
                  <a:t>some of the applications of the complex </a:t>
                </a:r>
                <a:r>
                  <a:rPr lang="en-US" sz="2400" dirty="0" smtClean="0">
                    <a:solidFill>
                      <a:prstClr val="black"/>
                    </a:solidFill>
                  </a:rPr>
                  <a:t>potential function </a:t>
                </a:r>
                <a:r>
                  <a:rPr lang="en-US" sz="2400" b="1" dirty="0">
                    <a:solidFill>
                      <a:prstClr val="black"/>
                    </a:solidFill>
                  </a:rPr>
                  <a:t>Ω</a:t>
                </a:r>
                <a:r>
                  <a:rPr lang="en-US" sz="2400" dirty="0">
                    <a:solidFill>
                      <a:prstClr val="black"/>
                    </a:solidFill>
                  </a:rPr>
                  <a:t>(</a:t>
                </a:r>
                <a:r>
                  <a:rPr lang="en-US" sz="2400" i="1" dirty="0">
                    <a:solidFill>
                      <a:prstClr val="black"/>
                    </a:solidFill>
                  </a:rPr>
                  <a:t>z</a:t>
                </a:r>
                <a:r>
                  <a:rPr lang="en-US" sz="2400" dirty="0">
                    <a:solidFill>
                      <a:prstClr val="black"/>
                    </a:solidFill>
                  </a:rPr>
                  <a:t>) and the names given to the level </a:t>
                </a:r>
                <a:r>
                  <a:rPr lang="en-US" sz="2400" dirty="0" smtClean="0">
                    <a:solidFill>
                      <a:prstClr val="black"/>
                    </a:solidFill>
                  </a:rPr>
                  <a:t>curves </a:t>
                </a:r>
                <a14:m>
                  <m:oMath xmlns:m="http://schemas.openxmlformats.org/officeDocument/2006/math">
                    <m:r>
                      <a:rPr lang="es-ES" sz="2400" i="1" dirty="0" smtClean="0">
                        <a:solidFill>
                          <a:prstClr val="black"/>
                        </a:solidFill>
                        <a:latin typeface="Cambria Math"/>
                      </a:rPr>
                      <m:t>𝜑</m:t>
                    </m:r>
                    <m:r>
                      <a:rPr lang="es-ES" sz="2400" i="1" dirty="0" smtClean="0">
                        <a:solidFill>
                          <a:prstClr val="black"/>
                        </a:solidFill>
                        <a:latin typeface="Cambria Math"/>
                      </a:rPr>
                      <m:t>(</m:t>
                    </m:r>
                    <m:r>
                      <a:rPr lang="es-ES" sz="2400" i="1" dirty="0" smtClean="0">
                        <a:solidFill>
                          <a:prstClr val="black"/>
                        </a:solidFill>
                        <a:latin typeface="Cambria Math"/>
                      </a:rPr>
                      <m:t>𝑥</m:t>
                    </m:r>
                    <m:r>
                      <a:rPr lang="es-ES" sz="2400" i="1" dirty="0">
                        <a:solidFill>
                          <a:prstClr val="black"/>
                        </a:solidFill>
                        <a:latin typeface="Cambria Math"/>
                      </a:rPr>
                      <m:t>, </m:t>
                    </m:r>
                    <m:r>
                      <a:rPr lang="es-ES" sz="2400" i="1" dirty="0">
                        <a:solidFill>
                          <a:prstClr val="black"/>
                        </a:solidFill>
                        <a:latin typeface="Cambria Math"/>
                      </a:rPr>
                      <m:t>𝑦</m:t>
                    </m:r>
                    <m:r>
                      <a:rPr lang="es-ES" sz="2400" i="1" dirty="0">
                        <a:solidFill>
                          <a:prstClr val="black"/>
                        </a:solidFill>
                        <a:latin typeface="Cambria Math"/>
                      </a:rPr>
                      <m:t>)=</m:t>
                    </m:r>
                    <m:sSub>
                      <m:sSubPr>
                        <m:ctrlPr>
                          <a:rPr lang="es-ES" sz="2400" i="1" dirty="0" smtClean="0">
                            <a:solidFill>
                              <a:prstClr val="black"/>
                            </a:solidFill>
                            <a:latin typeface="Cambria Math"/>
                          </a:rPr>
                        </m:ctrlPr>
                      </m:sSubPr>
                      <m:e>
                        <m:r>
                          <a:rPr lang="en-US" sz="2400" i="1" dirty="0" smtClean="0">
                            <a:solidFill>
                              <a:prstClr val="black"/>
                            </a:solidFill>
                            <a:latin typeface="Cambria Math"/>
                          </a:rPr>
                          <m:t>𝑐</m:t>
                        </m:r>
                      </m:e>
                      <m:sub>
                        <m:r>
                          <a:rPr lang="en-US" sz="2400" i="1" dirty="0" smtClean="0">
                            <a:solidFill>
                              <a:prstClr val="black"/>
                            </a:solidFill>
                            <a:latin typeface="Cambria Math"/>
                          </a:rPr>
                          <m:t>1</m:t>
                        </m:r>
                      </m:sub>
                    </m:sSub>
                    <m:r>
                      <a:rPr lang="es-ES" sz="2400" i="1" dirty="0">
                        <a:solidFill>
                          <a:prstClr val="black"/>
                        </a:solidFill>
                        <a:latin typeface="Cambria Math"/>
                      </a:rPr>
                      <m:t> </m:t>
                    </m:r>
                  </m:oMath>
                </a14:m>
                <a:r>
                  <a:rPr lang="es-ES" sz="2400" dirty="0">
                    <a:solidFill>
                      <a:prstClr val="black"/>
                    </a:solidFill>
                  </a:rPr>
                  <a:t>and </a:t>
                </a:r>
                <a14:m>
                  <m:oMath xmlns:m="http://schemas.openxmlformats.org/officeDocument/2006/math">
                    <m:r>
                      <a:rPr lang="es-ES" sz="2400" i="1" dirty="0" smtClean="0">
                        <a:solidFill>
                          <a:prstClr val="black"/>
                        </a:solidFill>
                        <a:latin typeface="Cambria Math"/>
                      </a:rPr>
                      <m:t>𝜓</m:t>
                    </m:r>
                    <m:r>
                      <a:rPr lang="es-ES" sz="2400" i="1" dirty="0" smtClean="0">
                        <a:solidFill>
                          <a:prstClr val="black"/>
                        </a:solidFill>
                        <a:latin typeface="Cambria Math"/>
                      </a:rPr>
                      <m:t>(</m:t>
                    </m:r>
                    <m:r>
                      <a:rPr lang="es-ES" sz="2400" i="1" dirty="0" smtClean="0">
                        <a:solidFill>
                          <a:prstClr val="black"/>
                        </a:solidFill>
                        <a:latin typeface="Cambria Math"/>
                      </a:rPr>
                      <m:t>𝑥</m:t>
                    </m:r>
                    <m:r>
                      <a:rPr lang="es-ES" sz="2400" i="1" dirty="0" smtClean="0">
                        <a:solidFill>
                          <a:prstClr val="black"/>
                        </a:solidFill>
                        <a:latin typeface="Cambria Math"/>
                      </a:rPr>
                      <m:t>, </m:t>
                    </m:r>
                    <m:r>
                      <a:rPr lang="es-ES" sz="2400" i="1" dirty="0" smtClean="0">
                        <a:solidFill>
                          <a:prstClr val="black"/>
                        </a:solidFill>
                        <a:latin typeface="Cambria Math"/>
                      </a:rPr>
                      <m:t>𝑦</m:t>
                    </m:r>
                    <m:r>
                      <a:rPr lang="es-ES" sz="2400" i="1" dirty="0" smtClean="0">
                        <a:solidFill>
                          <a:prstClr val="black"/>
                        </a:solidFill>
                        <a:latin typeface="Cambria Math"/>
                      </a:rPr>
                      <m:t>)=</m:t>
                    </m:r>
                    <m:sSub>
                      <m:sSubPr>
                        <m:ctrlPr>
                          <a:rPr lang="es-ES" sz="2400" i="1" dirty="0">
                            <a:solidFill>
                              <a:prstClr val="black"/>
                            </a:solidFill>
                            <a:latin typeface="Cambria Math"/>
                          </a:rPr>
                        </m:ctrlPr>
                      </m:sSubPr>
                      <m:e>
                        <m:r>
                          <a:rPr lang="en-US" sz="2400" i="1" dirty="0">
                            <a:solidFill>
                              <a:prstClr val="black"/>
                            </a:solidFill>
                            <a:latin typeface="Cambria Math"/>
                          </a:rPr>
                          <m:t>𝑐</m:t>
                        </m:r>
                      </m:e>
                      <m:sub>
                        <m:r>
                          <a:rPr lang="en-US" sz="2400" i="1" dirty="0" smtClean="0">
                            <a:solidFill>
                              <a:prstClr val="black"/>
                            </a:solidFill>
                            <a:latin typeface="Cambria Math"/>
                          </a:rPr>
                          <m:t>2</m:t>
                        </m:r>
                      </m:sub>
                    </m:sSub>
                  </m:oMath>
                </a14:m>
                <a:r>
                  <a:rPr lang="es-ES" sz="2400" i="1" dirty="0">
                    <a:solidFill>
                      <a:prstClr val="black"/>
                    </a:solidFill>
                  </a:rPr>
                  <a:t>.</a:t>
                </a:r>
                <a:endParaRPr lang="en-US" sz="2400" dirty="0">
                  <a:solidFill>
                    <a:prstClr val="black"/>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633983" y="1024420"/>
                <a:ext cx="11216640" cy="830997"/>
              </a:xfrm>
              <a:prstGeom prst="rect">
                <a:avLst/>
              </a:prstGeom>
              <a:blipFill rotWithShape="1">
                <a:blip r:embed="rId2"/>
                <a:stretch>
                  <a:fillRect l="-815" t="-5882" b="-16176"/>
                </a:stretch>
              </a:blipFill>
            </p:spPr>
            <p:txBody>
              <a:bodyPr/>
              <a:lstStyle/>
              <a:p>
                <a:r>
                  <a:rPr lang="en-US">
                    <a:noFill/>
                  </a:rPr>
                  <a:t> </a:t>
                </a:r>
              </a:p>
            </p:txBody>
          </p:sp>
        </mc:Fallback>
      </mc:AlternateContent>
      <p:pic>
        <p:nvPicPr>
          <p:cNvPr id="3074" name="Picture 2"/>
          <p:cNvPicPr>
            <a:picLocks noChangeAspect="1" noChangeArrowheads="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22455" y="2108454"/>
            <a:ext cx="9839697" cy="2829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a:extLst>
              <a:ext uri="{FF2B5EF4-FFF2-40B4-BE49-F238E27FC236}">
                <a16:creationId xmlns:a16="http://schemas.microsoft.com/office/drawing/2014/main" xmlns="" id="{66A37FE8-866E-4900-87DA-4649C0BF1507}"/>
              </a:ext>
            </a:extLst>
          </p:cNvPr>
          <p:cNvSpPr txBox="1">
            <a:spLocks/>
          </p:cNvSpPr>
          <p:nvPr/>
        </p:nvSpPr>
        <p:spPr>
          <a:xfrm>
            <a:off x="463826" y="220819"/>
            <a:ext cx="10515600" cy="6694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rgbClr val="0070C0"/>
                </a:solidFill>
                <a:latin typeface="Calibri"/>
              </a:rPr>
              <a:t>Complex Potentials</a:t>
            </a:r>
            <a:r>
              <a:rPr lang="en-US" dirty="0" smtClean="0">
                <a:solidFill>
                  <a:srgbClr val="0070C0"/>
                </a:solidFill>
                <a:latin typeface="Calibri"/>
              </a:rPr>
              <a:t>.</a:t>
            </a:r>
            <a:endParaRPr lang="en-US" b="1" dirty="0">
              <a:solidFill>
                <a:srgbClr val="0070C0"/>
              </a:solidFill>
              <a:latin typeface="Calibri"/>
            </a:endParaRPr>
          </a:p>
        </p:txBody>
      </p:sp>
      <mc:AlternateContent xmlns:mc="http://schemas.openxmlformats.org/markup-compatibility/2006" xmlns:a14="http://schemas.microsoft.com/office/drawing/2010/main">
        <mc:Choice Requires="a14">
          <p:sp>
            <p:nvSpPr>
              <p:cNvPr id="3" name="Rectangle 2"/>
              <p:cNvSpPr/>
              <p:nvPr/>
            </p:nvSpPr>
            <p:spPr>
              <a:xfrm>
                <a:off x="3339310" y="5073134"/>
                <a:ext cx="6704784" cy="430887"/>
              </a:xfrm>
              <a:prstGeom prst="rect">
                <a:avLst/>
              </a:prstGeom>
            </p:spPr>
            <p:txBody>
              <a:bodyPr wrap="none">
                <a:spAutoFit/>
              </a:bodyPr>
              <a:lstStyle/>
              <a:p>
                <a:r>
                  <a:rPr lang="en-US" sz="2200" dirty="0">
                    <a:solidFill>
                      <a:prstClr val="black"/>
                    </a:solidFill>
                  </a:rPr>
                  <a:t>Complex potential function </a:t>
                </a:r>
                <a14:m>
                  <m:oMath xmlns:m="http://schemas.openxmlformats.org/officeDocument/2006/math">
                    <m:r>
                      <a:rPr lang="el-GR" sz="2200" b="1" dirty="0" smtClean="0">
                        <a:solidFill>
                          <a:prstClr val="black"/>
                        </a:solidFill>
                        <a:latin typeface="Cambria Math"/>
                      </a:rPr>
                      <m:t>𝛀</m:t>
                    </m:r>
                    <m:r>
                      <a:rPr lang="el-GR" sz="2200" i="1" dirty="0">
                        <a:solidFill>
                          <a:prstClr val="black"/>
                        </a:solidFill>
                        <a:latin typeface="Cambria Math"/>
                      </a:rPr>
                      <m:t>(</m:t>
                    </m:r>
                    <m:r>
                      <a:rPr lang="en-US" sz="2200" i="1" dirty="0">
                        <a:solidFill>
                          <a:prstClr val="black"/>
                        </a:solidFill>
                        <a:latin typeface="Cambria Math"/>
                      </a:rPr>
                      <m:t>𝑧</m:t>
                    </m:r>
                    <m:r>
                      <a:rPr lang="en-US" sz="2200" i="1" dirty="0">
                        <a:solidFill>
                          <a:prstClr val="black"/>
                        </a:solidFill>
                        <a:latin typeface="Cambria Math"/>
                      </a:rPr>
                      <m:t>) = </m:t>
                    </m:r>
                    <m:r>
                      <a:rPr lang="el-GR" sz="2200" i="1" dirty="0">
                        <a:solidFill>
                          <a:prstClr val="black"/>
                        </a:solidFill>
                        <a:latin typeface="Cambria Math"/>
                      </a:rPr>
                      <m:t>𝜑</m:t>
                    </m:r>
                    <m:r>
                      <a:rPr lang="el-GR" sz="2200" i="1" dirty="0">
                        <a:solidFill>
                          <a:prstClr val="black"/>
                        </a:solidFill>
                        <a:latin typeface="Cambria Math"/>
                      </a:rPr>
                      <m:t>(</m:t>
                    </m:r>
                    <m:r>
                      <a:rPr lang="en-US" sz="2200" i="1" dirty="0">
                        <a:solidFill>
                          <a:prstClr val="black"/>
                        </a:solidFill>
                        <a:latin typeface="Cambria Math"/>
                      </a:rPr>
                      <m:t>𝑥</m:t>
                    </m:r>
                    <m:r>
                      <a:rPr lang="en-US" sz="2200" i="1" dirty="0">
                        <a:solidFill>
                          <a:prstClr val="black"/>
                        </a:solidFill>
                        <a:latin typeface="Cambria Math"/>
                      </a:rPr>
                      <m:t>, </m:t>
                    </m:r>
                    <m:r>
                      <a:rPr lang="en-US" sz="2200" i="1" dirty="0">
                        <a:solidFill>
                          <a:prstClr val="black"/>
                        </a:solidFill>
                        <a:latin typeface="Cambria Math"/>
                      </a:rPr>
                      <m:t>𝑦</m:t>
                    </m:r>
                    <m:r>
                      <a:rPr lang="en-US" sz="2200" i="1" dirty="0">
                        <a:solidFill>
                          <a:prstClr val="black"/>
                        </a:solidFill>
                        <a:latin typeface="Cambria Math"/>
                      </a:rPr>
                      <m:t>) + </m:t>
                    </m:r>
                    <m:r>
                      <a:rPr lang="en-US" sz="2200" i="1" dirty="0">
                        <a:solidFill>
                          <a:prstClr val="black"/>
                        </a:solidFill>
                        <a:latin typeface="Cambria Math"/>
                      </a:rPr>
                      <m:t>𝑖</m:t>
                    </m:r>
                    <m:r>
                      <a:rPr lang="el-GR" sz="2200" i="1" dirty="0">
                        <a:solidFill>
                          <a:prstClr val="black"/>
                        </a:solidFill>
                        <a:latin typeface="Cambria Math"/>
                      </a:rPr>
                      <m:t>𝜓</m:t>
                    </m:r>
                    <m:r>
                      <a:rPr lang="el-GR" sz="2200" i="1" dirty="0">
                        <a:solidFill>
                          <a:prstClr val="black"/>
                        </a:solidFill>
                        <a:latin typeface="Cambria Math"/>
                      </a:rPr>
                      <m:t>(</m:t>
                    </m:r>
                    <m:r>
                      <a:rPr lang="en-US" sz="2200" i="1" dirty="0">
                        <a:solidFill>
                          <a:prstClr val="black"/>
                        </a:solidFill>
                        <a:latin typeface="Cambria Math"/>
                      </a:rPr>
                      <m:t>𝑥</m:t>
                    </m:r>
                    <m:r>
                      <a:rPr lang="en-US" sz="2200" i="1" dirty="0">
                        <a:solidFill>
                          <a:prstClr val="black"/>
                        </a:solidFill>
                        <a:latin typeface="Cambria Math"/>
                      </a:rPr>
                      <m:t>, </m:t>
                    </m:r>
                    <m:r>
                      <a:rPr lang="en-US" sz="2200" i="1" dirty="0">
                        <a:solidFill>
                          <a:prstClr val="black"/>
                        </a:solidFill>
                        <a:latin typeface="Cambria Math"/>
                      </a:rPr>
                      <m:t>𝑦</m:t>
                    </m:r>
                    <m:r>
                      <a:rPr lang="en-US" sz="2200" i="1" dirty="0">
                        <a:solidFill>
                          <a:prstClr val="black"/>
                        </a:solidFill>
                        <a:latin typeface="Cambria Math"/>
                      </a:rPr>
                      <m:t>)</m:t>
                    </m:r>
                  </m:oMath>
                </a14:m>
                <a:endParaRPr lang="en-US" sz="2200" dirty="0">
                  <a:solidFill>
                    <a:prstClr val="black"/>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3339310" y="5073134"/>
                <a:ext cx="6704784" cy="430887"/>
              </a:xfrm>
              <a:prstGeom prst="rect">
                <a:avLst/>
              </a:prstGeom>
              <a:blipFill rotWithShape="1">
                <a:blip r:embed="rId5"/>
                <a:stretch>
                  <a:fillRect l="-1182" t="-8451" b="-26761"/>
                </a:stretch>
              </a:blipFill>
            </p:spPr>
            <p:txBody>
              <a:bodyPr/>
              <a:lstStyle/>
              <a:p>
                <a:r>
                  <a:rPr lang="en-US">
                    <a:noFill/>
                  </a:rPr>
                  <a:t> </a:t>
                </a:r>
              </a:p>
            </p:txBody>
          </p:sp>
        </mc:Fallback>
      </mc:AlternateContent>
    </p:spTree>
    <p:extLst>
      <p:ext uri="{BB962C8B-B14F-4D97-AF65-F5344CB8AC3E}">
        <p14:creationId xmlns:p14="http://schemas.microsoft.com/office/powerpoint/2010/main" val="30839888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33983" y="1024420"/>
                <a:ext cx="11216640" cy="5178341"/>
              </a:xfrm>
              <a:prstGeom prst="rect">
                <a:avLst/>
              </a:prstGeom>
            </p:spPr>
            <p:txBody>
              <a:bodyPr wrap="square">
                <a:spAutoFit/>
              </a:bodyPr>
              <a:lstStyle/>
              <a:p>
                <a:pPr marL="342900" indent="-342900" algn="just">
                  <a:buFont typeface="Arial" pitchFamily="34" charset="0"/>
                  <a:buChar char="•"/>
                </a:pPr>
                <a:r>
                  <a:rPr lang="en-US" sz="2400" dirty="0" smtClean="0">
                    <a:solidFill>
                      <a:prstClr val="black"/>
                    </a:solidFill>
                  </a:rPr>
                  <a:t>In</a:t>
                </a:r>
                <a:r>
                  <a:rPr lang="en-US" sz="2400" dirty="0">
                    <a:solidFill>
                      <a:prstClr val="black"/>
                    </a:solidFill>
                  </a:rPr>
                  <a:t> mathematics, </a:t>
                </a:r>
                <a:r>
                  <a:rPr lang="en-US" sz="2400" dirty="0" smtClean="0">
                    <a:solidFill>
                      <a:prstClr val="black"/>
                    </a:solidFill>
                  </a:rPr>
                  <a:t>a </a:t>
                </a:r>
                <a:r>
                  <a:rPr lang="en-US" sz="2400" b="1" dirty="0" err="1" smtClean="0">
                    <a:solidFill>
                      <a:prstClr val="black"/>
                    </a:solidFill>
                  </a:rPr>
                  <a:t>Dirichlet</a:t>
                </a:r>
                <a:r>
                  <a:rPr lang="en-US" sz="2400" b="1" dirty="0" smtClean="0">
                    <a:solidFill>
                      <a:prstClr val="black"/>
                    </a:solidFill>
                  </a:rPr>
                  <a:t> problem</a:t>
                </a:r>
                <a:r>
                  <a:rPr lang="en-US" sz="2400" dirty="0">
                    <a:solidFill>
                      <a:prstClr val="black"/>
                    </a:solidFill>
                  </a:rPr>
                  <a:t> </a:t>
                </a:r>
                <a:r>
                  <a:rPr lang="en-US" sz="2400" dirty="0" smtClean="0">
                    <a:solidFill>
                      <a:prstClr val="black"/>
                    </a:solidFill>
                  </a:rPr>
                  <a:t>is the </a:t>
                </a:r>
                <a:r>
                  <a:rPr lang="en-US" sz="2400" dirty="0">
                    <a:solidFill>
                      <a:prstClr val="black"/>
                    </a:solidFill>
                  </a:rPr>
                  <a:t>problem of formulating and solving certain partial differential </a:t>
                </a:r>
                <a:r>
                  <a:rPr lang="en-US" sz="2400" dirty="0" smtClean="0">
                    <a:solidFill>
                      <a:prstClr val="black"/>
                    </a:solidFill>
                  </a:rPr>
                  <a:t>equations </a:t>
                </a:r>
                <a:r>
                  <a:rPr lang="en-US" sz="2400" dirty="0">
                    <a:solidFill>
                      <a:prstClr val="black"/>
                    </a:solidFill>
                  </a:rPr>
                  <a:t>(PDE)  that arise in studies of the flow of heat, electricity, and fluids</a:t>
                </a:r>
                <a:r>
                  <a:rPr lang="en-US" sz="2400" dirty="0" smtClean="0">
                    <a:solidFill>
                      <a:prstClr val="black"/>
                    </a:solidFill>
                  </a:rPr>
                  <a:t>. </a:t>
                </a:r>
              </a:p>
              <a:p>
                <a:pPr marL="342900" indent="-342900" algn="just">
                  <a:buFont typeface="Arial" pitchFamily="34" charset="0"/>
                  <a:buChar char="•"/>
                </a:pPr>
                <a:endParaRPr lang="en-US" sz="800" dirty="0" smtClean="0">
                  <a:solidFill>
                    <a:prstClr val="black"/>
                  </a:solidFill>
                </a:endParaRPr>
              </a:p>
              <a:p>
                <a:pPr marL="342900" indent="-342900" algn="just">
                  <a:buFont typeface="Arial" pitchFamily="34" charset="0"/>
                  <a:buChar char="•"/>
                </a:pPr>
                <a:r>
                  <a:rPr lang="en-US" sz="2400" dirty="0" smtClean="0">
                    <a:solidFill>
                      <a:prstClr val="black"/>
                    </a:solidFill>
                  </a:rPr>
                  <a:t>Main task is to find </a:t>
                </a:r>
                <a:r>
                  <a:rPr lang="en-US" sz="2400" dirty="0">
                    <a:solidFill>
                      <a:prstClr val="black"/>
                    </a:solidFill>
                  </a:rPr>
                  <a:t>a function which solves a specified </a:t>
                </a:r>
                <a:r>
                  <a:rPr lang="en-US" sz="2400" dirty="0" smtClean="0">
                    <a:solidFill>
                      <a:prstClr val="black"/>
                    </a:solidFill>
                  </a:rPr>
                  <a:t>PDE </a:t>
                </a:r>
                <a:r>
                  <a:rPr lang="en-US" sz="2400" dirty="0">
                    <a:solidFill>
                      <a:prstClr val="black"/>
                    </a:solidFill>
                  </a:rPr>
                  <a:t>in the interior of a given region that takes prescribed values on the boundary of the region</a:t>
                </a:r>
                <a:r>
                  <a:rPr lang="en-US" sz="2400" dirty="0" smtClean="0">
                    <a:solidFill>
                      <a:prstClr val="black"/>
                    </a:solidFill>
                  </a:rPr>
                  <a:t>.</a:t>
                </a:r>
              </a:p>
              <a:p>
                <a:pPr marL="342900" indent="-342900" algn="just">
                  <a:buFont typeface="Arial" pitchFamily="34" charset="0"/>
                  <a:buChar char="•"/>
                </a:pPr>
                <a:endParaRPr lang="en-US" sz="1050" dirty="0" smtClean="0">
                  <a:solidFill>
                    <a:prstClr val="black"/>
                  </a:solidFill>
                </a:endParaRPr>
              </a:p>
              <a:p>
                <a:pPr marL="342900" indent="-342900" algn="just">
                  <a:buFont typeface="Arial" pitchFamily="34" charset="0"/>
                  <a:buChar char="•"/>
                </a:pPr>
                <a:r>
                  <a:rPr lang="en-US" sz="2400" dirty="0" smtClean="0">
                    <a:solidFill>
                      <a:prstClr val="black"/>
                    </a:solidFill>
                  </a:rPr>
                  <a:t>The </a:t>
                </a:r>
                <a:r>
                  <a:rPr lang="en-US" sz="2400" dirty="0" err="1">
                    <a:solidFill>
                      <a:prstClr val="black"/>
                    </a:solidFill>
                  </a:rPr>
                  <a:t>Dirichlet</a:t>
                </a:r>
                <a:r>
                  <a:rPr lang="en-US" sz="2400" dirty="0">
                    <a:solidFill>
                      <a:prstClr val="black"/>
                    </a:solidFill>
                  </a:rPr>
                  <a:t> problem can be solved for many PDEs, although originally it was posed for Laplace's equation.  In that case the problem can be stated as follows</a:t>
                </a:r>
                <a:r>
                  <a:rPr lang="en-US" sz="2400" dirty="0" smtClean="0">
                    <a:solidFill>
                      <a:prstClr val="black"/>
                    </a:solidFill>
                  </a:rPr>
                  <a:t>:</a:t>
                </a:r>
              </a:p>
              <a:p>
                <a:pPr algn="just"/>
                <a:r>
                  <a:rPr lang="en-US" sz="2400" dirty="0">
                    <a:solidFill>
                      <a:prstClr val="black"/>
                    </a:solidFill>
                  </a:rPr>
                  <a:t>	</a:t>
                </a:r>
                <a:endParaRPr lang="en-US" sz="2400" dirty="0" smtClean="0">
                  <a:solidFill>
                    <a:prstClr val="black"/>
                  </a:solidFill>
                </a:endParaRPr>
              </a:p>
              <a:p>
                <a:pPr algn="just"/>
                <a:r>
                  <a:rPr lang="en-US" sz="2400" dirty="0">
                    <a:solidFill>
                      <a:prstClr val="black"/>
                    </a:solidFill>
                  </a:rPr>
                  <a:t>	</a:t>
                </a:r>
                <a:r>
                  <a:rPr lang="en-US" sz="2400" dirty="0" smtClean="0">
                    <a:solidFill>
                      <a:prstClr val="black"/>
                    </a:solidFill>
                  </a:rPr>
                  <a:t>“Given a function </a:t>
                </a:r>
                <a:r>
                  <a:rPr lang="en-US" sz="2400" i="1" dirty="0" smtClean="0">
                    <a:solidFill>
                      <a:prstClr val="black"/>
                    </a:solidFill>
                  </a:rPr>
                  <a:t>f</a:t>
                </a:r>
                <a:r>
                  <a:rPr lang="en-US" sz="2400" dirty="0" smtClean="0">
                    <a:solidFill>
                      <a:prstClr val="black"/>
                    </a:solidFill>
                  </a:rPr>
                  <a:t> that is defined everywhere on the boundary </a:t>
                </a:r>
                <a14:m>
                  <m:oMath xmlns:m="http://schemas.openxmlformats.org/officeDocument/2006/math">
                    <m:r>
                      <a:rPr lang="en-US" sz="2400" i="1" dirty="0" smtClean="0">
                        <a:solidFill>
                          <a:prstClr val="black"/>
                        </a:solidFill>
                        <a:latin typeface="Cambria Math"/>
                      </a:rPr>
                      <m:t>𝐶</m:t>
                    </m:r>
                  </m:oMath>
                </a14:m>
                <a:r>
                  <a:rPr lang="en-US" sz="2400" dirty="0" smtClean="0">
                    <a:solidFill>
                      <a:prstClr val="black"/>
                    </a:solidFill>
                  </a:rPr>
                  <a:t> of the </a:t>
                </a:r>
              </a:p>
              <a:p>
                <a:pPr algn="just"/>
                <a:r>
                  <a:rPr lang="en-US" sz="2400" dirty="0">
                    <a:solidFill>
                      <a:prstClr val="black"/>
                    </a:solidFill>
                  </a:rPr>
                  <a:t>	</a:t>
                </a:r>
                <a:r>
                  <a:rPr lang="en-US" sz="2400" dirty="0" smtClean="0">
                    <a:solidFill>
                      <a:prstClr val="black"/>
                    </a:solidFill>
                  </a:rPr>
                  <a:t>  domain </a:t>
                </a:r>
                <a14:m>
                  <m:oMath xmlns:m="http://schemas.openxmlformats.org/officeDocument/2006/math">
                    <m:r>
                      <a:rPr lang="en-US" sz="2400" i="1" dirty="0" smtClean="0">
                        <a:solidFill>
                          <a:prstClr val="black"/>
                        </a:solidFill>
                        <a:latin typeface="Cambria Math"/>
                      </a:rPr>
                      <m:t>𝐷</m:t>
                    </m:r>
                  </m:oMath>
                </a14:m>
                <a:r>
                  <a:rPr lang="en-US" sz="2400" dirty="0" smtClean="0">
                    <a:solidFill>
                      <a:prstClr val="black"/>
                    </a:solidFill>
                  </a:rPr>
                  <a:t>. Is there a unique continuous function </a:t>
                </a:r>
                <a14:m>
                  <m:oMath xmlns:m="http://schemas.openxmlformats.org/officeDocument/2006/math">
                    <m:r>
                      <a:rPr lang="el-GR" sz="2400" i="1" dirty="0" smtClean="0">
                        <a:solidFill>
                          <a:prstClr val="black"/>
                        </a:solidFill>
                        <a:latin typeface="Cambria Math"/>
                        <a:ea typeface="Cambria Math"/>
                      </a:rPr>
                      <m:t>𝜑</m:t>
                    </m:r>
                    <m:r>
                      <a:rPr lang="en-US" sz="2400" i="1" dirty="0" smtClean="0">
                        <a:solidFill>
                          <a:prstClr val="black"/>
                        </a:solidFill>
                        <a:latin typeface="Cambria Math"/>
                      </a:rPr>
                      <m:t>(</m:t>
                    </m:r>
                    <m:r>
                      <a:rPr lang="en-US" sz="2400" i="1" dirty="0" smtClean="0">
                        <a:solidFill>
                          <a:prstClr val="black"/>
                        </a:solidFill>
                        <a:latin typeface="Cambria Math"/>
                      </a:rPr>
                      <m:t>𝑥</m:t>
                    </m:r>
                    <m:r>
                      <a:rPr lang="en-US" sz="2400" i="1" dirty="0" smtClean="0">
                        <a:solidFill>
                          <a:prstClr val="black"/>
                        </a:solidFill>
                        <a:latin typeface="Cambria Math"/>
                      </a:rPr>
                      <m:t>,</m:t>
                    </m:r>
                    <m:r>
                      <a:rPr lang="en-US" sz="2400" i="1" dirty="0" smtClean="0">
                        <a:solidFill>
                          <a:prstClr val="black"/>
                        </a:solidFill>
                        <a:latin typeface="Cambria Math"/>
                      </a:rPr>
                      <m:t>𝑦</m:t>
                    </m:r>
                    <m:r>
                      <a:rPr lang="en-US" sz="2400" i="1" dirty="0" smtClean="0">
                        <a:solidFill>
                          <a:prstClr val="black"/>
                        </a:solidFill>
                        <a:latin typeface="Cambria Math"/>
                      </a:rPr>
                      <m:t>)</m:t>
                    </m:r>
                  </m:oMath>
                </a14:m>
                <a:r>
                  <a:rPr lang="en-US" sz="2400" dirty="0" smtClean="0">
                    <a:solidFill>
                      <a:prstClr val="black"/>
                    </a:solidFill>
                  </a:rPr>
                  <a:t> that is twice 	  	 	  continuously differentiable in the interior of </a:t>
                </a:r>
                <a14:m>
                  <m:oMath xmlns:m="http://schemas.openxmlformats.org/officeDocument/2006/math">
                    <m:r>
                      <a:rPr lang="en-US" sz="2400" i="1" dirty="0" smtClean="0">
                        <a:solidFill>
                          <a:prstClr val="black"/>
                        </a:solidFill>
                        <a:latin typeface="Cambria Math"/>
                      </a:rPr>
                      <m:t>𝐷</m:t>
                    </m:r>
                  </m:oMath>
                </a14:m>
                <a:r>
                  <a:rPr lang="en-US" sz="2400" dirty="0" smtClean="0">
                    <a:solidFill>
                      <a:prstClr val="black"/>
                    </a:solidFill>
                  </a:rPr>
                  <a:t> and is continuous on the 	   	 	  boundary </a:t>
                </a:r>
                <a14:m>
                  <m:oMath xmlns:m="http://schemas.openxmlformats.org/officeDocument/2006/math">
                    <m:r>
                      <a:rPr lang="en-US" sz="2400" i="1" dirty="0" smtClean="0">
                        <a:solidFill>
                          <a:prstClr val="black"/>
                        </a:solidFill>
                        <a:latin typeface="Cambria Math"/>
                      </a:rPr>
                      <m:t>𝐶</m:t>
                    </m:r>
                  </m:oMath>
                </a14:m>
                <a:r>
                  <a:rPr lang="en-US" sz="2400" dirty="0" smtClean="0">
                    <a:solidFill>
                      <a:prstClr val="black"/>
                    </a:solidFill>
                  </a:rPr>
                  <a:t>, such that </a:t>
                </a:r>
                <a:r>
                  <a:rPr lang="el-GR" sz="2400" dirty="0">
                    <a:solidFill>
                      <a:prstClr val="black"/>
                    </a:solidFill>
                    <a:ea typeface="Cambria Math"/>
                  </a:rPr>
                  <a:t> </a:t>
                </a:r>
                <a14:m>
                  <m:oMath xmlns:m="http://schemas.openxmlformats.org/officeDocument/2006/math">
                    <m:r>
                      <a:rPr lang="el-GR" sz="2400" i="1" dirty="0">
                        <a:solidFill>
                          <a:prstClr val="black"/>
                        </a:solidFill>
                        <a:latin typeface="Cambria Math"/>
                        <a:ea typeface="Cambria Math"/>
                      </a:rPr>
                      <m:t>𝜑</m:t>
                    </m:r>
                    <m:r>
                      <a:rPr lang="el-GR" sz="2400" i="1" dirty="0">
                        <a:solidFill>
                          <a:prstClr val="black"/>
                        </a:solidFill>
                        <a:latin typeface="Cambria Math"/>
                        <a:ea typeface="Cambria Math"/>
                      </a:rPr>
                      <m:t> </m:t>
                    </m:r>
                  </m:oMath>
                </a14:m>
                <a:r>
                  <a:rPr lang="en-US" sz="2400" dirty="0" smtClean="0">
                    <a:solidFill>
                      <a:prstClr val="black"/>
                    </a:solidFill>
                  </a:rPr>
                  <a:t> is harmonic in the interior (means </a:t>
                </a:r>
                <a14:m>
                  <m:oMath xmlns:m="http://schemas.openxmlformats.org/officeDocument/2006/math">
                    <m:sSup>
                      <m:sSupPr>
                        <m:ctrlPr>
                          <a:rPr lang="en-US" sz="2400" i="1" smtClean="0">
                            <a:solidFill>
                              <a:prstClr val="black"/>
                            </a:solidFill>
                            <a:latin typeface="Cambria Math"/>
                          </a:rPr>
                        </m:ctrlPr>
                      </m:sSupPr>
                      <m:e>
                        <m:r>
                          <a:rPr lang="en-US" sz="2400" i="1" smtClean="0">
                            <a:solidFill>
                              <a:prstClr val="black"/>
                            </a:solidFill>
                            <a:latin typeface="Cambria Math"/>
                            <a:ea typeface="Cambria Math"/>
                          </a:rPr>
                          <m:t>𝛻</m:t>
                        </m:r>
                      </m:e>
                      <m:sup>
                        <m:r>
                          <a:rPr lang="en-US" sz="2400" i="1" smtClean="0">
                            <a:solidFill>
                              <a:prstClr val="black"/>
                            </a:solidFill>
                            <a:latin typeface="Cambria Math"/>
                          </a:rPr>
                          <m:t>2</m:t>
                        </m:r>
                      </m:sup>
                    </m:sSup>
                    <m:r>
                      <a:rPr lang="el-GR" sz="2400" i="1" dirty="0">
                        <a:solidFill>
                          <a:prstClr val="black"/>
                        </a:solidFill>
                        <a:latin typeface="Cambria Math"/>
                        <a:ea typeface="Cambria Math"/>
                      </a:rPr>
                      <m:t>𝜑</m:t>
                    </m:r>
                    <m:r>
                      <a:rPr lang="en-US" sz="2400" dirty="0" smtClean="0">
                        <a:solidFill>
                          <a:prstClr val="black"/>
                        </a:solidFill>
                        <a:latin typeface="Cambria Math"/>
                        <a:ea typeface="Cambria Math"/>
                      </a:rPr>
                      <m:t>=</m:t>
                    </m:r>
                    <m:r>
                      <a:rPr lang="en-US" sz="2400" dirty="0" smtClean="0">
                        <a:solidFill>
                          <a:prstClr val="black"/>
                        </a:solidFill>
                        <a:latin typeface="Cambria Math"/>
                        <a:ea typeface="Cambria Math"/>
                      </a:rPr>
                      <m:t>0</m:t>
                    </m:r>
                  </m:oMath>
                </a14:m>
                <a:r>
                  <a:rPr lang="en-US" sz="2400" dirty="0" smtClean="0">
                    <a:solidFill>
                      <a:prstClr val="black"/>
                    </a:solidFill>
                  </a:rPr>
                  <a:t>) 	  	 	  and </a:t>
                </a:r>
                <a14:m>
                  <m:oMath xmlns:m="http://schemas.openxmlformats.org/officeDocument/2006/math">
                    <m:r>
                      <a:rPr lang="el-GR" sz="2400" i="1" dirty="0">
                        <a:solidFill>
                          <a:prstClr val="black"/>
                        </a:solidFill>
                        <a:latin typeface="Cambria Math"/>
                        <a:ea typeface="Cambria Math"/>
                      </a:rPr>
                      <m:t>𝜑</m:t>
                    </m:r>
                    <m:r>
                      <a:rPr lang="en-US" sz="2400" i="1" dirty="0" smtClean="0">
                        <a:solidFill>
                          <a:prstClr val="black"/>
                        </a:solidFill>
                        <a:latin typeface="Cambria Math"/>
                      </a:rPr>
                      <m:t>=</m:t>
                    </m:r>
                    <m:r>
                      <a:rPr lang="en-US" sz="2400" i="1" dirty="0" smtClean="0">
                        <a:solidFill>
                          <a:prstClr val="black"/>
                        </a:solidFill>
                        <a:latin typeface="Cambria Math"/>
                      </a:rPr>
                      <m:t>𝑓</m:t>
                    </m:r>
                  </m:oMath>
                </a14:m>
                <a:r>
                  <a:rPr lang="en-US" sz="2400" dirty="0" smtClean="0">
                    <a:solidFill>
                      <a:prstClr val="black"/>
                    </a:solidFill>
                  </a:rPr>
                  <a:t> on the boundary?”</a:t>
                </a:r>
                <a:endParaRPr lang="en-US" sz="2400" dirty="0">
                  <a:solidFill>
                    <a:prstClr val="black"/>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633983" y="1024420"/>
                <a:ext cx="11216640" cy="5178341"/>
              </a:xfrm>
              <a:prstGeom prst="rect">
                <a:avLst/>
              </a:prstGeom>
              <a:blipFill rotWithShape="1">
                <a:blip r:embed="rId2"/>
                <a:stretch>
                  <a:fillRect l="-707" t="-941" r="-815" b="-1647"/>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xmlns="" id="{66A37FE8-866E-4900-87DA-4649C0BF1507}"/>
              </a:ext>
            </a:extLst>
          </p:cNvPr>
          <p:cNvSpPr txBox="1">
            <a:spLocks/>
          </p:cNvSpPr>
          <p:nvPr/>
        </p:nvSpPr>
        <p:spPr>
          <a:xfrm>
            <a:off x="463826" y="220819"/>
            <a:ext cx="10515600" cy="6694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70C0"/>
                </a:solidFill>
                <a:latin typeface="Calibri"/>
              </a:rPr>
              <a:t>Example: </a:t>
            </a:r>
            <a:r>
              <a:rPr lang="en-US" b="1" dirty="0" err="1">
                <a:solidFill>
                  <a:srgbClr val="0070C0"/>
                </a:solidFill>
                <a:latin typeface="Calibri"/>
              </a:rPr>
              <a:t>Dirichlet</a:t>
            </a:r>
            <a:r>
              <a:rPr lang="en-US" b="1" dirty="0">
                <a:solidFill>
                  <a:srgbClr val="0070C0"/>
                </a:solidFill>
                <a:latin typeface="Calibri"/>
              </a:rPr>
              <a:t> Problem</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114640" y="56880"/>
              <a:ext cx="9306360" cy="6782400"/>
            </p14:xfrm>
          </p:contentPart>
        </mc:Choice>
        <mc:Fallback xmlns="">
          <p:pic>
            <p:nvPicPr>
              <p:cNvPr id="3" name="Ink 2"/>
              <p:cNvPicPr/>
              <p:nvPr/>
            </p:nvPicPr>
            <p:blipFill>
              <a:blip r:embed="rId4"/>
              <a:stretch>
                <a:fillRect/>
              </a:stretch>
            </p:blipFill>
            <p:spPr>
              <a:xfrm>
                <a:off x="2105280" y="47520"/>
                <a:ext cx="9325080" cy="6801120"/>
              </a:xfrm>
              <a:prstGeom prst="rect">
                <a:avLst/>
              </a:prstGeom>
            </p:spPr>
          </p:pic>
        </mc:Fallback>
      </mc:AlternateContent>
    </p:spTree>
    <p:extLst>
      <p:ext uri="{BB962C8B-B14F-4D97-AF65-F5344CB8AC3E}">
        <p14:creationId xmlns:p14="http://schemas.microsoft.com/office/powerpoint/2010/main" val="35119014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33983" y="890600"/>
                <a:ext cx="11070338" cy="1154162"/>
              </a:xfrm>
              <a:prstGeom prst="rect">
                <a:avLst/>
              </a:prstGeom>
            </p:spPr>
            <p:txBody>
              <a:bodyPr wrap="square">
                <a:spAutoFit/>
              </a:bodyPr>
              <a:lstStyle/>
              <a:p>
                <a:pPr algn="just"/>
                <a:r>
                  <a:rPr lang="en-US" sz="2300" dirty="0">
                    <a:solidFill>
                      <a:prstClr val="black"/>
                    </a:solidFill>
                  </a:rPr>
                  <a:t>Solve the </a:t>
                </a:r>
                <a:r>
                  <a:rPr lang="en-US" sz="2300" dirty="0" err="1">
                    <a:solidFill>
                      <a:prstClr val="black"/>
                    </a:solidFill>
                  </a:rPr>
                  <a:t>Dirichlet</a:t>
                </a:r>
                <a:r>
                  <a:rPr lang="en-US" sz="2300" dirty="0">
                    <a:solidFill>
                      <a:prstClr val="black"/>
                    </a:solidFill>
                  </a:rPr>
                  <a:t> problem illustrated in </a:t>
                </a:r>
                <a:r>
                  <a:rPr lang="en-US" sz="2300" dirty="0" smtClean="0">
                    <a:solidFill>
                      <a:prstClr val="black"/>
                    </a:solidFill>
                  </a:rPr>
                  <a:t>figure. </a:t>
                </a:r>
                <a:r>
                  <a:rPr lang="en-US" sz="2300" dirty="0">
                    <a:solidFill>
                      <a:prstClr val="black"/>
                    </a:solidFill>
                  </a:rPr>
                  <a:t>The domain </a:t>
                </a:r>
                <a14:m>
                  <m:oMath xmlns:m="http://schemas.openxmlformats.org/officeDocument/2006/math">
                    <m:r>
                      <a:rPr lang="en-US" sz="2300" i="1" dirty="0" smtClean="0">
                        <a:solidFill>
                          <a:prstClr val="black"/>
                        </a:solidFill>
                        <a:latin typeface="Cambria Math"/>
                      </a:rPr>
                      <m:t>𝐷</m:t>
                    </m:r>
                  </m:oMath>
                </a14:m>
                <a:r>
                  <a:rPr lang="en-US" sz="2300" i="1" dirty="0">
                    <a:solidFill>
                      <a:prstClr val="black"/>
                    </a:solidFill>
                  </a:rPr>
                  <a:t> </a:t>
                </a:r>
                <a:r>
                  <a:rPr lang="en-US" sz="2300" dirty="0">
                    <a:solidFill>
                      <a:prstClr val="black"/>
                    </a:solidFill>
                  </a:rPr>
                  <a:t>is </a:t>
                </a:r>
                <a:r>
                  <a:rPr lang="en-US" sz="2300" dirty="0" smtClean="0">
                    <a:solidFill>
                      <a:prstClr val="black"/>
                    </a:solidFill>
                  </a:rPr>
                  <a:t>a vertical </a:t>
                </a:r>
                <a:r>
                  <a:rPr lang="en-US" sz="2300" dirty="0">
                    <a:solidFill>
                      <a:prstClr val="black"/>
                    </a:solidFill>
                  </a:rPr>
                  <a:t>infinite strip </a:t>
                </a:r>
                <a:r>
                  <a:rPr lang="en-US" sz="2300" dirty="0" smtClean="0">
                    <a:solidFill>
                      <a:prstClr val="black"/>
                    </a:solidFill>
                  </a:rPr>
                  <a:t>defined </a:t>
                </a:r>
                <a:r>
                  <a:rPr lang="en-US" sz="2300" dirty="0">
                    <a:solidFill>
                      <a:prstClr val="black"/>
                    </a:solidFill>
                  </a:rPr>
                  <a:t>by </a:t>
                </a:r>
                <a14:m>
                  <m:oMath xmlns:m="http://schemas.openxmlformats.org/officeDocument/2006/math">
                    <m:r>
                      <a:rPr lang="en-US" sz="2300" i="1" dirty="0" smtClean="0">
                        <a:solidFill>
                          <a:prstClr val="black"/>
                        </a:solidFill>
                        <a:latin typeface="Cambria Math"/>
                      </a:rPr>
                      <m:t>−</m:t>
                    </m:r>
                    <m:r>
                      <a:rPr lang="en-US" sz="2300" i="1" dirty="0" smtClean="0">
                        <a:solidFill>
                          <a:prstClr val="black"/>
                        </a:solidFill>
                        <a:latin typeface="Cambria Math"/>
                      </a:rPr>
                      <m:t>1</m:t>
                    </m:r>
                    <m:r>
                      <a:rPr lang="en-US" sz="2300" i="1" dirty="0" smtClean="0">
                        <a:solidFill>
                          <a:prstClr val="black"/>
                        </a:solidFill>
                        <a:latin typeface="Cambria Math"/>
                      </a:rPr>
                      <m:t> &lt; </m:t>
                    </m:r>
                    <m:r>
                      <a:rPr lang="en-US" sz="2300" i="1" dirty="0" smtClean="0">
                        <a:solidFill>
                          <a:prstClr val="black"/>
                        </a:solidFill>
                        <a:latin typeface="Cambria Math"/>
                      </a:rPr>
                      <m:t>𝑥</m:t>
                    </m:r>
                    <m:r>
                      <a:rPr lang="en-US" sz="2300" i="1" dirty="0" smtClean="0">
                        <a:solidFill>
                          <a:prstClr val="black"/>
                        </a:solidFill>
                        <a:latin typeface="Cambria Math"/>
                      </a:rPr>
                      <m:t> &lt; </m:t>
                    </m:r>
                    <m:r>
                      <a:rPr lang="en-US" sz="2300" i="1" dirty="0" smtClean="0">
                        <a:solidFill>
                          <a:prstClr val="black"/>
                        </a:solidFill>
                        <a:latin typeface="Cambria Math"/>
                      </a:rPr>
                      <m:t>1</m:t>
                    </m:r>
                    <m:r>
                      <a:rPr lang="en-US" sz="2300" i="1" dirty="0" smtClean="0">
                        <a:solidFill>
                          <a:prstClr val="black"/>
                        </a:solidFill>
                        <a:latin typeface="Cambria Math"/>
                      </a:rPr>
                      <m:t>, −∞ &lt; </m:t>
                    </m:r>
                    <m:r>
                      <a:rPr lang="en-US" sz="2300" i="1" dirty="0" smtClean="0">
                        <a:solidFill>
                          <a:prstClr val="black"/>
                        </a:solidFill>
                        <a:latin typeface="Cambria Math"/>
                      </a:rPr>
                      <m:t>𝑦</m:t>
                    </m:r>
                    <m:r>
                      <a:rPr lang="en-US" sz="2300" i="1" dirty="0" smtClean="0">
                        <a:solidFill>
                          <a:prstClr val="black"/>
                        </a:solidFill>
                        <a:latin typeface="Cambria Math"/>
                      </a:rPr>
                      <m:t> &lt; ∞</m:t>
                    </m:r>
                  </m:oMath>
                </a14:m>
                <a:r>
                  <a:rPr lang="en-US" sz="2300" dirty="0">
                    <a:solidFill>
                      <a:prstClr val="black"/>
                    </a:solidFill>
                  </a:rPr>
                  <a:t>; the </a:t>
                </a:r>
                <a:r>
                  <a:rPr lang="en-US" sz="2300" dirty="0" smtClean="0">
                    <a:solidFill>
                      <a:prstClr val="black"/>
                    </a:solidFill>
                  </a:rPr>
                  <a:t>boundaries of </a:t>
                </a:r>
                <a:r>
                  <a:rPr lang="en-US" sz="2300" i="1" dirty="0">
                    <a:solidFill>
                      <a:prstClr val="black"/>
                    </a:solidFill>
                  </a:rPr>
                  <a:t>D </a:t>
                </a:r>
                <a:r>
                  <a:rPr lang="en-US" sz="2300" dirty="0">
                    <a:solidFill>
                      <a:prstClr val="black"/>
                    </a:solidFill>
                  </a:rPr>
                  <a:t>are the vertical lines </a:t>
                </a:r>
                <a14:m>
                  <m:oMath xmlns:m="http://schemas.openxmlformats.org/officeDocument/2006/math">
                    <m:r>
                      <a:rPr lang="en-US" sz="2300" i="1" dirty="0" smtClean="0">
                        <a:solidFill>
                          <a:prstClr val="black"/>
                        </a:solidFill>
                        <a:latin typeface="Cambria Math"/>
                      </a:rPr>
                      <m:t>𝑥</m:t>
                    </m:r>
                    <m:r>
                      <a:rPr lang="en-US" sz="2300" i="1" dirty="0" smtClean="0">
                        <a:solidFill>
                          <a:prstClr val="black"/>
                        </a:solidFill>
                        <a:latin typeface="Cambria Math"/>
                      </a:rPr>
                      <m:t> = −</m:t>
                    </m:r>
                    <m:r>
                      <a:rPr lang="en-US" sz="2300" i="1" dirty="0" smtClean="0">
                        <a:solidFill>
                          <a:prstClr val="black"/>
                        </a:solidFill>
                        <a:latin typeface="Cambria Math"/>
                      </a:rPr>
                      <m:t>1</m:t>
                    </m:r>
                    <m:r>
                      <a:rPr lang="en-US" sz="2300" i="1" dirty="0" smtClean="0">
                        <a:solidFill>
                          <a:prstClr val="black"/>
                        </a:solidFill>
                        <a:latin typeface="Cambria Math"/>
                      </a:rPr>
                      <m:t> </m:t>
                    </m:r>
                  </m:oMath>
                </a14:m>
                <a:r>
                  <a:rPr lang="en-US" sz="2300" dirty="0">
                    <a:solidFill>
                      <a:prstClr val="black"/>
                    </a:solidFill>
                  </a:rPr>
                  <a:t>and </a:t>
                </a:r>
                <a14:m>
                  <m:oMath xmlns:m="http://schemas.openxmlformats.org/officeDocument/2006/math">
                    <m:r>
                      <a:rPr lang="en-US" sz="2300" i="1" dirty="0" smtClean="0">
                        <a:solidFill>
                          <a:prstClr val="black"/>
                        </a:solidFill>
                        <a:latin typeface="Cambria Math"/>
                      </a:rPr>
                      <m:t>𝑥</m:t>
                    </m:r>
                    <m:r>
                      <a:rPr lang="en-US" sz="2300" i="1" dirty="0" smtClean="0">
                        <a:solidFill>
                          <a:prstClr val="black"/>
                        </a:solidFill>
                        <a:latin typeface="Cambria Math"/>
                      </a:rPr>
                      <m:t> = </m:t>
                    </m:r>
                    <m:r>
                      <a:rPr lang="en-US" sz="2300" i="1" dirty="0" smtClean="0">
                        <a:solidFill>
                          <a:prstClr val="black"/>
                        </a:solidFill>
                        <a:latin typeface="Cambria Math"/>
                      </a:rPr>
                      <m:t>1</m:t>
                    </m:r>
                  </m:oMath>
                </a14:m>
                <a:r>
                  <a:rPr lang="en-US" sz="2300" dirty="0">
                    <a:solidFill>
                      <a:prstClr val="black"/>
                    </a:solidFill>
                  </a:rPr>
                  <a:t>.</a:t>
                </a:r>
              </a:p>
            </p:txBody>
          </p:sp>
        </mc:Choice>
        <mc:Fallback xmlns="">
          <p:sp>
            <p:nvSpPr>
              <p:cNvPr id="2" name="Rectangle 1"/>
              <p:cNvSpPr>
                <a:spLocks noRot="1" noChangeAspect="1" noMove="1" noResize="1" noEditPoints="1" noAdjustHandles="1" noChangeArrowheads="1" noChangeShapeType="1" noTextEdit="1"/>
              </p:cNvSpPr>
              <p:nvPr/>
            </p:nvSpPr>
            <p:spPr>
              <a:xfrm>
                <a:off x="633983" y="890600"/>
                <a:ext cx="11070338" cy="1154162"/>
              </a:xfrm>
              <a:prstGeom prst="rect">
                <a:avLst/>
              </a:prstGeom>
              <a:blipFill rotWithShape="1">
                <a:blip r:embed="rId2"/>
                <a:stretch>
                  <a:fillRect l="-771" t="-3704" r="-771" b="-11111"/>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xmlns="" id="{66A37FE8-866E-4900-87DA-4649C0BF1507}"/>
              </a:ext>
            </a:extLst>
          </p:cNvPr>
          <p:cNvSpPr txBox="1">
            <a:spLocks/>
          </p:cNvSpPr>
          <p:nvPr/>
        </p:nvSpPr>
        <p:spPr>
          <a:xfrm>
            <a:off x="463826" y="220819"/>
            <a:ext cx="10515600" cy="6694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70C0"/>
                </a:solidFill>
                <a:latin typeface="Calibri"/>
              </a:rPr>
              <a:t>Example: </a:t>
            </a:r>
            <a:r>
              <a:rPr lang="en-US" b="1" dirty="0" err="1">
                <a:solidFill>
                  <a:srgbClr val="0070C0"/>
                </a:solidFill>
                <a:latin typeface="Calibri"/>
              </a:rPr>
              <a:t>Dirichlet</a:t>
            </a:r>
            <a:r>
              <a:rPr lang="en-US" b="1" dirty="0">
                <a:solidFill>
                  <a:srgbClr val="0070C0"/>
                </a:solidFill>
                <a:latin typeface="Calibri"/>
              </a:rPr>
              <a:t> Problem</a:t>
            </a:r>
          </a:p>
        </p:txBody>
      </p: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964962" y="1688593"/>
            <a:ext cx="3080734" cy="3895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Rectangle 5"/>
              <p:cNvSpPr/>
              <p:nvPr/>
            </p:nvSpPr>
            <p:spPr>
              <a:xfrm>
                <a:off x="633983" y="2092911"/>
                <a:ext cx="8558786" cy="4211602"/>
              </a:xfrm>
              <a:prstGeom prst="rect">
                <a:avLst/>
              </a:prstGeom>
            </p:spPr>
            <p:txBody>
              <a:bodyPr wrap="square">
                <a:spAutoFit/>
              </a:bodyPr>
              <a:lstStyle/>
              <a:p>
                <a:pPr algn="just"/>
                <a:r>
                  <a:rPr lang="en-US" sz="2300" b="1" dirty="0" smtClean="0">
                    <a:solidFill>
                      <a:srgbClr val="0070C0"/>
                    </a:solidFill>
                  </a:rPr>
                  <a:t>Solution:</a:t>
                </a:r>
                <a:r>
                  <a:rPr lang="en-US" sz="2300" b="1" dirty="0" smtClean="0">
                    <a:solidFill>
                      <a:prstClr val="black"/>
                    </a:solidFill>
                  </a:rPr>
                  <a:t> </a:t>
                </a:r>
                <a:r>
                  <a:rPr lang="en-US" sz="2300" dirty="0">
                    <a:solidFill>
                      <a:prstClr val="black"/>
                    </a:solidFill>
                  </a:rPr>
                  <a:t>The </a:t>
                </a:r>
                <a:r>
                  <a:rPr lang="en-US" sz="2300" dirty="0" err="1">
                    <a:solidFill>
                      <a:prstClr val="black"/>
                    </a:solidFill>
                  </a:rPr>
                  <a:t>Dirichlet</a:t>
                </a:r>
                <a:r>
                  <a:rPr lang="en-US" sz="2300" dirty="0">
                    <a:solidFill>
                      <a:prstClr val="black"/>
                    </a:solidFill>
                  </a:rPr>
                  <a:t> problem in </a:t>
                </a:r>
                <a:r>
                  <a:rPr lang="en-US" sz="2300" dirty="0" smtClean="0">
                    <a:solidFill>
                      <a:prstClr val="black"/>
                    </a:solidFill>
                  </a:rPr>
                  <a:t>figure </a:t>
                </a:r>
                <a:r>
                  <a:rPr lang="en-US" sz="2300" dirty="0">
                    <a:solidFill>
                      <a:prstClr val="black"/>
                    </a:solidFill>
                  </a:rPr>
                  <a:t>is:</a:t>
                </a:r>
              </a:p>
              <a:p>
                <a:pPr algn="just"/>
                <a:endParaRPr lang="en-US" sz="500" i="1" dirty="0" smtClean="0">
                  <a:solidFill>
                    <a:prstClr val="black"/>
                  </a:solidFill>
                </a:endParaRPr>
              </a:p>
              <a:p>
                <a:pPr algn="just"/>
                <a:r>
                  <a:rPr lang="en-US" sz="2300" i="1" dirty="0" smtClean="0">
                    <a:solidFill>
                      <a:prstClr val="black"/>
                    </a:solidFill>
                  </a:rPr>
                  <a:t>Solve</a:t>
                </a:r>
                <a:r>
                  <a:rPr lang="en-US" sz="2300" i="1" dirty="0">
                    <a:solidFill>
                      <a:prstClr val="black"/>
                    </a:solidFill>
                  </a:rPr>
                  <a:t>: </a:t>
                </a:r>
                <a:r>
                  <a:rPr lang="en-US" sz="2300" i="1" dirty="0" smtClean="0">
                    <a:solidFill>
                      <a:prstClr val="black"/>
                    </a:solidFill>
                  </a:rPr>
                  <a:t>          </a:t>
                </a:r>
                <a14:m>
                  <m:oMath xmlns:m="http://schemas.openxmlformats.org/officeDocument/2006/math">
                    <m:sSub>
                      <m:sSubPr>
                        <m:ctrlPr>
                          <a:rPr lang="en-US" sz="2300" i="1" smtClean="0">
                            <a:solidFill>
                              <a:prstClr val="black"/>
                            </a:solidFill>
                            <a:latin typeface="Cambria Math"/>
                          </a:rPr>
                        </m:ctrlPr>
                      </m:sSubPr>
                      <m:e>
                        <m:r>
                          <a:rPr lang="en-US" sz="2300" i="1" smtClean="0">
                            <a:solidFill>
                              <a:prstClr val="black"/>
                            </a:solidFill>
                            <a:latin typeface="Cambria Math"/>
                            <a:ea typeface="Cambria Math"/>
                          </a:rPr>
                          <m:t>𝜑</m:t>
                        </m:r>
                      </m:e>
                      <m:sub>
                        <m:r>
                          <a:rPr lang="en-US" sz="2300" i="1" smtClean="0">
                            <a:solidFill>
                              <a:prstClr val="black"/>
                            </a:solidFill>
                            <a:latin typeface="Cambria Math"/>
                          </a:rPr>
                          <m:t>𝑥𝑥</m:t>
                        </m:r>
                      </m:sub>
                    </m:sSub>
                    <m:r>
                      <a:rPr lang="en-US" sz="2300" i="1" smtClean="0">
                        <a:solidFill>
                          <a:prstClr val="black"/>
                        </a:solidFill>
                        <a:latin typeface="Cambria Math"/>
                      </a:rPr>
                      <m:t>+</m:t>
                    </m:r>
                    <m:sSub>
                      <m:sSubPr>
                        <m:ctrlPr>
                          <a:rPr lang="en-US" sz="2300" i="1">
                            <a:solidFill>
                              <a:prstClr val="black"/>
                            </a:solidFill>
                            <a:latin typeface="Cambria Math"/>
                          </a:rPr>
                        </m:ctrlPr>
                      </m:sSubPr>
                      <m:e>
                        <m:r>
                          <a:rPr lang="en-US" sz="2300" i="1">
                            <a:solidFill>
                              <a:prstClr val="black"/>
                            </a:solidFill>
                            <a:latin typeface="Cambria Math"/>
                            <a:ea typeface="Cambria Math"/>
                          </a:rPr>
                          <m:t>𝜑</m:t>
                        </m:r>
                      </m:e>
                      <m:sub>
                        <m:r>
                          <a:rPr lang="en-US" sz="2300" i="1" smtClean="0">
                            <a:solidFill>
                              <a:prstClr val="black"/>
                            </a:solidFill>
                            <a:latin typeface="Cambria Math"/>
                          </a:rPr>
                          <m:t>𝑦𝑦</m:t>
                        </m:r>
                      </m:sub>
                    </m:sSub>
                    <m:r>
                      <a:rPr lang="en-US" sz="2300" i="1" smtClean="0">
                        <a:solidFill>
                          <a:prstClr val="black"/>
                        </a:solidFill>
                        <a:latin typeface="Cambria Math"/>
                      </a:rPr>
                      <m:t>=</m:t>
                    </m:r>
                    <m:r>
                      <a:rPr lang="en-US" sz="2300" i="1" smtClean="0">
                        <a:solidFill>
                          <a:prstClr val="black"/>
                        </a:solidFill>
                        <a:latin typeface="Cambria Math"/>
                      </a:rPr>
                      <m:t>0</m:t>
                    </m:r>
                    <m:r>
                      <a:rPr lang="en-US" sz="2300" i="1" smtClean="0">
                        <a:solidFill>
                          <a:prstClr val="black"/>
                        </a:solidFill>
                        <a:latin typeface="Cambria Math"/>
                      </a:rPr>
                      <m:t>,     </m:t>
                    </m:r>
                    <m:r>
                      <a:rPr lang="es-ES" sz="2300" i="1" dirty="0" smtClean="0">
                        <a:solidFill>
                          <a:prstClr val="black"/>
                        </a:solidFill>
                        <a:latin typeface="Cambria Math"/>
                      </a:rPr>
                      <m:t>−</m:t>
                    </m:r>
                    <m:r>
                      <a:rPr lang="es-ES" sz="2300" i="1" dirty="0" smtClean="0">
                        <a:solidFill>
                          <a:prstClr val="black"/>
                        </a:solidFill>
                        <a:latin typeface="Cambria Math"/>
                      </a:rPr>
                      <m:t>1</m:t>
                    </m:r>
                    <m:r>
                      <a:rPr lang="es-ES" sz="2300" i="1" dirty="0" smtClean="0">
                        <a:solidFill>
                          <a:prstClr val="black"/>
                        </a:solidFill>
                        <a:latin typeface="Cambria Math"/>
                      </a:rPr>
                      <m:t>&lt;</m:t>
                    </m:r>
                    <m:r>
                      <a:rPr lang="es-ES" sz="2300" i="1" dirty="0" smtClean="0">
                        <a:solidFill>
                          <a:prstClr val="black"/>
                        </a:solidFill>
                        <a:latin typeface="Cambria Math"/>
                      </a:rPr>
                      <m:t>𝑥</m:t>
                    </m:r>
                    <m:r>
                      <a:rPr lang="es-ES" sz="2300" i="1" dirty="0" smtClean="0">
                        <a:solidFill>
                          <a:prstClr val="black"/>
                        </a:solidFill>
                        <a:latin typeface="Cambria Math"/>
                      </a:rPr>
                      <m:t>&lt;</m:t>
                    </m:r>
                    <m:r>
                      <a:rPr lang="es-ES" sz="2300" i="1" dirty="0" smtClean="0">
                        <a:solidFill>
                          <a:prstClr val="black"/>
                        </a:solidFill>
                        <a:latin typeface="Cambria Math"/>
                      </a:rPr>
                      <m:t>1</m:t>
                    </m:r>
                    <m:r>
                      <a:rPr lang="es-ES" sz="2300" i="1" dirty="0" smtClean="0">
                        <a:solidFill>
                          <a:prstClr val="black"/>
                        </a:solidFill>
                        <a:latin typeface="Cambria Math"/>
                      </a:rPr>
                      <m:t>,    −∞&lt;</m:t>
                    </m:r>
                    <m:r>
                      <a:rPr lang="es-ES" sz="2300" i="1" dirty="0" smtClean="0">
                        <a:solidFill>
                          <a:prstClr val="black"/>
                        </a:solidFill>
                        <a:latin typeface="Cambria Math"/>
                      </a:rPr>
                      <m:t>𝑦</m:t>
                    </m:r>
                    <m:r>
                      <a:rPr lang="es-ES" sz="2300" i="1" dirty="0" smtClean="0">
                        <a:solidFill>
                          <a:prstClr val="black"/>
                        </a:solidFill>
                        <a:latin typeface="Cambria Math"/>
                      </a:rPr>
                      <m:t>&lt;∞.   (</m:t>
                    </m:r>
                    <m:r>
                      <a:rPr lang="es-ES" sz="2300" i="1" dirty="0" smtClean="0">
                        <a:solidFill>
                          <a:prstClr val="black"/>
                        </a:solidFill>
                        <a:latin typeface="Cambria Math"/>
                      </a:rPr>
                      <m:t>1</m:t>
                    </m:r>
                    <m:r>
                      <a:rPr lang="es-ES" sz="2300" i="1" dirty="0" smtClean="0">
                        <a:solidFill>
                          <a:prstClr val="black"/>
                        </a:solidFill>
                        <a:latin typeface="Cambria Math"/>
                      </a:rPr>
                      <m:t>)</m:t>
                    </m:r>
                  </m:oMath>
                </a14:m>
                <a:endParaRPr lang="es-ES" sz="2300" dirty="0">
                  <a:solidFill>
                    <a:prstClr val="black"/>
                  </a:solidFill>
                </a:endParaRPr>
              </a:p>
              <a:p>
                <a:pPr algn="just"/>
                <a:endParaRPr lang="es-ES" sz="800" i="1" dirty="0" smtClean="0">
                  <a:solidFill>
                    <a:prstClr val="black"/>
                  </a:solidFill>
                </a:endParaRPr>
              </a:p>
              <a:p>
                <a:pPr algn="just"/>
                <a:r>
                  <a:rPr lang="es-ES" sz="2300" i="1" dirty="0" smtClean="0">
                    <a:solidFill>
                      <a:prstClr val="black"/>
                    </a:solidFill>
                  </a:rPr>
                  <a:t>Subject </a:t>
                </a:r>
                <a:r>
                  <a:rPr lang="es-ES" sz="2300" i="1" dirty="0">
                    <a:solidFill>
                      <a:prstClr val="black"/>
                    </a:solidFill>
                  </a:rPr>
                  <a:t>to:</a:t>
                </a:r>
                <a:r>
                  <a:rPr lang="es-ES" sz="2300" i="1" dirty="0" smtClean="0">
                    <a:solidFill>
                      <a:prstClr val="black"/>
                    </a:solidFill>
                  </a:rPr>
                  <a:t>  </a:t>
                </a:r>
                <a:r>
                  <a:rPr lang="es-ES" sz="2300" i="1" dirty="0">
                    <a:solidFill>
                      <a:prstClr val="black"/>
                    </a:solidFill>
                  </a:rPr>
                  <a:t> </a:t>
                </a:r>
                <a14:m>
                  <m:oMath xmlns:m="http://schemas.openxmlformats.org/officeDocument/2006/math">
                    <m:r>
                      <a:rPr lang="en-US" sz="2300" i="1" dirty="0" smtClean="0">
                        <a:solidFill>
                          <a:prstClr val="black"/>
                        </a:solidFill>
                        <a:latin typeface="Cambria Math"/>
                      </a:rPr>
                      <m:t> </m:t>
                    </m:r>
                    <m:r>
                      <a:rPr lang="es-ES" sz="2300" i="1" dirty="0" smtClean="0">
                        <a:solidFill>
                          <a:prstClr val="black"/>
                        </a:solidFill>
                        <a:latin typeface="Cambria Math"/>
                      </a:rPr>
                      <m:t>𝜑</m:t>
                    </m:r>
                    <m:r>
                      <a:rPr lang="es-ES" sz="2300" i="1" dirty="0" smtClean="0">
                        <a:solidFill>
                          <a:prstClr val="black"/>
                        </a:solidFill>
                        <a:latin typeface="Cambria Math"/>
                      </a:rPr>
                      <m:t>(−</m:t>
                    </m:r>
                    <m:r>
                      <a:rPr lang="es-ES" sz="2300" i="1" dirty="0" smtClean="0">
                        <a:solidFill>
                          <a:prstClr val="black"/>
                        </a:solidFill>
                        <a:latin typeface="Cambria Math"/>
                      </a:rPr>
                      <m:t>1</m:t>
                    </m:r>
                    <m:r>
                      <a:rPr lang="es-ES" sz="2300" i="1" dirty="0" smtClean="0">
                        <a:solidFill>
                          <a:prstClr val="black"/>
                        </a:solidFill>
                        <a:latin typeface="Cambria Math"/>
                      </a:rPr>
                      <m:t>, </m:t>
                    </m:r>
                    <m:r>
                      <a:rPr lang="es-ES" sz="2300" i="1" dirty="0" smtClean="0">
                        <a:solidFill>
                          <a:prstClr val="black"/>
                        </a:solidFill>
                        <a:latin typeface="Cambria Math"/>
                      </a:rPr>
                      <m:t>𝑦</m:t>
                    </m:r>
                    <m:r>
                      <a:rPr lang="es-ES" sz="2300" i="1" dirty="0" smtClean="0">
                        <a:solidFill>
                          <a:prstClr val="black"/>
                        </a:solidFill>
                        <a:latin typeface="Cambria Math"/>
                      </a:rPr>
                      <m:t>)=</m:t>
                    </m:r>
                    <m:sSub>
                      <m:sSubPr>
                        <m:ctrlPr>
                          <a:rPr lang="es-ES" sz="2300" i="1" dirty="0" smtClean="0">
                            <a:solidFill>
                              <a:prstClr val="black"/>
                            </a:solidFill>
                            <a:latin typeface="Cambria Math"/>
                          </a:rPr>
                        </m:ctrlPr>
                      </m:sSubPr>
                      <m:e>
                        <m:r>
                          <a:rPr lang="en-US" sz="2300" i="1" dirty="0" smtClean="0">
                            <a:solidFill>
                              <a:prstClr val="black"/>
                            </a:solidFill>
                            <a:latin typeface="Cambria Math"/>
                          </a:rPr>
                          <m:t>𝑘</m:t>
                        </m:r>
                      </m:e>
                      <m:sub>
                        <m:r>
                          <a:rPr lang="en-US" sz="2300" i="1" dirty="0" smtClean="0">
                            <a:solidFill>
                              <a:prstClr val="black"/>
                            </a:solidFill>
                            <a:latin typeface="Cambria Math"/>
                          </a:rPr>
                          <m:t>0</m:t>
                        </m:r>
                      </m:sub>
                    </m:sSub>
                    <m:r>
                      <a:rPr lang="es-ES" sz="2300" i="1" dirty="0" smtClean="0">
                        <a:solidFill>
                          <a:prstClr val="black"/>
                        </a:solidFill>
                        <a:latin typeface="Cambria Math"/>
                      </a:rPr>
                      <m:t>, </m:t>
                    </m:r>
                    <m:r>
                      <a:rPr lang="en-US" sz="2300" i="1" dirty="0" smtClean="0">
                        <a:solidFill>
                          <a:prstClr val="black"/>
                        </a:solidFill>
                        <a:latin typeface="Cambria Math"/>
                      </a:rPr>
                      <m:t> </m:t>
                    </m:r>
                    <m:r>
                      <a:rPr lang="es-ES" sz="2300" i="1" dirty="0" smtClean="0">
                        <a:solidFill>
                          <a:prstClr val="black"/>
                        </a:solidFill>
                        <a:latin typeface="Cambria Math"/>
                      </a:rPr>
                      <m:t>𝜑</m:t>
                    </m:r>
                    <m:r>
                      <a:rPr lang="es-ES" sz="2300" i="1" dirty="0" smtClean="0">
                        <a:solidFill>
                          <a:prstClr val="black"/>
                        </a:solidFill>
                        <a:latin typeface="Cambria Math"/>
                      </a:rPr>
                      <m:t>(</m:t>
                    </m:r>
                    <m:r>
                      <a:rPr lang="es-ES" sz="2300" i="1" dirty="0" smtClean="0">
                        <a:solidFill>
                          <a:prstClr val="black"/>
                        </a:solidFill>
                        <a:latin typeface="Cambria Math"/>
                      </a:rPr>
                      <m:t>1</m:t>
                    </m:r>
                    <m:r>
                      <a:rPr lang="es-ES" sz="2300" i="1" dirty="0" smtClean="0">
                        <a:solidFill>
                          <a:prstClr val="black"/>
                        </a:solidFill>
                        <a:latin typeface="Cambria Math"/>
                      </a:rPr>
                      <m:t>, </m:t>
                    </m:r>
                    <m:r>
                      <a:rPr lang="es-ES" sz="2300" i="1" dirty="0" smtClean="0">
                        <a:solidFill>
                          <a:prstClr val="black"/>
                        </a:solidFill>
                        <a:latin typeface="Cambria Math"/>
                      </a:rPr>
                      <m:t>𝑦</m:t>
                    </m:r>
                    <m:r>
                      <a:rPr lang="es-ES" sz="2300" i="1" dirty="0" smtClean="0">
                        <a:solidFill>
                          <a:prstClr val="black"/>
                        </a:solidFill>
                        <a:latin typeface="Cambria Math"/>
                      </a:rPr>
                      <m:t>)=</m:t>
                    </m:r>
                    <m:sSub>
                      <m:sSubPr>
                        <m:ctrlPr>
                          <a:rPr lang="es-ES" sz="2300" i="1" dirty="0">
                            <a:solidFill>
                              <a:prstClr val="black"/>
                            </a:solidFill>
                            <a:latin typeface="Cambria Math"/>
                          </a:rPr>
                        </m:ctrlPr>
                      </m:sSubPr>
                      <m:e>
                        <m:r>
                          <a:rPr lang="en-US" sz="2300" i="1" dirty="0">
                            <a:solidFill>
                              <a:prstClr val="black"/>
                            </a:solidFill>
                            <a:latin typeface="Cambria Math"/>
                          </a:rPr>
                          <m:t>𝑘</m:t>
                        </m:r>
                      </m:e>
                      <m:sub>
                        <m:r>
                          <a:rPr lang="en-US" sz="2300" i="1" dirty="0" smtClean="0">
                            <a:solidFill>
                              <a:prstClr val="black"/>
                            </a:solidFill>
                            <a:latin typeface="Cambria Math"/>
                          </a:rPr>
                          <m:t>1</m:t>
                        </m:r>
                      </m:sub>
                    </m:sSub>
                    <m:r>
                      <a:rPr lang="es-ES" sz="2300" i="1" dirty="0" smtClean="0">
                        <a:solidFill>
                          <a:prstClr val="black"/>
                        </a:solidFill>
                        <a:latin typeface="Cambria Math"/>
                      </a:rPr>
                      <m:t>, </m:t>
                    </m:r>
                    <m:r>
                      <a:rPr lang="en-US" sz="2300" i="1" dirty="0" smtClean="0">
                        <a:solidFill>
                          <a:prstClr val="black"/>
                        </a:solidFill>
                        <a:latin typeface="Cambria Math"/>
                      </a:rPr>
                      <m:t> </m:t>
                    </m:r>
                    <m:r>
                      <a:rPr lang="es-ES" sz="2300" i="1" dirty="0" smtClean="0">
                        <a:solidFill>
                          <a:prstClr val="black"/>
                        </a:solidFill>
                        <a:latin typeface="Cambria Math"/>
                      </a:rPr>
                      <m:t>−∞&lt;</m:t>
                    </m:r>
                    <m:r>
                      <a:rPr lang="es-ES" sz="2300" i="1" dirty="0" smtClean="0">
                        <a:solidFill>
                          <a:prstClr val="black"/>
                        </a:solidFill>
                        <a:latin typeface="Cambria Math"/>
                      </a:rPr>
                      <m:t>𝑦</m:t>
                    </m:r>
                    <m:r>
                      <a:rPr lang="es-ES" sz="2300" i="1" dirty="0" smtClean="0">
                        <a:solidFill>
                          <a:prstClr val="black"/>
                        </a:solidFill>
                        <a:latin typeface="Cambria Math"/>
                      </a:rPr>
                      <m:t>&lt;∞,    (</m:t>
                    </m:r>
                    <m:r>
                      <a:rPr lang="es-ES" sz="2300" i="1" dirty="0" smtClean="0">
                        <a:solidFill>
                          <a:prstClr val="black"/>
                        </a:solidFill>
                        <a:latin typeface="Cambria Math"/>
                      </a:rPr>
                      <m:t>2</m:t>
                    </m:r>
                    <m:r>
                      <a:rPr lang="es-ES" sz="2300" i="1" dirty="0" smtClean="0">
                        <a:solidFill>
                          <a:prstClr val="black"/>
                        </a:solidFill>
                        <a:latin typeface="Cambria Math"/>
                      </a:rPr>
                      <m:t>)</m:t>
                    </m:r>
                  </m:oMath>
                </a14:m>
                <a:endParaRPr lang="es-ES" sz="2300" dirty="0">
                  <a:solidFill>
                    <a:prstClr val="black"/>
                  </a:solidFill>
                </a:endParaRPr>
              </a:p>
              <a:p>
                <a:pPr algn="just"/>
                <a:r>
                  <a:rPr lang="en-US" sz="2300" dirty="0" smtClean="0">
                    <a:solidFill>
                      <a:prstClr val="black"/>
                    </a:solidFill>
                  </a:rPr>
                  <a:t>where </a:t>
                </a:r>
                <a14:m>
                  <m:oMath xmlns:m="http://schemas.openxmlformats.org/officeDocument/2006/math">
                    <m:sSub>
                      <m:sSubPr>
                        <m:ctrlPr>
                          <a:rPr lang="es-ES" sz="2300" i="1" dirty="0">
                            <a:solidFill>
                              <a:prstClr val="black"/>
                            </a:solidFill>
                            <a:latin typeface="Cambria Math"/>
                          </a:rPr>
                        </m:ctrlPr>
                      </m:sSubPr>
                      <m:e>
                        <m:r>
                          <a:rPr lang="en-US" sz="2300" i="1" dirty="0">
                            <a:solidFill>
                              <a:prstClr val="black"/>
                            </a:solidFill>
                            <a:latin typeface="Cambria Math"/>
                          </a:rPr>
                          <m:t>𝑘</m:t>
                        </m:r>
                      </m:e>
                      <m:sub>
                        <m:r>
                          <a:rPr lang="en-US" sz="2300" i="1" dirty="0">
                            <a:solidFill>
                              <a:prstClr val="black"/>
                            </a:solidFill>
                            <a:latin typeface="Cambria Math"/>
                          </a:rPr>
                          <m:t>0</m:t>
                        </m:r>
                      </m:sub>
                    </m:sSub>
                  </m:oMath>
                </a14:m>
                <a:r>
                  <a:rPr lang="en-US" sz="2300" dirty="0">
                    <a:solidFill>
                      <a:prstClr val="black"/>
                    </a:solidFill>
                  </a:rPr>
                  <a:t> and </a:t>
                </a:r>
                <a14:m>
                  <m:oMath xmlns:m="http://schemas.openxmlformats.org/officeDocument/2006/math">
                    <m:sSub>
                      <m:sSubPr>
                        <m:ctrlPr>
                          <a:rPr lang="es-ES" sz="2300" i="1" dirty="0">
                            <a:solidFill>
                              <a:prstClr val="black"/>
                            </a:solidFill>
                            <a:latin typeface="Cambria Math"/>
                          </a:rPr>
                        </m:ctrlPr>
                      </m:sSubPr>
                      <m:e>
                        <m:r>
                          <a:rPr lang="en-US" sz="2300" i="1" dirty="0">
                            <a:solidFill>
                              <a:prstClr val="black"/>
                            </a:solidFill>
                            <a:latin typeface="Cambria Math"/>
                          </a:rPr>
                          <m:t>𝑘</m:t>
                        </m:r>
                      </m:e>
                      <m:sub>
                        <m:r>
                          <a:rPr lang="en-US" sz="2300" i="1" dirty="0" smtClean="0">
                            <a:solidFill>
                              <a:prstClr val="black"/>
                            </a:solidFill>
                            <a:latin typeface="Cambria Math"/>
                          </a:rPr>
                          <m:t>1</m:t>
                        </m:r>
                      </m:sub>
                    </m:sSub>
                  </m:oMath>
                </a14:m>
                <a:r>
                  <a:rPr lang="en-US" sz="2300" dirty="0">
                    <a:solidFill>
                      <a:prstClr val="black"/>
                    </a:solidFill>
                  </a:rPr>
                  <a:t> are constants</a:t>
                </a:r>
                <a:r>
                  <a:rPr lang="en-US" sz="2300" dirty="0" smtClean="0">
                    <a:solidFill>
                      <a:prstClr val="black"/>
                    </a:solidFill>
                  </a:rPr>
                  <a:t>.</a:t>
                </a:r>
              </a:p>
              <a:p>
                <a:pPr algn="just"/>
                <a:endParaRPr lang="en-US" sz="1000" dirty="0" smtClean="0">
                  <a:solidFill>
                    <a:prstClr val="black"/>
                  </a:solidFill>
                </a:endParaRPr>
              </a:p>
              <a:p>
                <a:pPr algn="just"/>
                <a:r>
                  <a:rPr lang="en-US" sz="2300" dirty="0" smtClean="0">
                    <a:solidFill>
                      <a:prstClr val="black"/>
                    </a:solidFill>
                  </a:rPr>
                  <a:t>The </a:t>
                </a:r>
                <a:r>
                  <a:rPr lang="en-US" sz="2300" dirty="0">
                    <a:solidFill>
                      <a:prstClr val="black"/>
                    </a:solidFill>
                  </a:rPr>
                  <a:t>shape of </a:t>
                </a:r>
                <a14:m>
                  <m:oMath xmlns:m="http://schemas.openxmlformats.org/officeDocument/2006/math">
                    <m:r>
                      <a:rPr lang="en-US" sz="2300" i="1" dirty="0" smtClean="0">
                        <a:solidFill>
                          <a:prstClr val="black"/>
                        </a:solidFill>
                        <a:latin typeface="Cambria Math"/>
                      </a:rPr>
                      <m:t>𝐷</m:t>
                    </m:r>
                  </m:oMath>
                </a14:m>
                <a:r>
                  <a:rPr lang="en-US" sz="2300" i="1" dirty="0">
                    <a:solidFill>
                      <a:prstClr val="black"/>
                    </a:solidFill>
                  </a:rPr>
                  <a:t> </a:t>
                </a:r>
                <a:r>
                  <a:rPr lang="en-US" sz="2300" dirty="0">
                    <a:solidFill>
                      <a:prstClr val="black"/>
                    </a:solidFill>
                  </a:rPr>
                  <a:t>along with the fact that the two boundary </a:t>
                </a:r>
                <a:r>
                  <a:rPr lang="en-US" sz="2300" dirty="0" smtClean="0">
                    <a:solidFill>
                      <a:prstClr val="black"/>
                    </a:solidFill>
                  </a:rPr>
                  <a:t>conditions are </a:t>
                </a:r>
                <a:r>
                  <a:rPr lang="en-US" sz="2300" dirty="0">
                    <a:solidFill>
                      <a:prstClr val="black"/>
                    </a:solidFill>
                  </a:rPr>
                  <a:t>constant suggest that the function </a:t>
                </a:r>
                <a14:m>
                  <m:oMath xmlns:m="http://schemas.openxmlformats.org/officeDocument/2006/math">
                    <m:r>
                      <a:rPr lang="en-US" sz="2300" i="1" dirty="0" smtClean="0">
                        <a:solidFill>
                          <a:prstClr val="black"/>
                        </a:solidFill>
                        <a:latin typeface="Cambria Math"/>
                      </a:rPr>
                      <m:t>𝜑</m:t>
                    </m:r>
                  </m:oMath>
                </a14:m>
                <a:r>
                  <a:rPr lang="en-US" sz="2300" i="1" dirty="0">
                    <a:solidFill>
                      <a:prstClr val="black"/>
                    </a:solidFill>
                  </a:rPr>
                  <a:t> </a:t>
                </a:r>
                <a:r>
                  <a:rPr lang="en-US" sz="2300" dirty="0">
                    <a:solidFill>
                      <a:prstClr val="black"/>
                    </a:solidFill>
                  </a:rPr>
                  <a:t>is independent of </a:t>
                </a:r>
                <a14:m>
                  <m:oMath xmlns:m="http://schemas.openxmlformats.org/officeDocument/2006/math">
                    <m:r>
                      <a:rPr lang="en-US" sz="2300" i="1" dirty="0" smtClean="0">
                        <a:solidFill>
                          <a:prstClr val="black"/>
                        </a:solidFill>
                        <a:latin typeface="Cambria Math"/>
                      </a:rPr>
                      <m:t>𝑦</m:t>
                    </m:r>
                  </m:oMath>
                </a14:m>
                <a:r>
                  <a:rPr lang="en-US" sz="2300" dirty="0">
                    <a:solidFill>
                      <a:prstClr val="black"/>
                    </a:solidFill>
                  </a:rPr>
                  <a:t>; that is, it </a:t>
                </a:r>
                <a:r>
                  <a:rPr lang="en-US" sz="2300" dirty="0" smtClean="0">
                    <a:solidFill>
                      <a:prstClr val="black"/>
                    </a:solidFill>
                  </a:rPr>
                  <a:t>is </a:t>
                </a:r>
                <a:r>
                  <a:rPr lang="en-US" sz="2300" dirty="0">
                    <a:solidFill>
                      <a:prstClr val="black"/>
                    </a:solidFill>
                  </a:rPr>
                  <a:t>reasonable to try to seek a solution of </a:t>
                </a:r>
                <a14:m>
                  <m:oMath xmlns:m="http://schemas.openxmlformats.org/officeDocument/2006/math">
                    <m:r>
                      <a:rPr lang="en-US" sz="2300" i="1" dirty="0" smtClean="0">
                        <a:solidFill>
                          <a:prstClr val="black"/>
                        </a:solidFill>
                        <a:latin typeface="Cambria Math"/>
                      </a:rPr>
                      <m:t>(</m:t>
                    </m:r>
                    <m:r>
                      <a:rPr lang="en-US" sz="2300" i="1" dirty="0" smtClean="0">
                        <a:solidFill>
                          <a:prstClr val="black"/>
                        </a:solidFill>
                        <a:latin typeface="Cambria Math"/>
                      </a:rPr>
                      <m:t>1</m:t>
                    </m:r>
                    <m:r>
                      <a:rPr lang="en-US" sz="2300" i="1" dirty="0" smtClean="0">
                        <a:solidFill>
                          <a:prstClr val="black"/>
                        </a:solidFill>
                        <a:latin typeface="Cambria Math"/>
                      </a:rPr>
                      <m:t>)</m:t>
                    </m:r>
                  </m:oMath>
                </a14:m>
                <a:r>
                  <a:rPr lang="en-US" sz="2300" dirty="0" smtClean="0">
                    <a:solidFill>
                      <a:prstClr val="black"/>
                    </a:solidFill>
                  </a:rPr>
                  <a:t> </a:t>
                </a:r>
                <a:r>
                  <a:rPr lang="en-US" sz="2300" dirty="0">
                    <a:solidFill>
                      <a:prstClr val="black"/>
                    </a:solidFill>
                  </a:rPr>
                  <a:t>of the form </a:t>
                </a:r>
                <a14:m>
                  <m:oMath xmlns:m="http://schemas.openxmlformats.org/officeDocument/2006/math">
                    <m:r>
                      <a:rPr lang="en-US" sz="2300" i="1" dirty="0" smtClean="0">
                        <a:solidFill>
                          <a:prstClr val="black"/>
                        </a:solidFill>
                        <a:latin typeface="Cambria Math"/>
                      </a:rPr>
                      <m:t>𝜑</m:t>
                    </m:r>
                    <m:r>
                      <a:rPr lang="en-US" sz="2300" i="1" dirty="0" smtClean="0">
                        <a:solidFill>
                          <a:prstClr val="black"/>
                        </a:solidFill>
                        <a:latin typeface="Cambria Math"/>
                      </a:rPr>
                      <m:t>(</m:t>
                    </m:r>
                    <m:r>
                      <a:rPr lang="en-US" sz="2300" i="1" dirty="0" smtClean="0">
                        <a:solidFill>
                          <a:prstClr val="black"/>
                        </a:solidFill>
                        <a:latin typeface="Cambria Math"/>
                      </a:rPr>
                      <m:t>𝑥</m:t>
                    </m:r>
                    <m:r>
                      <a:rPr lang="en-US" sz="2300" i="1" dirty="0" smtClean="0">
                        <a:solidFill>
                          <a:prstClr val="black"/>
                        </a:solidFill>
                        <a:latin typeface="Cambria Math"/>
                      </a:rPr>
                      <m:t>)</m:t>
                    </m:r>
                  </m:oMath>
                </a14:m>
                <a:r>
                  <a:rPr lang="en-US" sz="2300" dirty="0">
                    <a:solidFill>
                      <a:prstClr val="black"/>
                    </a:solidFill>
                  </a:rPr>
                  <a:t>. With this </a:t>
                </a:r>
                <a:r>
                  <a:rPr lang="en-US" sz="2300" dirty="0" smtClean="0">
                    <a:solidFill>
                      <a:prstClr val="black"/>
                    </a:solidFill>
                  </a:rPr>
                  <a:t>latter assumption</a:t>
                </a:r>
                <a:r>
                  <a:rPr lang="en-US" sz="2300" dirty="0">
                    <a:solidFill>
                      <a:prstClr val="black"/>
                    </a:solidFill>
                  </a:rPr>
                  <a:t>, Laplace’s </a:t>
                </a:r>
                <a:r>
                  <a:rPr lang="en-US" sz="2300" dirty="0" smtClean="0">
                    <a:solidFill>
                      <a:prstClr val="black"/>
                    </a:solidFill>
                  </a:rPr>
                  <a:t>partial differential </a:t>
                </a:r>
                <a:r>
                  <a:rPr lang="en-US" sz="2300" dirty="0">
                    <a:solidFill>
                      <a:prstClr val="black"/>
                    </a:solidFill>
                  </a:rPr>
                  <a:t>equation </a:t>
                </a:r>
                <a14:m>
                  <m:oMath xmlns:m="http://schemas.openxmlformats.org/officeDocument/2006/math">
                    <m:r>
                      <a:rPr lang="en-US" sz="2300" i="1" dirty="0" smtClean="0">
                        <a:solidFill>
                          <a:prstClr val="black"/>
                        </a:solidFill>
                        <a:latin typeface="Cambria Math"/>
                      </a:rPr>
                      <m:t>(</m:t>
                    </m:r>
                    <m:r>
                      <a:rPr lang="en-US" sz="2300" i="1" dirty="0" smtClean="0">
                        <a:solidFill>
                          <a:prstClr val="black"/>
                        </a:solidFill>
                        <a:latin typeface="Cambria Math"/>
                      </a:rPr>
                      <m:t>1</m:t>
                    </m:r>
                    <m:r>
                      <a:rPr lang="en-US" sz="2300" i="1" dirty="0" smtClean="0">
                        <a:solidFill>
                          <a:prstClr val="black"/>
                        </a:solidFill>
                        <a:latin typeface="Cambria Math"/>
                      </a:rPr>
                      <m:t>)</m:t>
                    </m:r>
                  </m:oMath>
                </a14:m>
                <a:r>
                  <a:rPr lang="en-US" sz="2300" dirty="0" smtClean="0">
                    <a:solidFill>
                      <a:prstClr val="black"/>
                    </a:solidFill>
                  </a:rPr>
                  <a:t> </a:t>
                </a:r>
                <a:r>
                  <a:rPr lang="en-US" sz="2300" dirty="0">
                    <a:solidFill>
                      <a:prstClr val="black"/>
                    </a:solidFill>
                  </a:rPr>
                  <a:t>becomes the </a:t>
                </a:r>
                <a:r>
                  <a:rPr lang="en-US" sz="2300" dirty="0" smtClean="0">
                    <a:solidFill>
                      <a:prstClr val="black"/>
                    </a:solidFill>
                  </a:rPr>
                  <a:t>ordinary differential </a:t>
                </a:r>
                <a:r>
                  <a:rPr lang="en-US" sz="2300" dirty="0">
                    <a:solidFill>
                      <a:prstClr val="black"/>
                    </a:solidFill>
                  </a:rPr>
                  <a:t>equation </a:t>
                </a:r>
                <a14:m>
                  <m:oMath xmlns:m="http://schemas.openxmlformats.org/officeDocument/2006/math">
                    <m:f>
                      <m:fPr>
                        <m:ctrlPr>
                          <a:rPr lang="en-US" sz="2300" i="1" dirty="0" smtClean="0">
                            <a:solidFill>
                              <a:prstClr val="black"/>
                            </a:solidFill>
                            <a:latin typeface="Cambria Math"/>
                          </a:rPr>
                        </m:ctrlPr>
                      </m:fPr>
                      <m:num>
                        <m:sSup>
                          <m:sSupPr>
                            <m:ctrlPr>
                              <a:rPr lang="en-US" sz="2300" i="1" dirty="0" smtClean="0">
                                <a:solidFill>
                                  <a:prstClr val="black"/>
                                </a:solidFill>
                                <a:latin typeface="Cambria Math"/>
                              </a:rPr>
                            </m:ctrlPr>
                          </m:sSupPr>
                          <m:e>
                            <m:r>
                              <a:rPr lang="en-US" sz="2300" i="1" dirty="0" smtClean="0">
                                <a:solidFill>
                                  <a:prstClr val="black"/>
                                </a:solidFill>
                                <a:latin typeface="Cambria Math"/>
                              </a:rPr>
                              <m:t>𝑑</m:t>
                            </m:r>
                          </m:e>
                          <m:sup>
                            <m:r>
                              <a:rPr lang="en-US" sz="2300" i="1" dirty="0" smtClean="0">
                                <a:solidFill>
                                  <a:prstClr val="black"/>
                                </a:solidFill>
                                <a:latin typeface="Cambria Math"/>
                              </a:rPr>
                              <m:t>2</m:t>
                            </m:r>
                          </m:sup>
                        </m:sSup>
                        <m:r>
                          <a:rPr lang="en-US" sz="2300" i="1" dirty="0" smtClean="0">
                            <a:solidFill>
                              <a:prstClr val="black"/>
                            </a:solidFill>
                            <a:latin typeface="Cambria Math"/>
                            <a:ea typeface="Cambria Math"/>
                          </a:rPr>
                          <m:t>𝜑</m:t>
                        </m:r>
                      </m:num>
                      <m:den>
                        <m:r>
                          <a:rPr lang="en-US" sz="2300" i="1" dirty="0" smtClean="0">
                            <a:solidFill>
                              <a:prstClr val="black"/>
                            </a:solidFill>
                            <a:latin typeface="Cambria Math"/>
                          </a:rPr>
                          <m:t>𝑑</m:t>
                        </m:r>
                        <m:sSup>
                          <m:sSupPr>
                            <m:ctrlPr>
                              <a:rPr lang="en-US" sz="2300" i="1" dirty="0" smtClean="0">
                                <a:solidFill>
                                  <a:prstClr val="black"/>
                                </a:solidFill>
                                <a:latin typeface="Cambria Math"/>
                              </a:rPr>
                            </m:ctrlPr>
                          </m:sSupPr>
                          <m:e>
                            <m:r>
                              <a:rPr lang="en-US" sz="2300" i="1" dirty="0" smtClean="0">
                                <a:solidFill>
                                  <a:prstClr val="black"/>
                                </a:solidFill>
                                <a:latin typeface="Cambria Math"/>
                              </a:rPr>
                              <m:t>𝑥</m:t>
                            </m:r>
                          </m:e>
                          <m:sup>
                            <m:r>
                              <a:rPr lang="en-US" sz="2300" i="1" dirty="0" smtClean="0">
                                <a:solidFill>
                                  <a:prstClr val="black"/>
                                </a:solidFill>
                                <a:latin typeface="Cambria Math"/>
                              </a:rPr>
                              <m:t>2</m:t>
                            </m:r>
                          </m:sup>
                        </m:sSup>
                      </m:den>
                    </m:f>
                    <m:r>
                      <a:rPr lang="en-US" sz="2300" i="1" dirty="0" smtClean="0">
                        <a:solidFill>
                          <a:prstClr val="black"/>
                        </a:solidFill>
                        <a:latin typeface="Cambria Math"/>
                      </a:rPr>
                      <m:t>=</m:t>
                    </m:r>
                    <m:r>
                      <a:rPr lang="en-US" sz="2300" i="1" dirty="0" smtClean="0">
                        <a:solidFill>
                          <a:prstClr val="black"/>
                        </a:solidFill>
                        <a:latin typeface="Cambria Math"/>
                      </a:rPr>
                      <m:t>0</m:t>
                    </m:r>
                    <m:r>
                      <a:rPr lang="en-US" sz="2300" i="1" dirty="0" smtClean="0">
                        <a:solidFill>
                          <a:prstClr val="black"/>
                        </a:solidFill>
                        <a:latin typeface="Cambria Math"/>
                      </a:rPr>
                      <m:t>. </m:t>
                    </m:r>
                  </m:oMath>
                </a14:m>
                <a:r>
                  <a:rPr lang="en-US" sz="2300" dirty="0">
                    <a:solidFill>
                      <a:prstClr val="black"/>
                    </a:solidFill>
                  </a:rPr>
                  <a:t>Integrating twice gives the general </a:t>
                </a:r>
                <a:r>
                  <a:rPr lang="en-US" sz="2300" dirty="0" smtClean="0">
                    <a:solidFill>
                      <a:prstClr val="black"/>
                    </a:solidFill>
                  </a:rPr>
                  <a:t>solution: </a:t>
                </a:r>
                <a14:m>
                  <m:oMath xmlns:m="http://schemas.openxmlformats.org/officeDocument/2006/math">
                    <m:r>
                      <a:rPr lang="en-US" sz="2300" i="1" dirty="0">
                        <a:solidFill>
                          <a:prstClr val="black"/>
                        </a:solidFill>
                        <a:latin typeface="Cambria Math"/>
                      </a:rPr>
                      <m:t>𝜑</m:t>
                    </m:r>
                    <m:r>
                      <a:rPr lang="en-US" sz="2300" i="1" dirty="0">
                        <a:solidFill>
                          <a:prstClr val="black"/>
                        </a:solidFill>
                        <a:latin typeface="Cambria Math"/>
                      </a:rPr>
                      <m:t>(</m:t>
                    </m:r>
                    <m:r>
                      <a:rPr lang="en-US" sz="2300" i="1" dirty="0">
                        <a:solidFill>
                          <a:prstClr val="black"/>
                        </a:solidFill>
                        <a:latin typeface="Cambria Math"/>
                      </a:rPr>
                      <m:t>𝑥</m:t>
                    </m:r>
                    <m:r>
                      <a:rPr lang="en-US" sz="2300" i="1" dirty="0">
                        <a:solidFill>
                          <a:prstClr val="black"/>
                        </a:solidFill>
                        <a:latin typeface="Cambria Math"/>
                      </a:rPr>
                      <m:t>)=</m:t>
                    </m:r>
                    <m:r>
                      <a:rPr lang="en-US" sz="2300" i="1" dirty="0" err="1">
                        <a:solidFill>
                          <a:prstClr val="black"/>
                        </a:solidFill>
                        <a:latin typeface="Cambria Math"/>
                      </a:rPr>
                      <m:t>𝑎𝑥</m:t>
                    </m:r>
                    <m:r>
                      <a:rPr lang="en-US" sz="2300" i="1" dirty="0" err="1">
                        <a:solidFill>
                          <a:prstClr val="black"/>
                        </a:solidFill>
                        <a:latin typeface="Cambria Math"/>
                      </a:rPr>
                      <m:t>+</m:t>
                    </m:r>
                    <m:r>
                      <a:rPr lang="en-US" sz="2300" i="1" dirty="0" err="1">
                        <a:solidFill>
                          <a:prstClr val="black"/>
                        </a:solidFill>
                        <a:latin typeface="Cambria Math"/>
                      </a:rPr>
                      <m:t>𝑏</m:t>
                    </m:r>
                  </m:oMath>
                </a14:m>
                <a:r>
                  <a:rPr lang="en-US" sz="2300" dirty="0">
                    <a:solidFill>
                      <a:prstClr val="black"/>
                    </a:solidFill>
                  </a:rPr>
                  <a:t>. </a:t>
                </a:r>
              </a:p>
            </p:txBody>
          </p:sp>
        </mc:Choice>
        <mc:Fallback xmlns="">
          <p:sp>
            <p:nvSpPr>
              <p:cNvPr id="6" name="Rectangle 5"/>
              <p:cNvSpPr>
                <a:spLocks noRot="1" noChangeAspect="1" noMove="1" noResize="1" noEditPoints="1" noAdjustHandles="1" noChangeArrowheads="1" noChangeShapeType="1" noTextEdit="1"/>
              </p:cNvSpPr>
              <p:nvPr/>
            </p:nvSpPr>
            <p:spPr>
              <a:xfrm>
                <a:off x="633983" y="2092911"/>
                <a:ext cx="8558786" cy="4211602"/>
              </a:xfrm>
              <a:prstGeom prst="rect">
                <a:avLst/>
              </a:prstGeom>
              <a:blipFill rotWithShape="1">
                <a:blip r:embed="rId5"/>
                <a:stretch>
                  <a:fillRect l="-997" t="-1013" r="-997" b="-231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1123920" y="2876400"/>
              <a:ext cx="10582560" cy="3619800"/>
            </p14:xfrm>
          </p:contentPart>
        </mc:Choice>
        <mc:Fallback xmlns="">
          <p:pic>
            <p:nvPicPr>
              <p:cNvPr id="3" name="Ink 2"/>
              <p:cNvPicPr/>
              <p:nvPr/>
            </p:nvPicPr>
            <p:blipFill>
              <a:blip r:embed="rId7"/>
              <a:stretch>
                <a:fillRect/>
              </a:stretch>
            </p:blipFill>
            <p:spPr>
              <a:xfrm>
                <a:off x="1114560" y="2867040"/>
                <a:ext cx="10601280" cy="3638520"/>
              </a:xfrm>
              <a:prstGeom prst="rect">
                <a:avLst/>
              </a:prstGeom>
            </p:spPr>
          </p:pic>
        </mc:Fallback>
      </mc:AlternateContent>
    </p:spTree>
    <p:extLst>
      <p:ext uri="{BB962C8B-B14F-4D97-AF65-F5344CB8AC3E}">
        <p14:creationId xmlns:p14="http://schemas.microsoft.com/office/powerpoint/2010/main" val="20052649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536445" y="380226"/>
                <a:ext cx="11375139" cy="6178871"/>
              </a:xfrm>
              <a:prstGeom prst="rect">
                <a:avLst/>
              </a:prstGeom>
            </p:spPr>
            <p:txBody>
              <a:bodyPr wrap="square">
                <a:spAutoFit/>
              </a:bodyPr>
              <a:lstStyle/>
              <a:p>
                <a:pPr algn="just"/>
                <a:r>
                  <a:rPr lang="en-US" sz="2300" dirty="0" smtClean="0">
                    <a:solidFill>
                      <a:prstClr val="black"/>
                    </a:solidFill>
                  </a:rPr>
                  <a:t>The </a:t>
                </a:r>
                <a:r>
                  <a:rPr lang="en-US" sz="2300" dirty="0">
                    <a:solidFill>
                      <a:prstClr val="black"/>
                    </a:solidFill>
                  </a:rPr>
                  <a:t>boundary conditions enable us to solve for the coefficients </a:t>
                </a:r>
                <a14:m>
                  <m:oMath xmlns:m="http://schemas.openxmlformats.org/officeDocument/2006/math">
                    <m:r>
                      <a:rPr lang="en-US" sz="2300" i="1" dirty="0" smtClean="0">
                        <a:solidFill>
                          <a:prstClr val="black"/>
                        </a:solidFill>
                        <a:latin typeface="Cambria Math"/>
                      </a:rPr>
                      <m:t>𝑎</m:t>
                    </m:r>
                  </m:oMath>
                </a14:m>
                <a:r>
                  <a:rPr lang="en-US" sz="2300" i="1" dirty="0" smtClean="0">
                    <a:solidFill>
                      <a:prstClr val="black"/>
                    </a:solidFill>
                  </a:rPr>
                  <a:t> </a:t>
                </a:r>
                <a:r>
                  <a:rPr lang="en-US" sz="2300" dirty="0" smtClean="0">
                    <a:solidFill>
                      <a:prstClr val="black"/>
                    </a:solidFill>
                  </a:rPr>
                  <a:t>and </a:t>
                </a:r>
                <a14:m>
                  <m:oMath xmlns:m="http://schemas.openxmlformats.org/officeDocument/2006/math">
                    <m:r>
                      <a:rPr lang="en-US" sz="2300" i="1" dirty="0" smtClean="0">
                        <a:solidFill>
                          <a:prstClr val="black"/>
                        </a:solidFill>
                        <a:latin typeface="Cambria Math"/>
                      </a:rPr>
                      <m:t>𝑏</m:t>
                    </m:r>
                  </m:oMath>
                </a14:m>
                <a:r>
                  <a:rPr lang="en-US" sz="2300" dirty="0">
                    <a:solidFill>
                      <a:prstClr val="black"/>
                    </a:solidFill>
                  </a:rPr>
                  <a:t>. In particular, from </a:t>
                </a:r>
                <a14:m>
                  <m:oMath xmlns:m="http://schemas.openxmlformats.org/officeDocument/2006/math">
                    <m:r>
                      <a:rPr lang="en-US" sz="2300" i="1" dirty="0" smtClean="0">
                        <a:solidFill>
                          <a:prstClr val="black"/>
                        </a:solidFill>
                        <a:latin typeface="Cambria Math"/>
                      </a:rPr>
                      <m:t>𝜑</m:t>
                    </m:r>
                    <m:r>
                      <a:rPr lang="en-US" sz="2300" i="1" dirty="0" smtClean="0">
                        <a:solidFill>
                          <a:prstClr val="black"/>
                        </a:solidFill>
                        <a:latin typeface="Cambria Math"/>
                      </a:rPr>
                      <m:t>(−</m:t>
                    </m:r>
                    <m:r>
                      <a:rPr lang="en-US" sz="2300" i="1" dirty="0" smtClean="0">
                        <a:solidFill>
                          <a:prstClr val="black"/>
                        </a:solidFill>
                        <a:latin typeface="Cambria Math"/>
                      </a:rPr>
                      <m:t>1</m:t>
                    </m:r>
                    <m:r>
                      <a:rPr lang="en-US" sz="2300" i="1" dirty="0" smtClean="0">
                        <a:solidFill>
                          <a:prstClr val="black"/>
                        </a:solidFill>
                        <a:latin typeface="Cambria Math"/>
                      </a:rPr>
                      <m:t>)=</m:t>
                    </m:r>
                    <m:sSub>
                      <m:sSubPr>
                        <m:ctrlPr>
                          <a:rPr lang="en-US" sz="2300" i="1" dirty="0" smtClean="0">
                            <a:solidFill>
                              <a:prstClr val="black"/>
                            </a:solidFill>
                            <a:latin typeface="Cambria Math"/>
                          </a:rPr>
                        </m:ctrlPr>
                      </m:sSubPr>
                      <m:e>
                        <m:r>
                          <a:rPr lang="en-US" sz="2300" i="1" dirty="0" smtClean="0">
                            <a:solidFill>
                              <a:prstClr val="black"/>
                            </a:solidFill>
                            <a:latin typeface="Cambria Math"/>
                          </a:rPr>
                          <m:t>𝑘</m:t>
                        </m:r>
                      </m:e>
                      <m:sub>
                        <m:r>
                          <a:rPr lang="en-US" sz="2300" i="1" dirty="0" smtClean="0">
                            <a:solidFill>
                              <a:prstClr val="black"/>
                            </a:solidFill>
                            <a:latin typeface="Cambria Math"/>
                          </a:rPr>
                          <m:t>0</m:t>
                        </m:r>
                      </m:sub>
                    </m:sSub>
                  </m:oMath>
                </a14:m>
                <a:r>
                  <a:rPr lang="en-US" sz="2300" dirty="0" smtClean="0">
                    <a:solidFill>
                      <a:prstClr val="black"/>
                    </a:solidFill>
                  </a:rPr>
                  <a:t> </a:t>
                </a:r>
                <a:r>
                  <a:rPr lang="en-US" sz="2300" dirty="0">
                    <a:solidFill>
                      <a:prstClr val="black"/>
                    </a:solidFill>
                  </a:rPr>
                  <a:t>and </a:t>
                </a:r>
                <a14:m>
                  <m:oMath xmlns:m="http://schemas.openxmlformats.org/officeDocument/2006/math">
                    <m:r>
                      <a:rPr lang="en-US" sz="2300" i="1" dirty="0" smtClean="0">
                        <a:solidFill>
                          <a:prstClr val="black"/>
                        </a:solidFill>
                        <a:latin typeface="Cambria Math"/>
                      </a:rPr>
                      <m:t>𝜑</m:t>
                    </m:r>
                    <m:r>
                      <a:rPr lang="en-US" sz="2300" i="1" dirty="0" smtClean="0">
                        <a:solidFill>
                          <a:prstClr val="black"/>
                        </a:solidFill>
                        <a:latin typeface="Cambria Math"/>
                      </a:rPr>
                      <m:t>(</m:t>
                    </m:r>
                    <m:r>
                      <a:rPr lang="en-US" sz="2300" i="1" dirty="0" smtClean="0">
                        <a:solidFill>
                          <a:prstClr val="black"/>
                        </a:solidFill>
                        <a:latin typeface="Cambria Math"/>
                      </a:rPr>
                      <m:t>1</m:t>
                    </m:r>
                    <m:r>
                      <a:rPr lang="en-US" sz="2300" i="1" dirty="0" smtClean="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𝑘</m:t>
                        </m:r>
                      </m:e>
                      <m:sub>
                        <m:r>
                          <a:rPr lang="en-US" sz="2300" i="1" dirty="0" smtClean="0">
                            <a:solidFill>
                              <a:prstClr val="black"/>
                            </a:solidFill>
                            <a:latin typeface="Cambria Math"/>
                          </a:rPr>
                          <m:t>1</m:t>
                        </m:r>
                      </m:sub>
                    </m:sSub>
                  </m:oMath>
                </a14:m>
                <a:r>
                  <a:rPr lang="en-US" sz="2300" dirty="0" smtClean="0">
                    <a:solidFill>
                      <a:prstClr val="black"/>
                    </a:solidFill>
                  </a:rPr>
                  <a:t> </a:t>
                </a:r>
                <a:r>
                  <a:rPr lang="en-US" sz="2300" dirty="0">
                    <a:solidFill>
                      <a:prstClr val="black"/>
                    </a:solidFill>
                  </a:rPr>
                  <a:t>we must have </a:t>
                </a:r>
                <a14:m>
                  <m:oMath xmlns:m="http://schemas.openxmlformats.org/officeDocument/2006/math">
                    <m:r>
                      <a:rPr lang="en-US" sz="2300" i="1" dirty="0" smtClean="0">
                        <a:solidFill>
                          <a:prstClr val="black"/>
                        </a:solidFill>
                        <a:latin typeface="Cambria Math"/>
                      </a:rPr>
                      <m:t>𝑎</m:t>
                    </m:r>
                    <m:r>
                      <a:rPr lang="en-US" sz="2300" i="1" dirty="0" smtClean="0">
                        <a:solidFill>
                          <a:prstClr val="black"/>
                        </a:solidFill>
                        <a:latin typeface="Cambria Math"/>
                      </a:rPr>
                      <m:t>(−</m:t>
                    </m:r>
                    <m:r>
                      <a:rPr lang="en-US" sz="2300" i="1" dirty="0" smtClean="0">
                        <a:solidFill>
                          <a:prstClr val="black"/>
                        </a:solidFill>
                        <a:latin typeface="Cambria Math"/>
                      </a:rPr>
                      <m:t>1</m:t>
                    </m:r>
                    <m:r>
                      <a:rPr lang="en-US" sz="2300" i="1" dirty="0" smtClean="0">
                        <a:solidFill>
                          <a:prstClr val="black"/>
                        </a:solidFill>
                        <a:latin typeface="Cambria Math"/>
                      </a:rPr>
                      <m:t>)+</m:t>
                    </m:r>
                    <m:r>
                      <a:rPr lang="en-US" sz="2300" i="1" dirty="0" smtClean="0">
                        <a:solidFill>
                          <a:prstClr val="black"/>
                        </a:solidFill>
                        <a:latin typeface="Cambria Math"/>
                      </a:rPr>
                      <m:t>𝑏</m:t>
                    </m:r>
                    <m:r>
                      <a:rPr lang="en-US" sz="2300" i="1" dirty="0" smtClean="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𝑘</m:t>
                        </m:r>
                      </m:e>
                      <m:sub>
                        <m:r>
                          <a:rPr lang="en-US" sz="2300" i="1" dirty="0">
                            <a:solidFill>
                              <a:prstClr val="black"/>
                            </a:solidFill>
                            <a:latin typeface="Cambria Math"/>
                          </a:rPr>
                          <m:t>0</m:t>
                        </m:r>
                      </m:sub>
                    </m:sSub>
                  </m:oMath>
                </a14:m>
                <a:r>
                  <a:rPr lang="en-US" sz="2300" dirty="0" smtClean="0">
                    <a:solidFill>
                      <a:prstClr val="black"/>
                    </a:solidFill>
                  </a:rPr>
                  <a:t> </a:t>
                </a:r>
                <a:r>
                  <a:rPr lang="en-US" sz="2300" dirty="0">
                    <a:solidFill>
                      <a:prstClr val="black"/>
                    </a:solidFill>
                  </a:rPr>
                  <a:t>and </a:t>
                </a:r>
                <a14:m>
                  <m:oMath xmlns:m="http://schemas.openxmlformats.org/officeDocument/2006/math">
                    <m:r>
                      <a:rPr lang="en-US" sz="2300" i="1" dirty="0" smtClean="0">
                        <a:solidFill>
                          <a:prstClr val="black"/>
                        </a:solidFill>
                        <a:latin typeface="Cambria Math"/>
                      </a:rPr>
                      <m:t>𝑎</m:t>
                    </m:r>
                    <m:r>
                      <a:rPr lang="en-US" sz="2300" i="1" dirty="0" smtClean="0">
                        <a:solidFill>
                          <a:prstClr val="black"/>
                        </a:solidFill>
                        <a:latin typeface="Cambria Math"/>
                      </a:rPr>
                      <m:t>(</m:t>
                    </m:r>
                    <m:r>
                      <a:rPr lang="en-US" sz="2300" i="1" dirty="0" smtClean="0">
                        <a:solidFill>
                          <a:prstClr val="black"/>
                        </a:solidFill>
                        <a:latin typeface="Cambria Math"/>
                      </a:rPr>
                      <m:t>1</m:t>
                    </m:r>
                    <m:r>
                      <a:rPr lang="en-US" sz="2300" i="1" dirty="0" smtClean="0">
                        <a:solidFill>
                          <a:prstClr val="black"/>
                        </a:solidFill>
                        <a:latin typeface="Cambria Math"/>
                      </a:rPr>
                      <m:t>)+</m:t>
                    </m:r>
                    <m:r>
                      <a:rPr lang="en-US" sz="2300" i="1" dirty="0" smtClean="0">
                        <a:solidFill>
                          <a:prstClr val="black"/>
                        </a:solidFill>
                        <a:latin typeface="Cambria Math"/>
                      </a:rPr>
                      <m:t>𝑏</m:t>
                    </m:r>
                    <m:r>
                      <a:rPr lang="en-US" sz="2300" i="1" dirty="0" smtClean="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𝑘</m:t>
                        </m:r>
                      </m:e>
                      <m:sub>
                        <m:r>
                          <a:rPr lang="en-US" sz="2300" i="1" dirty="0" smtClean="0">
                            <a:solidFill>
                              <a:prstClr val="black"/>
                            </a:solidFill>
                            <a:latin typeface="Cambria Math"/>
                          </a:rPr>
                          <m:t>1</m:t>
                        </m:r>
                      </m:sub>
                    </m:sSub>
                  </m:oMath>
                </a14:m>
                <a:r>
                  <a:rPr lang="en-US" sz="2300" dirty="0">
                    <a:solidFill>
                      <a:prstClr val="black"/>
                    </a:solidFill>
                  </a:rPr>
                  <a:t>, respectively. Adding the two simultaneous </a:t>
                </a:r>
                <a:r>
                  <a:rPr lang="en-US" sz="2300" dirty="0" smtClean="0">
                    <a:solidFill>
                      <a:prstClr val="black"/>
                    </a:solidFill>
                  </a:rPr>
                  <a:t>equations gives </a:t>
                </a:r>
                <a14:m>
                  <m:oMath xmlns:m="http://schemas.openxmlformats.org/officeDocument/2006/math">
                    <m:r>
                      <a:rPr lang="en-US" sz="2300" i="1" dirty="0" smtClean="0">
                        <a:solidFill>
                          <a:prstClr val="black"/>
                        </a:solidFill>
                        <a:latin typeface="Cambria Math"/>
                      </a:rPr>
                      <m:t>2</m:t>
                    </m:r>
                    <m:r>
                      <a:rPr lang="en-US" sz="2300" i="1" dirty="0" smtClean="0">
                        <a:solidFill>
                          <a:prstClr val="black"/>
                        </a:solidFill>
                        <a:latin typeface="Cambria Math"/>
                      </a:rPr>
                      <m:t>𝑏</m:t>
                    </m:r>
                    <m:r>
                      <a:rPr lang="en-US" sz="2300" i="1" dirty="0" smtClean="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𝑘</m:t>
                        </m:r>
                      </m:e>
                      <m:sub>
                        <m:r>
                          <a:rPr lang="en-US" sz="2300" i="1" dirty="0">
                            <a:solidFill>
                              <a:prstClr val="black"/>
                            </a:solidFill>
                            <a:latin typeface="Cambria Math"/>
                          </a:rPr>
                          <m:t>0</m:t>
                        </m:r>
                      </m:sub>
                    </m:sSub>
                    <m:r>
                      <a:rPr lang="en-US" sz="2300" i="1" dirty="0" smtClean="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𝑘</m:t>
                        </m:r>
                      </m:e>
                      <m:sub>
                        <m:r>
                          <a:rPr lang="en-US" sz="2300" i="1" dirty="0" smtClean="0">
                            <a:solidFill>
                              <a:prstClr val="black"/>
                            </a:solidFill>
                            <a:latin typeface="Cambria Math"/>
                          </a:rPr>
                          <m:t>1</m:t>
                        </m:r>
                      </m:sub>
                    </m:sSub>
                  </m:oMath>
                </a14:m>
                <a:r>
                  <a:rPr lang="en-US" sz="2300" dirty="0">
                    <a:solidFill>
                      <a:prstClr val="black"/>
                    </a:solidFill>
                  </a:rPr>
                  <a:t>, whereas subtracting the first equation from the </a:t>
                </a:r>
                <a:r>
                  <a:rPr lang="en-US" sz="2300" dirty="0" smtClean="0">
                    <a:solidFill>
                      <a:prstClr val="black"/>
                    </a:solidFill>
                  </a:rPr>
                  <a:t>second yields </a:t>
                </a:r>
                <a14:m>
                  <m:oMath xmlns:m="http://schemas.openxmlformats.org/officeDocument/2006/math">
                    <m:r>
                      <a:rPr lang="en-US" sz="2300" i="1" dirty="0" smtClean="0">
                        <a:solidFill>
                          <a:prstClr val="black"/>
                        </a:solidFill>
                        <a:latin typeface="Cambria Math"/>
                      </a:rPr>
                      <m:t>2</m:t>
                    </m:r>
                    <m:r>
                      <a:rPr lang="en-US" sz="2300" i="1" dirty="0" smtClean="0">
                        <a:solidFill>
                          <a:prstClr val="black"/>
                        </a:solidFill>
                        <a:latin typeface="Cambria Math"/>
                      </a:rPr>
                      <m:t>𝑎</m:t>
                    </m:r>
                    <m:r>
                      <a:rPr lang="en-US" sz="2300" i="1" dirty="0" smtClean="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𝑘</m:t>
                        </m:r>
                      </m:e>
                      <m:sub>
                        <m:r>
                          <a:rPr lang="en-US" sz="2300" i="1" dirty="0" smtClean="0">
                            <a:solidFill>
                              <a:prstClr val="black"/>
                            </a:solidFill>
                            <a:latin typeface="Cambria Math"/>
                          </a:rPr>
                          <m:t>1</m:t>
                        </m:r>
                      </m:sub>
                    </m:sSub>
                    <m:r>
                      <a:rPr lang="en-US" sz="2300" i="1" dirty="0" smtClean="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𝑘</m:t>
                        </m:r>
                      </m:e>
                      <m:sub>
                        <m:r>
                          <a:rPr lang="en-US" sz="2300" i="1" dirty="0">
                            <a:solidFill>
                              <a:prstClr val="black"/>
                            </a:solidFill>
                            <a:latin typeface="Cambria Math"/>
                          </a:rPr>
                          <m:t>0</m:t>
                        </m:r>
                      </m:sub>
                    </m:sSub>
                  </m:oMath>
                </a14:m>
                <a:r>
                  <a:rPr lang="en-US" sz="2300" i="1" dirty="0">
                    <a:solidFill>
                      <a:prstClr val="black"/>
                    </a:solidFill>
                  </a:rPr>
                  <a:t>. </a:t>
                </a:r>
                <a:r>
                  <a:rPr lang="en-US" sz="2300" dirty="0">
                    <a:solidFill>
                      <a:prstClr val="black"/>
                    </a:solidFill>
                  </a:rPr>
                  <a:t>These two results give us </a:t>
                </a:r>
                <a14:m>
                  <m:oMath xmlns:m="http://schemas.openxmlformats.org/officeDocument/2006/math">
                    <m:r>
                      <a:rPr lang="en-US" sz="2300" i="1" dirty="0" smtClean="0">
                        <a:solidFill>
                          <a:prstClr val="black"/>
                        </a:solidFill>
                        <a:latin typeface="Cambria Math"/>
                      </a:rPr>
                      <m:t>𝑎</m:t>
                    </m:r>
                  </m:oMath>
                </a14:m>
                <a:r>
                  <a:rPr lang="en-US" sz="2300" i="1" dirty="0">
                    <a:solidFill>
                      <a:prstClr val="black"/>
                    </a:solidFill>
                  </a:rPr>
                  <a:t> </a:t>
                </a:r>
                <a:r>
                  <a:rPr lang="en-US" sz="2300" dirty="0" smtClean="0">
                    <a:solidFill>
                      <a:prstClr val="black"/>
                    </a:solidFill>
                  </a:rPr>
                  <a:t>and </a:t>
                </a:r>
                <a14:m>
                  <m:oMath xmlns:m="http://schemas.openxmlformats.org/officeDocument/2006/math">
                    <m:r>
                      <a:rPr lang="en-US" sz="2300" i="1" dirty="0" smtClean="0">
                        <a:solidFill>
                          <a:prstClr val="black"/>
                        </a:solidFill>
                        <a:latin typeface="Cambria Math"/>
                      </a:rPr>
                      <m:t>𝑏</m:t>
                    </m:r>
                  </m:oMath>
                </a14:m>
                <a:r>
                  <a:rPr lang="en-US" sz="2300" dirty="0" smtClean="0">
                    <a:solidFill>
                      <a:prstClr val="black"/>
                    </a:solidFill>
                  </a:rPr>
                  <a:t>. </a:t>
                </a:r>
                <a:r>
                  <a:rPr lang="en-US" sz="2300" dirty="0">
                    <a:solidFill>
                      <a:prstClr val="black"/>
                    </a:solidFill>
                  </a:rPr>
                  <a:t>Therefore, we have the following solution of the given </a:t>
                </a:r>
                <a:r>
                  <a:rPr lang="en-US" sz="2300" dirty="0" err="1">
                    <a:solidFill>
                      <a:prstClr val="black"/>
                    </a:solidFill>
                  </a:rPr>
                  <a:t>Dirichlet</a:t>
                </a:r>
                <a:r>
                  <a:rPr lang="en-US" sz="2300" dirty="0">
                    <a:solidFill>
                      <a:prstClr val="black"/>
                    </a:solidFill>
                  </a:rPr>
                  <a:t> </a:t>
                </a:r>
                <a:r>
                  <a:rPr lang="en-US" sz="2300" dirty="0" smtClean="0">
                    <a:solidFill>
                      <a:prstClr val="black"/>
                    </a:solidFill>
                  </a:rPr>
                  <a:t>problem </a:t>
                </a:r>
              </a:p>
              <a:p>
                <a:pPr algn="just"/>
                <a14:m>
                  <m:oMathPara xmlns:m="http://schemas.openxmlformats.org/officeDocument/2006/math">
                    <m:oMathParaPr>
                      <m:jc m:val="centerGroup"/>
                    </m:oMathParaPr>
                    <m:oMath xmlns:m="http://schemas.openxmlformats.org/officeDocument/2006/math">
                      <m:r>
                        <a:rPr lang="el-GR" sz="2300" i="1" dirty="0" smtClean="0">
                          <a:solidFill>
                            <a:srgbClr val="0070C0"/>
                          </a:solidFill>
                          <a:latin typeface="Cambria Math"/>
                        </a:rPr>
                        <m:t>𝜑</m:t>
                      </m:r>
                      <m:d>
                        <m:dPr>
                          <m:ctrlPr>
                            <a:rPr lang="el-GR" sz="2300" i="1" dirty="0">
                              <a:solidFill>
                                <a:srgbClr val="0070C0"/>
                              </a:solidFill>
                              <a:latin typeface="Cambria Math"/>
                            </a:rPr>
                          </m:ctrlPr>
                        </m:dPr>
                        <m:e>
                          <m:r>
                            <a:rPr lang="en-US" sz="2300" i="1" dirty="0">
                              <a:solidFill>
                                <a:srgbClr val="0070C0"/>
                              </a:solidFill>
                              <a:latin typeface="Cambria Math"/>
                            </a:rPr>
                            <m:t>𝑥</m:t>
                          </m:r>
                        </m:e>
                      </m:d>
                      <m:r>
                        <a:rPr lang="en-US" sz="2300" i="1" dirty="0">
                          <a:solidFill>
                            <a:srgbClr val="0070C0"/>
                          </a:solidFill>
                          <a:latin typeface="Cambria Math"/>
                        </a:rPr>
                        <m:t>=</m:t>
                      </m:r>
                      <m:f>
                        <m:fPr>
                          <m:ctrlPr>
                            <a:rPr lang="en-US" sz="2300" i="1" smtClean="0">
                              <a:solidFill>
                                <a:srgbClr val="0070C0"/>
                              </a:solidFill>
                              <a:latin typeface="Cambria Math"/>
                            </a:rPr>
                          </m:ctrlPr>
                        </m:fPr>
                        <m:num>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1</m:t>
                              </m:r>
                            </m:sub>
                          </m:sSub>
                          <m:r>
                            <a:rPr lang="en-US" sz="2300" i="1" dirty="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0</m:t>
                              </m:r>
                            </m:sub>
                          </m:sSub>
                        </m:num>
                        <m:den>
                          <m:r>
                            <a:rPr lang="en-US" sz="2300" i="1" smtClean="0">
                              <a:solidFill>
                                <a:srgbClr val="0070C0"/>
                              </a:solidFill>
                              <a:latin typeface="Cambria Math"/>
                            </a:rPr>
                            <m:t>2</m:t>
                          </m:r>
                        </m:den>
                      </m:f>
                      <m:r>
                        <a:rPr lang="en-US" sz="2300" i="1" smtClean="0">
                          <a:solidFill>
                            <a:srgbClr val="0070C0"/>
                          </a:solidFill>
                          <a:latin typeface="Cambria Math"/>
                        </a:rPr>
                        <m:t>𝑥</m:t>
                      </m:r>
                      <m:r>
                        <a:rPr lang="en-US" sz="2300" i="1" smtClean="0">
                          <a:solidFill>
                            <a:srgbClr val="0070C0"/>
                          </a:solidFill>
                          <a:latin typeface="Cambria Math"/>
                        </a:rPr>
                        <m:t>+</m:t>
                      </m:r>
                      <m:f>
                        <m:fPr>
                          <m:ctrlPr>
                            <a:rPr lang="en-US" sz="2300" i="1">
                              <a:solidFill>
                                <a:srgbClr val="0070C0"/>
                              </a:solidFill>
                              <a:latin typeface="Cambria Math"/>
                            </a:rPr>
                          </m:ctrlPr>
                        </m:fPr>
                        <m:num>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1</m:t>
                              </m:r>
                            </m:sub>
                          </m:sSub>
                          <m:r>
                            <a:rPr lang="en-US" sz="2300" i="1" dirty="0" smtClean="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0</m:t>
                              </m:r>
                            </m:sub>
                          </m:sSub>
                        </m:num>
                        <m:den>
                          <m:r>
                            <a:rPr lang="en-US" sz="2300" i="1">
                              <a:solidFill>
                                <a:srgbClr val="0070C0"/>
                              </a:solidFill>
                              <a:latin typeface="Cambria Math"/>
                            </a:rPr>
                            <m:t>2</m:t>
                          </m:r>
                        </m:den>
                      </m:f>
                      <m:r>
                        <a:rPr lang="en-US" sz="2300" i="1" smtClean="0">
                          <a:solidFill>
                            <a:srgbClr val="0070C0"/>
                          </a:solidFill>
                          <a:latin typeface="Cambria Math"/>
                        </a:rPr>
                        <m:t>            (</m:t>
                      </m:r>
                      <m:r>
                        <a:rPr lang="en-US" sz="2300" i="1" smtClean="0">
                          <a:solidFill>
                            <a:srgbClr val="0070C0"/>
                          </a:solidFill>
                          <a:latin typeface="Cambria Math"/>
                        </a:rPr>
                        <m:t>3</m:t>
                      </m:r>
                      <m:r>
                        <a:rPr lang="en-US" sz="2300" i="1" smtClean="0">
                          <a:solidFill>
                            <a:srgbClr val="0070C0"/>
                          </a:solidFill>
                          <a:latin typeface="Cambria Math"/>
                        </a:rPr>
                        <m:t>)</m:t>
                      </m:r>
                    </m:oMath>
                  </m:oMathPara>
                </a14:m>
                <a:endParaRPr lang="en-US" sz="2300" i="1" dirty="0" smtClean="0">
                  <a:solidFill>
                    <a:srgbClr val="0070C0"/>
                  </a:solidFill>
                  <a:latin typeface="Cambria Math"/>
                </a:endParaRPr>
              </a:p>
              <a:p>
                <a:pPr algn="just"/>
                <a:r>
                  <a:rPr lang="en-US" sz="2300" dirty="0" smtClean="0">
                    <a:solidFill>
                      <a:prstClr val="black"/>
                    </a:solidFill>
                  </a:rPr>
                  <a:t>Note that this </a:t>
                </a:r>
                <a:r>
                  <a:rPr lang="en-US" sz="2300" dirty="0">
                    <a:solidFill>
                      <a:prstClr val="black"/>
                    </a:solidFill>
                  </a:rPr>
                  <a:t>problem </a:t>
                </a:r>
                <a:r>
                  <a:rPr lang="en-US" sz="2300" dirty="0" smtClean="0">
                    <a:solidFill>
                      <a:prstClr val="black"/>
                    </a:solidFill>
                  </a:rPr>
                  <a:t>can </a:t>
                </a:r>
                <a:r>
                  <a:rPr lang="en-US" sz="2300" dirty="0">
                    <a:solidFill>
                      <a:prstClr val="black"/>
                    </a:solidFill>
                  </a:rPr>
                  <a:t>be interpreted as the determination </a:t>
                </a:r>
                <a:r>
                  <a:rPr lang="en-US" sz="2300" dirty="0" smtClean="0">
                    <a:solidFill>
                      <a:prstClr val="black"/>
                    </a:solidFill>
                  </a:rPr>
                  <a:t>the electrostatic </a:t>
                </a:r>
                <a:r>
                  <a:rPr lang="en-US" sz="2300" dirty="0">
                    <a:solidFill>
                      <a:prstClr val="black"/>
                    </a:solidFill>
                  </a:rPr>
                  <a:t>potential </a:t>
                </a:r>
                <a14:m>
                  <m:oMath xmlns:m="http://schemas.openxmlformats.org/officeDocument/2006/math">
                    <m:r>
                      <a:rPr lang="en-US" sz="2300" i="1" dirty="0" smtClean="0">
                        <a:solidFill>
                          <a:prstClr val="black"/>
                        </a:solidFill>
                        <a:latin typeface="Cambria Math"/>
                      </a:rPr>
                      <m:t>𝜑</m:t>
                    </m:r>
                  </m:oMath>
                </a14:m>
                <a:r>
                  <a:rPr lang="en-US" sz="2300" i="1" dirty="0">
                    <a:solidFill>
                      <a:prstClr val="black"/>
                    </a:solidFill>
                  </a:rPr>
                  <a:t> </a:t>
                </a:r>
                <a:r>
                  <a:rPr lang="en-US" sz="2300" dirty="0">
                    <a:solidFill>
                      <a:prstClr val="black"/>
                    </a:solidFill>
                  </a:rPr>
                  <a:t>between two infinitely long parallel conducting </a:t>
                </a:r>
                <a:r>
                  <a:rPr lang="en-US" sz="2300" dirty="0" smtClean="0">
                    <a:solidFill>
                      <a:prstClr val="black"/>
                    </a:solidFill>
                  </a:rPr>
                  <a:t>plates that </a:t>
                </a:r>
                <a:r>
                  <a:rPr lang="en-US" sz="2300" dirty="0">
                    <a:solidFill>
                      <a:prstClr val="black"/>
                    </a:solidFill>
                  </a:rPr>
                  <a:t>are held at constant potentials. Since it satisfies Laplace’s equation </a:t>
                </a:r>
                <a:r>
                  <a:rPr lang="en-US" sz="2300" dirty="0" smtClean="0">
                    <a:solidFill>
                      <a:prstClr val="black"/>
                    </a:solidFill>
                  </a:rPr>
                  <a:t>in </a:t>
                </a:r>
                <a14:m>
                  <m:oMath xmlns:m="http://schemas.openxmlformats.org/officeDocument/2006/math">
                    <m:r>
                      <a:rPr lang="en-US" sz="2300" i="1" dirty="0" smtClean="0">
                        <a:solidFill>
                          <a:prstClr val="black"/>
                        </a:solidFill>
                        <a:latin typeface="Cambria Math"/>
                      </a:rPr>
                      <m:t>𝐷</m:t>
                    </m:r>
                  </m:oMath>
                </a14:m>
                <a:r>
                  <a:rPr lang="en-US" sz="2300" dirty="0">
                    <a:solidFill>
                      <a:prstClr val="black"/>
                    </a:solidFill>
                  </a:rPr>
                  <a:t>, </a:t>
                </a:r>
                <a14:m>
                  <m:oMath xmlns:m="http://schemas.openxmlformats.org/officeDocument/2006/math">
                    <m:r>
                      <a:rPr lang="en-US" sz="2300" i="1" dirty="0" smtClean="0">
                        <a:solidFill>
                          <a:prstClr val="black"/>
                        </a:solidFill>
                        <a:latin typeface="Cambria Math"/>
                      </a:rPr>
                      <m:t>𝜑</m:t>
                    </m:r>
                  </m:oMath>
                </a14:m>
                <a:r>
                  <a:rPr lang="en-US" sz="2300" i="1" dirty="0">
                    <a:solidFill>
                      <a:prstClr val="black"/>
                    </a:solidFill>
                  </a:rPr>
                  <a:t> </a:t>
                </a:r>
                <a:r>
                  <a:rPr lang="en-US" sz="2300" dirty="0">
                    <a:solidFill>
                      <a:prstClr val="black"/>
                    </a:solidFill>
                  </a:rPr>
                  <a:t>is a harmonic function. Hence a harmonic conjugate </a:t>
                </a:r>
                <a14:m>
                  <m:oMath xmlns:m="http://schemas.openxmlformats.org/officeDocument/2006/math">
                    <m:r>
                      <a:rPr lang="en-US" sz="2300" i="1" dirty="0" smtClean="0">
                        <a:solidFill>
                          <a:prstClr val="black"/>
                        </a:solidFill>
                        <a:latin typeface="Cambria Math"/>
                      </a:rPr>
                      <m:t>𝜓</m:t>
                    </m:r>
                  </m:oMath>
                </a14:m>
                <a:r>
                  <a:rPr lang="en-US" sz="2300" i="1" dirty="0">
                    <a:solidFill>
                      <a:prstClr val="black"/>
                    </a:solidFill>
                  </a:rPr>
                  <a:t> </a:t>
                </a:r>
                <a:r>
                  <a:rPr lang="en-US" sz="2300" dirty="0">
                    <a:solidFill>
                      <a:prstClr val="black"/>
                    </a:solidFill>
                  </a:rPr>
                  <a:t>can be </a:t>
                </a:r>
                <a:r>
                  <a:rPr lang="en-US" sz="2300" dirty="0" smtClean="0">
                    <a:solidFill>
                      <a:prstClr val="black"/>
                    </a:solidFill>
                  </a:rPr>
                  <a:t>found as </a:t>
                </a:r>
                <a:r>
                  <a:rPr lang="en-US" sz="2300" dirty="0">
                    <a:solidFill>
                      <a:prstClr val="black"/>
                    </a:solidFill>
                  </a:rPr>
                  <a:t>follows. Because </a:t>
                </a:r>
                <a14:m>
                  <m:oMath xmlns:m="http://schemas.openxmlformats.org/officeDocument/2006/math">
                    <m:r>
                      <a:rPr lang="en-US" sz="2300" i="1" dirty="0" smtClean="0">
                        <a:solidFill>
                          <a:prstClr val="black"/>
                        </a:solidFill>
                        <a:latin typeface="Cambria Math"/>
                      </a:rPr>
                      <m:t>𝜑</m:t>
                    </m:r>
                  </m:oMath>
                </a14:m>
                <a:r>
                  <a:rPr lang="en-US" sz="2300" i="1" dirty="0">
                    <a:solidFill>
                      <a:prstClr val="black"/>
                    </a:solidFill>
                  </a:rPr>
                  <a:t> </a:t>
                </a:r>
                <a:r>
                  <a:rPr lang="en-US" sz="2300" dirty="0">
                    <a:solidFill>
                      <a:prstClr val="black"/>
                    </a:solidFill>
                  </a:rPr>
                  <a:t>and </a:t>
                </a:r>
                <a14:m>
                  <m:oMath xmlns:m="http://schemas.openxmlformats.org/officeDocument/2006/math">
                    <m:r>
                      <a:rPr lang="en-US" sz="2300" i="1" dirty="0" smtClean="0">
                        <a:solidFill>
                          <a:prstClr val="black"/>
                        </a:solidFill>
                        <a:latin typeface="Cambria Math"/>
                      </a:rPr>
                      <m:t>𝜓</m:t>
                    </m:r>
                  </m:oMath>
                </a14:m>
                <a:r>
                  <a:rPr lang="en-US" sz="2300" i="1" dirty="0">
                    <a:solidFill>
                      <a:prstClr val="black"/>
                    </a:solidFill>
                  </a:rPr>
                  <a:t> </a:t>
                </a:r>
                <a:r>
                  <a:rPr lang="en-US" sz="2300" dirty="0">
                    <a:solidFill>
                      <a:prstClr val="black"/>
                    </a:solidFill>
                  </a:rPr>
                  <a:t>must satisfy the Cauchy-Riemann equations, </a:t>
                </a:r>
                <a:r>
                  <a:rPr lang="en-US" sz="2300" dirty="0" smtClean="0">
                    <a:solidFill>
                      <a:prstClr val="black"/>
                    </a:solidFill>
                  </a:rPr>
                  <a:t>we have:</a:t>
                </a:r>
              </a:p>
              <a:p>
                <a:pPr algn="ctr"/>
                <a14:m>
                  <m:oMath xmlns:m="http://schemas.openxmlformats.org/officeDocument/2006/math">
                    <m:sSub>
                      <m:sSubPr>
                        <m:ctrlPr>
                          <a:rPr lang="en-US" sz="2300" i="1" smtClean="0">
                            <a:solidFill>
                              <a:srgbClr val="0070C0"/>
                            </a:solidFill>
                            <a:latin typeface="Cambria Math"/>
                          </a:rPr>
                        </m:ctrlPr>
                      </m:sSubPr>
                      <m:e>
                        <m:r>
                          <a:rPr lang="en-US" sz="2300" i="1" dirty="0">
                            <a:solidFill>
                              <a:srgbClr val="0070C0"/>
                            </a:solidFill>
                            <a:latin typeface="Cambria Math"/>
                          </a:rPr>
                          <m:t>𝜓</m:t>
                        </m:r>
                      </m:e>
                      <m:sub>
                        <m:r>
                          <a:rPr lang="en-US" sz="2300" i="1" smtClean="0">
                            <a:solidFill>
                              <a:srgbClr val="0070C0"/>
                            </a:solidFill>
                            <a:latin typeface="Cambria Math"/>
                          </a:rPr>
                          <m:t>𝑦</m:t>
                        </m:r>
                      </m:sub>
                    </m:sSub>
                    <m:r>
                      <a:rPr lang="en-US" sz="2300" i="1" smtClean="0">
                        <a:solidFill>
                          <a:srgbClr val="0070C0"/>
                        </a:solidFill>
                        <a:latin typeface="Cambria Math"/>
                      </a:rPr>
                      <m:t>=</m:t>
                    </m:r>
                    <m:sSub>
                      <m:sSubPr>
                        <m:ctrlPr>
                          <a:rPr lang="en-US" sz="2300" i="1">
                            <a:solidFill>
                              <a:srgbClr val="0070C0"/>
                            </a:solidFill>
                            <a:latin typeface="Cambria Math"/>
                          </a:rPr>
                        </m:ctrlPr>
                      </m:sSubPr>
                      <m:e>
                        <m:r>
                          <a:rPr lang="en-US" sz="2300" i="1">
                            <a:solidFill>
                              <a:srgbClr val="0070C0"/>
                            </a:solidFill>
                            <a:latin typeface="Cambria Math"/>
                            <a:ea typeface="Cambria Math"/>
                          </a:rPr>
                          <m:t>𝜑</m:t>
                        </m:r>
                      </m:e>
                      <m:sub>
                        <m:r>
                          <a:rPr lang="en-US" sz="2300" i="1" smtClean="0">
                            <a:solidFill>
                              <a:srgbClr val="0070C0"/>
                            </a:solidFill>
                            <a:latin typeface="Cambria Math"/>
                          </a:rPr>
                          <m:t>𝑥</m:t>
                        </m:r>
                      </m:sub>
                    </m:sSub>
                    <m:r>
                      <a:rPr lang="en-US" sz="2300" i="1" smtClean="0">
                        <a:solidFill>
                          <a:srgbClr val="0070C0"/>
                        </a:solidFill>
                        <a:latin typeface="Cambria Math"/>
                      </a:rPr>
                      <m:t>=</m:t>
                    </m:r>
                    <m:f>
                      <m:fPr>
                        <m:ctrlPr>
                          <a:rPr lang="en-US" sz="2300" i="1">
                            <a:solidFill>
                              <a:srgbClr val="0070C0"/>
                            </a:solidFill>
                            <a:latin typeface="Cambria Math"/>
                          </a:rPr>
                        </m:ctrlPr>
                      </m:fPr>
                      <m:num>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1</m:t>
                            </m:r>
                          </m:sub>
                        </m:sSub>
                        <m:r>
                          <a:rPr lang="en-US" sz="2300" i="1" dirty="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0</m:t>
                            </m:r>
                          </m:sub>
                        </m:sSub>
                      </m:num>
                      <m:den>
                        <m:r>
                          <a:rPr lang="en-US" sz="2300" i="1">
                            <a:solidFill>
                              <a:srgbClr val="0070C0"/>
                            </a:solidFill>
                            <a:latin typeface="Cambria Math"/>
                          </a:rPr>
                          <m:t>2</m:t>
                        </m:r>
                      </m:den>
                    </m:f>
                  </m:oMath>
                </a14:m>
                <a:r>
                  <a:rPr lang="en-US" sz="2300" i="1" dirty="0" smtClean="0">
                    <a:solidFill>
                      <a:srgbClr val="0070C0"/>
                    </a:solidFill>
                    <a:latin typeface="Cambria Math"/>
                  </a:rPr>
                  <a:t>    </a:t>
                </a:r>
                <a:r>
                  <a:rPr lang="en-US" sz="2300" dirty="0" smtClean="0">
                    <a:solidFill>
                      <a:prstClr val="black"/>
                    </a:solidFill>
                    <a:latin typeface="Cambria Math"/>
                  </a:rPr>
                  <a:t>and   </a:t>
                </a:r>
                <a14:m>
                  <m:oMath xmlns:m="http://schemas.openxmlformats.org/officeDocument/2006/math">
                    <m:sSub>
                      <m:sSubPr>
                        <m:ctrlPr>
                          <a:rPr lang="en-US" sz="2300" i="1">
                            <a:solidFill>
                              <a:srgbClr val="0070C0"/>
                            </a:solidFill>
                            <a:latin typeface="Cambria Math"/>
                          </a:rPr>
                        </m:ctrlPr>
                      </m:sSubPr>
                      <m:e>
                        <m:r>
                          <a:rPr lang="en-US" sz="2300" i="1" dirty="0">
                            <a:solidFill>
                              <a:srgbClr val="0070C0"/>
                            </a:solidFill>
                            <a:latin typeface="Cambria Math"/>
                          </a:rPr>
                          <m:t>𝜓</m:t>
                        </m:r>
                      </m:e>
                      <m:sub>
                        <m:r>
                          <a:rPr lang="en-US" sz="2300" i="1" smtClean="0">
                            <a:solidFill>
                              <a:srgbClr val="0070C0"/>
                            </a:solidFill>
                            <a:latin typeface="Cambria Math"/>
                          </a:rPr>
                          <m:t>𝑥</m:t>
                        </m:r>
                      </m:sub>
                    </m:sSub>
                    <m:r>
                      <a:rPr lang="en-US" sz="2300" i="1">
                        <a:solidFill>
                          <a:srgbClr val="0070C0"/>
                        </a:solidFill>
                        <a:latin typeface="Cambria Math"/>
                      </a:rPr>
                      <m:t>=</m:t>
                    </m:r>
                    <m:sSub>
                      <m:sSubPr>
                        <m:ctrlPr>
                          <a:rPr lang="en-US" sz="2300" i="1">
                            <a:solidFill>
                              <a:srgbClr val="0070C0"/>
                            </a:solidFill>
                            <a:latin typeface="Cambria Math"/>
                          </a:rPr>
                        </m:ctrlPr>
                      </m:sSubPr>
                      <m:e>
                        <m:r>
                          <a:rPr lang="en-US" sz="2300" i="1" smtClean="0">
                            <a:solidFill>
                              <a:srgbClr val="0070C0"/>
                            </a:solidFill>
                            <a:latin typeface="Cambria Math"/>
                          </a:rPr>
                          <m:t>−</m:t>
                        </m:r>
                        <m:r>
                          <a:rPr lang="en-US" sz="2300" i="1">
                            <a:solidFill>
                              <a:srgbClr val="0070C0"/>
                            </a:solidFill>
                            <a:latin typeface="Cambria Math"/>
                            <a:ea typeface="Cambria Math"/>
                          </a:rPr>
                          <m:t>𝜑</m:t>
                        </m:r>
                      </m:e>
                      <m:sub>
                        <m:r>
                          <a:rPr lang="en-US" sz="2300" i="1" smtClean="0">
                            <a:solidFill>
                              <a:srgbClr val="0070C0"/>
                            </a:solidFill>
                            <a:latin typeface="Cambria Math"/>
                          </a:rPr>
                          <m:t>𝑦</m:t>
                        </m:r>
                      </m:sub>
                    </m:sSub>
                    <m:r>
                      <a:rPr lang="en-US" sz="2300" i="1">
                        <a:solidFill>
                          <a:srgbClr val="0070C0"/>
                        </a:solidFill>
                        <a:latin typeface="Cambria Math"/>
                      </a:rPr>
                      <m:t>=</m:t>
                    </m:r>
                    <m:r>
                      <a:rPr lang="en-US" sz="2300" i="1" smtClean="0">
                        <a:solidFill>
                          <a:srgbClr val="0070C0"/>
                        </a:solidFill>
                        <a:latin typeface="Cambria Math"/>
                      </a:rPr>
                      <m:t>0</m:t>
                    </m:r>
                    <m:r>
                      <a:rPr lang="en-US" sz="2300" i="1" smtClean="0">
                        <a:solidFill>
                          <a:srgbClr val="0070C0"/>
                        </a:solidFill>
                        <a:latin typeface="Cambria Math"/>
                      </a:rPr>
                      <m:t>.</m:t>
                    </m:r>
                  </m:oMath>
                </a14:m>
                <a:endParaRPr lang="en-US" sz="2300" dirty="0" smtClean="0">
                  <a:solidFill>
                    <a:prstClr val="black"/>
                  </a:solidFill>
                  <a:latin typeface="Cambria Math"/>
                </a:endParaRPr>
              </a:p>
              <a:p>
                <a:pPr algn="just"/>
                <a:endParaRPr lang="en-US" sz="600" dirty="0" smtClean="0">
                  <a:solidFill>
                    <a:prstClr val="black"/>
                  </a:solidFill>
                </a:endParaRPr>
              </a:p>
              <a:p>
                <a:pPr algn="just"/>
                <a:r>
                  <a:rPr lang="en-US" sz="2400" dirty="0" smtClean="0">
                    <a:solidFill>
                      <a:prstClr val="black"/>
                    </a:solidFill>
                  </a:rPr>
                  <a:t>The </a:t>
                </a:r>
                <a:r>
                  <a:rPr lang="en-US" sz="2400" dirty="0">
                    <a:solidFill>
                      <a:prstClr val="black"/>
                    </a:solidFill>
                  </a:rPr>
                  <a:t>second equation indicates that </a:t>
                </a:r>
                <a14:m>
                  <m:oMath xmlns:m="http://schemas.openxmlformats.org/officeDocument/2006/math">
                    <m:r>
                      <a:rPr lang="en-US" sz="2400" i="1" dirty="0" smtClean="0">
                        <a:solidFill>
                          <a:prstClr val="black"/>
                        </a:solidFill>
                        <a:latin typeface="Cambria Math"/>
                      </a:rPr>
                      <m:t>𝜓</m:t>
                    </m:r>
                  </m:oMath>
                </a14:m>
                <a:r>
                  <a:rPr lang="en-US" sz="2400" i="1" dirty="0">
                    <a:solidFill>
                      <a:prstClr val="black"/>
                    </a:solidFill>
                  </a:rPr>
                  <a:t> </a:t>
                </a:r>
                <a:r>
                  <a:rPr lang="en-US" sz="2400" dirty="0">
                    <a:solidFill>
                      <a:prstClr val="black"/>
                    </a:solidFill>
                  </a:rPr>
                  <a:t>is a function of </a:t>
                </a:r>
                <a14:m>
                  <m:oMath xmlns:m="http://schemas.openxmlformats.org/officeDocument/2006/math">
                    <m:r>
                      <a:rPr lang="en-US" sz="2400" i="1" dirty="0" smtClean="0">
                        <a:solidFill>
                          <a:prstClr val="black"/>
                        </a:solidFill>
                        <a:latin typeface="Cambria Math"/>
                      </a:rPr>
                      <m:t>𝑦</m:t>
                    </m:r>
                  </m:oMath>
                </a14:m>
                <a:r>
                  <a:rPr lang="en-US" sz="2400" i="1" dirty="0">
                    <a:solidFill>
                      <a:prstClr val="black"/>
                    </a:solidFill>
                  </a:rPr>
                  <a:t> </a:t>
                </a:r>
                <a:r>
                  <a:rPr lang="en-US" sz="2400" dirty="0">
                    <a:solidFill>
                      <a:prstClr val="black"/>
                    </a:solidFill>
                  </a:rPr>
                  <a:t>alone, and so </a:t>
                </a:r>
                <a:r>
                  <a:rPr lang="en-US" sz="2400" dirty="0" smtClean="0">
                    <a:solidFill>
                      <a:prstClr val="black"/>
                    </a:solidFill>
                  </a:rPr>
                  <a:t>integrating the </a:t>
                </a:r>
                <a:r>
                  <a:rPr lang="en-US" sz="2400" dirty="0">
                    <a:solidFill>
                      <a:prstClr val="black"/>
                    </a:solidFill>
                  </a:rPr>
                  <a:t>first equation with respect to </a:t>
                </a:r>
                <a14:m>
                  <m:oMath xmlns:m="http://schemas.openxmlformats.org/officeDocument/2006/math">
                    <m:r>
                      <a:rPr lang="en-US" sz="2400" i="1" dirty="0" smtClean="0">
                        <a:solidFill>
                          <a:prstClr val="black"/>
                        </a:solidFill>
                        <a:latin typeface="Cambria Math"/>
                      </a:rPr>
                      <m:t>𝑦</m:t>
                    </m:r>
                  </m:oMath>
                </a14:m>
                <a:r>
                  <a:rPr lang="en-US" sz="2400" i="1" dirty="0">
                    <a:solidFill>
                      <a:prstClr val="black"/>
                    </a:solidFill>
                  </a:rPr>
                  <a:t> </a:t>
                </a:r>
                <a:r>
                  <a:rPr lang="en-US" sz="2400" dirty="0">
                    <a:solidFill>
                      <a:prstClr val="black"/>
                    </a:solidFill>
                  </a:rPr>
                  <a:t>we obtain</a:t>
                </a:r>
                <a:r>
                  <a:rPr lang="en-US" sz="2400" dirty="0" smtClean="0">
                    <a:solidFill>
                      <a:prstClr val="black"/>
                    </a:solidFill>
                  </a:rPr>
                  <a:t>: </a:t>
                </a:r>
                <a14:m>
                  <m:oMath xmlns:m="http://schemas.openxmlformats.org/officeDocument/2006/math">
                    <m:r>
                      <a:rPr lang="en-US" sz="2300" i="1" dirty="0">
                        <a:solidFill>
                          <a:srgbClr val="0070C0"/>
                        </a:solidFill>
                        <a:latin typeface="Cambria Math"/>
                      </a:rPr>
                      <m:t>𝜓</m:t>
                    </m:r>
                    <m:d>
                      <m:dPr>
                        <m:ctrlPr>
                          <a:rPr lang="en-US" sz="2300" i="1" dirty="0" smtClean="0">
                            <a:solidFill>
                              <a:srgbClr val="0070C0"/>
                            </a:solidFill>
                            <a:latin typeface="Cambria Math"/>
                          </a:rPr>
                        </m:ctrlPr>
                      </m:dPr>
                      <m:e>
                        <m:r>
                          <a:rPr lang="en-US" sz="2300" i="1" dirty="0" smtClean="0">
                            <a:solidFill>
                              <a:srgbClr val="0070C0"/>
                            </a:solidFill>
                            <a:latin typeface="Cambria Math"/>
                          </a:rPr>
                          <m:t>𝑦</m:t>
                        </m:r>
                      </m:e>
                    </m:d>
                    <m:r>
                      <a:rPr lang="en-US" sz="2300" i="1">
                        <a:solidFill>
                          <a:srgbClr val="0070C0"/>
                        </a:solidFill>
                        <a:latin typeface="Cambria Math"/>
                      </a:rPr>
                      <m:t>=</m:t>
                    </m:r>
                    <m:f>
                      <m:fPr>
                        <m:ctrlPr>
                          <a:rPr lang="en-US" sz="2300" i="1">
                            <a:solidFill>
                              <a:srgbClr val="0070C0"/>
                            </a:solidFill>
                            <a:latin typeface="Cambria Math"/>
                          </a:rPr>
                        </m:ctrlPr>
                      </m:fPr>
                      <m:num>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1</m:t>
                            </m:r>
                          </m:sub>
                        </m:sSub>
                        <m:r>
                          <a:rPr lang="en-US" sz="2300" i="1" dirty="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0</m:t>
                            </m:r>
                          </m:sub>
                        </m:sSub>
                      </m:num>
                      <m:den>
                        <m:r>
                          <a:rPr lang="en-US" sz="2300" i="1">
                            <a:solidFill>
                              <a:srgbClr val="0070C0"/>
                            </a:solidFill>
                            <a:latin typeface="Cambria Math"/>
                          </a:rPr>
                          <m:t>2</m:t>
                        </m:r>
                      </m:den>
                    </m:f>
                    <m:r>
                      <a:rPr lang="en-US" sz="2300" i="1" smtClean="0">
                        <a:solidFill>
                          <a:srgbClr val="0070C0"/>
                        </a:solidFill>
                        <a:latin typeface="Cambria Math"/>
                      </a:rPr>
                      <m:t>𝑦</m:t>
                    </m:r>
                    <m:r>
                      <a:rPr lang="en-US" sz="2300" i="1" smtClean="0">
                        <a:solidFill>
                          <a:srgbClr val="0070C0"/>
                        </a:solidFill>
                        <a:latin typeface="Cambria Math"/>
                      </a:rPr>
                      <m:t>,</m:t>
                    </m:r>
                  </m:oMath>
                </a14:m>
                <a:r>
                  <a:rPr lang="en-US" sz="2300" dirty="0" smtClean="0">
                    <a:solidFill>
                      <a:prstClr val="black"/>
                    </a:solidFill>
                    <a:latin typeface="Cambria Math"/>
                  </a:rPr>
                  <a:t> </a:t>
                </a:r>
                <a:r>
                  <a:rPr lang="en-US" sz="2400" dirty="0">
                    <a:solidFill>
                      <a:prstClr val="black"/>
                    </a:solidFill>
                  </a:rPr>
                  <a:t>where, for convenience, we have taken the constant of integration to be 0.</a:t>
                </a:r>
                <a:endParaRPr lang="en-US" sz="2300" dirty="0" smtClean="0">
                  <a:solidFill>
                    <a:prstClr val="black"/>
                  </a:solidFill>
                  <a:latin typeface="Cambria Math"/>
                </a:endParaRPr>
              </a:p>
            </p:txBody>
          </p:sp>
        </mc:Choice>
        <mc:Fallback xmlns="">
          <p:sp>
            <p:nvSpPr>
              <p:cNvPr id="6" name="Rectangle 5"/>
              <p:cNvSpPr>
                <a:spLocks noRot="1" noChangeAspect="1" noMove="1" noResize="1" noEditPoints="1" noAdjustHandles="1" noChangeArrowheads="1" noChangeShapeType="1" noTextEdit="1"/>
              </p:cNvSpPr>
              <p:nvPr/>
            </p:nvSpPr>
            <p:spPr>
              <a:xfrm>
                <a:off x="536445" y="380226"/>
                <a:ext cx="11375139" cy="6178871"/>
              </a:xfrm>
              <a:prstGeom prst="rect">
                <a:avLst/>
              </a:prstGeom>
              <a:blipFill rotWithShape="1">
                <a:blip r:embed="rId2"/>
                <a:stretch>
                  <a:fillRect l="-804" t="-690" r="-804" b="-789"/>
                </a:stretch>
              </a:blipFill>
            </p:spPr>
            <p:txBody>
              <a:bodyPr/>
              <a:lstStyle/>
              <a:p>
                <a:r>
                  <a:rPr lang="en-US">
                    <a:noFill/>
                  </a:rPr>
                  <a:t> </a:t>
                </a:r>
              </a:p>
            </p:txBody>
          </p:sp>
        </mc:Fallback>
      </mc:AlternateContent>
    </p:spTree>
    <p:extLst>
      <p:ext uri="{BB962C8B-B14F-4D97-AF65-F5344CB8AC3E}">
        <p14:creationId xmlns:p14="http://schemas.microsoft.com/office/powerpoint/2010/main" val="18145147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755904" y="380226"/>
                <a:ext cx="11155680" cy="1139286"/>
              </a:xfrm>
              <a:prstGeom prst="rect">
                <a:avLst/>
              </a:prstGeom>
            </p:spPr>
            <p:txBody>
              <a:bodyPr wrap="square">
                <a:spAutoFit/>
              </a:bodyPr>
              <a:lstStyle/>
              <a:p>
                <a:r>
                  <a:rPr lang="en-US" sz="2400" dirty="0" smtClean="0">
                    <a:solidFill>
                      <a:prstClr val="black"/>
                    </a:solidFill>
                  </a:rPr>
                  <a:t>A </a:t>
                </a:r>
                <a:r>
                  <a:rPr lang="en-US" sz="2400" dirty="0">
                    <a:solidFill>
                      <a:prstClr val="black"/>
                    </a:solidFill>
                  </a:rPr>
                  <a:t>complex potential function for the </a:t>
                </a:r>
                <a:r>
                  <a:rPr lang="en-US" sz="2400" dirty="0" err="1">
                    <a:solidFill>
                      <a:prstClr val="black"/>
                    </a:solidFill>
                  </a:rPr>
                  <a:t>Dirichlet</a:t>
                </a:r>
                <a:r>
                  <a:rPr lang="en-US" sz="2400" dirty="0">
                    <a:solidFill>
                      <a:prstClr val="black"/>
                    </a:solidFill>
                  </a:rPr>
                  <a:t> </a:t>
                </a:r>
                <a:r>
                  <a:rPr lang="en-US" sz="2400" dirty="0" smtClean="0">
                    <a:solidFill>
                      <a:prstClr val="black"/>
                    </a:solidFill>
                  </a:rPr>
                  <a:t>problem under consideration is then</a:t>
                </a:r>
              </a:p>
              <a:p>
                <a:pPr algn="ctr"/>
                <a:endParaRPr lang="en-US" sz="900" dirty="0" smtClean="0">
                  <a:solidFill>
                    <a:srgbClr val="0070C0"/>
                  </a:solidFill>
                </a:endParaRPr>
              </a:p>
              <a:p>
                <a:pPr algn="ctr"/>
                <a:r>
                  <a:rPr lang="en-US" sz="2400" dirty="0" smtClean="0">
                    <a:solidFill>
                      <a:srgbClr val="0070C0"/>
                    </a:solidFill>
                  </a:rPr>
                  <a:t> </a:t>
                </a:r>
                <a14:m>
                  <m:oMath xmlns:m="http://schemas.openxmlformats.org/officeDocument/2006/math">
                    <m:r>
                      <a:rPr lang="en-US" sz="2400" b="1" dirty="0" smtClean="0">
                        <a:solidFill>
                          <a:srgbClr val="0070C0"/>
                        </a:solidFill>
                        <a:latin typeface="Cambria Math"/>
                      </a:rPr>
                      <m:t>𝛀</m:t>
                    </m:r>
                    <m:d>
                      <m:dPr>
                        <m:ctrlPr>
                          <a:rPr lang="en-US" sz="2400" b="1" i="1" dirty="0">
                            <a:solidFill>
                              <a:srgbClr val="0070C0"/>
                            </a:solidFill>
                            <a:latin typeface="Cambria Math"/>
                          </a:rPr>
                        </m:ctrlPr>
                      </m:dPr>
                      <m:e>
                        <m:r>
                          <a:rPr lang="en-US" sz="2400" i="1" dirty="0">
                            <a:solidFill>
                              <a:srgbClr val="0070C0"/>
                            </a:solidFill>
                            <a:latin typeface="Cambria Math"/>
                          </a:rPr>
                          <m:t>𝑧</m:t>
                        </m:r>
                      </m:e>
                    </m:d>
                    <m:r>
                      <a:rPr lang="en-US" sz="2400" i="1" dirty="0">
                        <a:solidFill>
                          <a:srgbClr val="0070C0"/>
                        </a:solidFill>
                        <a:latin typeface="Cambria Math"/>
                      </a:rPr>
                      <m:t>= </m:t>
                    </m:r>
                    <m:r>
                      <a:rPr lang="en-US" sz="2400" i="1" dirty="0">
                        <a:solidFill>
                          <a:srgbClr val="0070C0"/>
                        </a:solidFill>
                        <a:latin typeface="Cambria Math"/>
                      </a:rPr>
                      <m:t>𝜑</m:t>
                    </m:r>
                    <m:d>
                      <m:dPr>
                        <m:ctrlPr>
                          <a:rPr lang="en-US" sz="2400" i="1" dirty="0">
                            <a:solidFill>
                              <a:srgbClr val="0070C0"/>
                            </a:solidFill>
                            <a:latin typeface="Cambria Math"/>
                          </a:rPr>
                        </m:ctrlPr>
                      </m:dPr>
                      <m:e>
                        <m:r>
                          <a:rPr lang="en-US" sz="2400" i="1" dirty="0">
                            <a:solidFill>
                              <a:srgbClr val="0070C0"/>
                            </a:solidFill>
                            <a:latin typeface="Cambria Math"/>
                          </a:rPr>
                          <m:t>𝑥</m:t>
                        </m:r>
                      </m:e>
                    </m:d>
                    <m:r>
                      <a:rPr lang="en-US" sz="2400" i="1" dirty="0">
                        <a:solidFill>
                          <a:srgbClr val="0070C0"/>
                        </a:solidFill>
                        <a:latin typeface="Cambria Math"/>
                      </a:rPr>
                      <m:t>+ </m:t>
                    </m:r>
                    <m:r>
                      <a:rPr lang="en-US" sz="2400" i="1" dirty="0" err="1">
                        <a:solidFill>
                          <a:srgbClr val="0070C0"/>
                        </a:solidFill>
                        <a:latin typeface="Cambria Math"/>
                      </a:rPr>
                      <m:t>𝑖</m:t>
                    </m:r>
                    <m:r>
                      <a:rPr lang="en-US" sz="2400" i="1" dirty="0" err="1">
                        <a:solidFill>
                          <a:srgbClr val="0070C0"/>
                        </a:solidFill>
                        <a:latin typeface="Cambria Math"/>
                      </a:rPr>
                      <m:t>𝜓</m:t>
                    </m:r>
                    <m:d>
                      <m:dPr>
                        <m:ctrlPr>
                          <a:rPr lang="en-US" sz="2400" i="1" dirty="0">
                            <a:solidFill>
                              <a:srgbClr val="0070C0"/>
                            </a:solidFill>
                            <a:latin typeface="Cambria Math"/>
                          </a:rPr>
                        </m:ctrlPr>
                      </m:dPr>
                      <m:e>
                        <m:r>
                          <a:rPr lang="en-US" sz="2400" i="1" dirty="0">
                            <a:solidFill>
                              <a:srgbClr val="0070C0"/>
                            </a:solidFill>
                            <a:latin typeface="Cambria Math"/>
                          </a:rPr>
                          <m:t>𝑦</m:t>
                        </m:r>
                      </m:e>
                    </m:d>
                    <m:r>
                      <a:rPr lang="en-US" sz="2400" i="1" dirty="0" smtClean="0">
                        <a:solidFill>
                          <a:srgbClr val="0070C0"/>
                        </a:solidFill>
                        <a:latin typeface="Cambria Math"/>
                      </a:rPr>
                      <m:t>=</m:t>
                    </m:r>
                    <m:f>
                      <m:fPr>
                        <m:ctrlPr>
                          <a:rPr lang="en-US" sz="2300" i="1">
                            <a:solidFill>
                              <a:srgbClr val="0070C0"/>
                            </a:solidFill>
                            <a:latin typeface="Cambria Math"/>
                          </a:rPr>
                        </m:ctrlPr>
                      </m:fPr>
                      <m:num>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1</m:t>
                            </m:r>
                          </m:sub>
                        </m:sSub>
                        <m:r>
                          <a:rPr lang="en-US" sz="2300" i="1" dirty="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0</m:t>
                            </m:r>
                          </m:sub>
                        </m:sSub>
                      </m:num>
                      <m:den>
                        <m:r>
                          <a:rPr lang="en-US" sz="2300" i="1">
                            <a:solidFill>
                              <a:srgbClr val="0070C0"/>
                            </a:solidFill>
                            <a:latin typeface="Cambria Math"/>
                          </a:rPr>
                          <m:t>2</m:t>
                        </m:r>
                      </m:den>
                    </m:f>
                    <m:r>
                      <a:rPr lang="en-US" sz="2300" i="1">
                        <a:solidFill>
                          <a:srgbClr val="0070C0"/>
                        </a:solidFill>
                        <a:latin typeface="Cambria Math"/>
                      </a:rPr>
                      <m:t>𝑥</m:t>
                    </m:r>
                    <m:r>
                      <a:rPr lang="en-US" sz="2300" i="1">
                        <a:solidFill>
                          <a:srgbClr val="0070C0"/>
                        </a:solidFill>
                        <a:latin typeface="Cambria Math"/>
                      </a:rPr>
                      <m:t>+</m:t>
                    </m:r>
                    <m:f>
                      <m:fPr>
                        <m:ctrlPr>
                          <a:rPr lang="en-US" sz="2300" i="1">
                            <a:solidFill>
                              <a:srgbClr val="0070C0"/>
                            </a:solidFill>
                            <a:latin typeface="Cambria Math"/>
                          </a:rPr>
                        </m:ctrlPr>
                      </m:fPr>
                      <m:num>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1</m:t>
                            </m:r>
                          </m:sub>
                        </m:sSub>
                        <m:r>
                          <a:rPr lang="en-US" sz="2300" i="1" dirty="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0</m:t>
                            </m:r>
                          </m:sub>
                        </m:sSub>
                      </m:num>
                      <m:den>
                        <m:r>
                          <a:rPr lang="en-US" sz="2300" i="1">
                            <a:solidFill>
                              <a:srgbClr val="0070C0"/>
                            </a:solidFill>
                            <a:latin typeface="Cambria Math"/>
                          </a:rPr>
                          <m:t>2</m:t>
                        </m:r>
                      </m:den>
                    </m:f>
                    <m:r>
                      <a:rPr lang="en-US" sz="2300" i="1" smtClean="0">
                        <a:solidFill>
                          <a:srgbClr val="0070C0"/>
                        </a:solidFill>
                        <a:latin typeface="Cambria Math"/>
                      </a:rPr>
                      <m:t>+</m:t>
                    </m:r>
                    <m:r>
                      <a:rPr lang="en-US" sz="2300" i="1" smtClean="0">
                        <a:solidFill>
                          <a:srgbClr val="0070C0"/>
                        </a:solidFill>
                        <a:latin typeface="Cambria Math"/>
                      </a:rPr>
                      <m:t>𝑖</m:t>
                    </m:r>
                    <m:f>
                      <m:fPr>
                        <m:ctrlPr>
                          <a:rPr lang="en-US" sz="2300" i="1">
                            <a:solidFill>
                              <a:srgbClr val="0070C0"/>
                            </a:solidFill>
                            <a:latin typeface="Cambria Math"/>
                          </a:rPr>
                        </m:ctrlPr>
                      </m:fPr>
                      <m:num>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1</m:t>
                            </m:r>
                          </m:sub>
                        </m:sSub>
                        <m:r>
                          <a:rPr lang="en-US" sz="2300" i="1" dirty="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0</m:t>
                            </m:r>
                          </m:sub>
                        </m:sSub>
                      </m:num>
                      <m:den>
                        <m:r>
                          <a:rPr lang="en-US" sz="2300" i="1">
                            <a:solidFill>
                              <a:srgbClr val="0070C0"/>
                            </a:solidFill>
                            <a:latin typeface="Cambria Math"/>
                          </a:rPr>
                          <m:t>2</m:t>
                        </m:r>
                      </m:den>
                    </m:f>
                    <m:r>
                      <a:rPr lang="en-US" sz="2300" i="1">
                        <a:solidFill>
                          <a:srgbClr val="0070C0"/>
                        </a:solidFill>
                        <a:latin typeface="Cambria Math"/>
                      </a:rPr>
                      <m:t>𝑦</m:t>
                    </m:r>
                  </m:oMath>
                </a14:m>
                <a:endParaRPr lang="en-US" sz="2300" dirty="0" smtClean="0">
                  <a:solidFill>
                    <a:srgbClr val="0070C0"/>
                  </a:solidFill>
                  <a:latin typeface="Cambria Math"/>
                </a:endParaRPr>
              </a:p>
              <a:p>
                <a:endParaRPr lang="en-US" sz="100" dirty="0" smtClean="0">
                  <a:solidFill>
                    <a:prstClr val="black"/>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755904" y="380226"/>
                <a:ext cx="11155680" cy="1139286"/>
              </a:xfrm>
              <a:prstGeom prst="rect">
                <a:avLst/>
              </a:prstGeom>
              <a:blipFill rotWithShape="1">
                <a:blip r:embed="rId2"/>
                <a:stretch>
                  <a:fillRect l="-820" t="-4278"/>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saturation sat="3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735824" y="1778875"/>
            <a:ext cx="3810000" cy="4490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Rectangle 1"/>
              <p:cNvSpPr/>
              <p:nvPr/>
            </p:nvSpPr>
            <p:spPr>
              <a:xfrm>
                <a:off x="658368" y="1971960"/>
                <a:ext cx="6571488" cy="2308324"/>
              </a:xfrm>
              <a:prstGeom prst="rect">
                <a:avLst/>
              </a:prstGeom>
            </p:spPr>
            <p:txBody>
              <a:bodyPr wrap="square">
                <a:spAutoFit/>
              </a:bodyPr>
              <a:lstStyle/>
              <a:p>
                <a:r>
                  <a:rPr lang="en-US" sz="2400" dirty="0">
                    <a:solidFill>
                      <a:prstClr val="black"/>
                    </a:solidFill>
                  </a:rPr>
                  <a:t>The level curves of </a:t>
                </a:r>
                <a14:m>
                  <m:oMath xmlns:m="http://schemas.openxmlformats.org/officeDocument/2006/math">
                    <m:r>
                      <a:rPr lang="en-US" sz="2400" i="1" dirty="0">
                        <a:solidFill>
                          <a:prstClr val="black"/>
                        </a:solidFill>
                        <a:latin typeface="Cambria Math"/>
                      </a:rPr>
                      <m:t>𝜑</m:t>
                    </m:r>
                  </m:oMath>
                </a14:m>
                <a:r>
                  <a:rPr lang="en-US" sz="2400" i="1" dirty="0">
                    <a:solidFill>
                      <a:prstClr val="black"/>
                    </a:solidFill>
                  </a:rPr>
                  <a:t> </a:t>
                </a:r>
                <a:r>
                  <a:rPr lang="en-US" sz="2400" dirty="0">
                    <a:solidFill>
                      <a:prstClr val="black"/>
                    </a:solidFill>
                  </a:rPr>
                  <a:t>or equipotential curves</a:t>
                </a:r>
                <a:r>
                  <a:rPr lang="en-US" sz="2400" i="1" dirty="0">
                    <a:solidFill>
                      <a:prstClr val="black"/>
                    </a:solidFill>
                  </a:rPr>
                  <a:t> </a:t>
                </a:r>
                <a:r>
                  <a:rPr lang="en-US" sz="2400" dirty="0">
                    <a:solidFill>
                      <a:prstClr val="black"/>
                    </a:solidFill>
                  </a:rPr>
                  <a:t>are the vertical lines </a:t>
                </a:r>
                <a14:m>
                  <m:oMath xmlns:m="http://schemas.openxmlformats.org/officeDocument/2006/math">
                    <m:r>
                      <a:rPr lang="en-US" sz="2400" i="1" dirty="0">
                        <a:solidFill>
                          <a:prstClr val="black"/>
                        </a:solidFill>
                        <a:latin typeface="Cambria Math"/>
                      </a:rPr>
                      <m:t>𝑥</m:t>
                    </m:r>
                    <m:r>
                      <a:rPr lang="en-US" sz="2400" i="1" dirty="0">
                        <a:solidFill>
                          <a:prstClr val="black"/>
                        </a:solidFill>
                        <a:latin typeface="Cambria Math"/>
                      </a:rPr>
                      <m:t>=</m:t>
                    </m:r>
                    <m:sSub>
                      <m:sSubPr>
                        <m:ctrlPr>
                          <a:rPr lang="en-US" sz="2400" i="1" dirty="0">
                            <a:solidFill>
                              <a:prstClr val="black"/>
                            </a:solidFill>
                            <a:latin typeface="Cambria Math"/>
                          </a:rPr>
                        </m:ctrlPr>
                      </m:sSubPr>
                      <m:e>
                        <m:r>
                          <a:rPr lang="en-US" sz="2400" i="1" dirty="0">
                            <a:solidFill>
                              <a:prstClr val="black"/>
                            </a:solidFill>
                            <a:latin typeface="Cambria Math"/>
                          </a:rPr>
                          <m:t>𝑐</m:t>
                        </m:r>
                      </m:e>
                      <m:sub>
                        <m:r>
                          <a:rPr lang="en-US" sz="2400" i="1" dirty="0">
                            <a:solidFill>
                              <a:prstClr val="black"/>
                            </a:solidFill>
                            <a:latin typeface="Cambria Math"/>
                          </a:rPr>
                          <m:t>1</m:t>
                        </m:r>
                      </m:sub>
                    </m:sSub>
                    <m:r>
                      <a:rPr lang="en-US" sz="2400" i="1" dirty="0">
                        <a:solidFill>
                          <a:prstClr val="black"/>
                        </a:solidFill>
                        <a:latin typeface="Cambria Math"/>
                      </a:rPr>
                      <m:t>,</m:t>
                    </m:r>
                  </m:oMath>
                </a14:m>
                <a:r>
                  <a:rPr lang="en-US" sz="2400" dirty="0">
                    <a:solidFill>
                      <a:prstClr val="black"/>
                    </a:solidFill>
                  </a:rPr>
                  <a:t> shown in color in the figure, and the level curves of </a:t>
                </a:r>
                <a14:m>
                  <m:oMath xmlns:m="http://schemas.openxmlformats.org/officeDocument/2006/math">
                    <m:r>
                      <a:rPr lang="en-US" sz="2400" i="1" dirty="0">
                        <a:solidFill>
                          <a:prstClr val="black"/>
                        </a:solidFill>
                        <a:latin typeface="Cambria Math"/>
                      </a:rPr>
                      <m:t>𝜓</m:t>
                    </m:r>
                  </m:oMath>
                </a14:m>
                <a:r>
                  <a:rPr lang="en-US" sz="2400" i="1" dirty="0">
                    <a:solidFill>
                      <a:prstClr val="black"/>
                    </a:solidFill>
                  </a:rPr>
                  <a:t> </a:t>
                </a:r>
                <a:r>
                  <a:rPr lang="en-US" sz="2400" dirty="0">
                    <a:solidFill>
                      <a:prstClr val="black"/>
                    </a:solidFill>
                  </a:rPr>
                  <a:t>or the lines of force are the horizontal line segments </a:t>
                </a:r>
                <a14:m>
                  <m:oMath xmlns:m="http://schemas.openxmlformats.org/officeDocument/2006/math">
                    <m:r>
                      <a:rPr lang="en-US" sz="2400" i="1" dirty="0">
                        <a:solidFill>
                          <a:prstClr val="black"/>
                        </a:solidFill>
                        <a:latin typeface="Cambria Math"/>
                      </a:rPr>
                      <m:t>𝑦</m:t>
                    </m:r>
                    <m:r>
                      <a:rPr lang="en-US" sz="2400" i="1" dirty="0">
                        <a:solidFill>
                          <a:prstClr val="black"/>
                        </a:solidFill>
                        <a:latin typeface="Cambria Math"/>
                      </a:rPr>
                      <m:t>=</m:t>
                    </m:r>
                    <m:sSub>
                      <m:sSubPr>
                        <m:ctrlPr>
                          <a:rPr lang="en-US" sz="2400" i="1" dirty="0">
                            <a:solidFill>
                              <a:prstClr val="black"/>
                            </a:solidFill>
                            <a:latin typeface="Cambria Math"/>
                          </a:rPr>
                        </m:ctrlPr>
                      </m:sSubPr>
                      <m:e>
                        <m:r>
                          <a:rPr lang="en-US" sz="2400" i="1" dirty="0">
                            <a:solidFill>
                              <a:prstClr val="black"/>
                            </a:solidFill>
                            <a:latin typeface="Cambria Math"/>
                          </a:rPr>
                          <m:t>𝑐</m:t>
                        </m:r>
                      </m:e>
                      <m:sub>
                        <m:r>
                          <a:rPr lang="en-US" sz="2400" i="1" dirty="0">
                            <a:solidFill>
                              <a:prstClr val="black"/>
                            </a:solidFill>
                            <a:latin typeface="Cambria Math"/>
                          </a:rPr>
                          <m:t>2</m:t>
                        </m:r>
                      </m:sub>
                    </m:sSub>
                  </m:oMath>
                </a14:m>
                <a:r>
                  <a:rPr lang="en-US" sz="2400" dirty="0">
                    <a:solidFill>
                      <a:prstClr val="black"/>
                    </a:solidFill>
                  </a:rPr>
                  <a:t> shown in black. The figure clearly shows that the two families of level curves are orthogonal.</a:t>
                </a:r>
                <a:endParaRPr lang="en-US" sz="2400" i="1" dirty="0">
                  <a:solidFill>
                    <a:srgbClr val="0070C0"/>
                  </a:solidFill>
                  <a:latin typeface="Cambria Math"/>
                </a:endParaRPr>
              </a:p>
            </p:txBody>
          </p:sp>
        </mc:Choice>
        <mc:Fallback xmlns="">
          <p:sp>
            <p:nvSpPr>
              <p:cNvPr id="2" name="Rectangle 1"/>
              <p:cNvSpPr>
                <a:spLocks noRot="1" noChangeAspect="1" noMove="1" noResize="1" noEditPoints="1" noAdjustHandles="1" noChangeArrowheads="1" noChangeShapeType="1" noTextEdit="1"/>
              </p:cNvSpPr>
              <p:nvPr/>
            </p:nvSpPr>
            <p:spPr>
              <a:xfrm>
                <a:off x="658368" y="1971960"/>
                <a:ext cx="6571488" cy="2308324"/>
              </a:xfrm>
              <a:prstGeom prst="rect">
                <a:avLst/>
              </a:prstGeom>
              <a:blipFill rotWithShape="1">
                <a:blip r:embed="rId5"/>
                <a:stretch>
                  <a:fillRect l="-1391" t="-2111" b="-5013"/>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190440" y="276120"/>
              <a:ext cx="6620400" cy="6010560"/>
            </p14:xfrm>
          </p:contentPart>
        </mc:Choice>
        <mc:Fallback xmlns="">
          <p:pic>
            <p:nvPicPr>
              <p:cNvPr id="3" name="Ink 2"/>
              <p:cNvPicPr/>
              <p:nvPr/>
            </p:nvPicPr>
            <p:blipFill>
              <a:blip r:embed="rId7"/>
              <a:stretch>
                <a:fillRect/>
              </a:stretch>
            </p:blipFill>
            <p:spPr>
              <a:xfrm>
                <a:off x="181080" y="266760"/>
                <a:ext cx="6639120" cy="6029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47520" y="742680"/>
              <a:ext cx="12135240" cy="6086880"/>
            </p14:xfrm>
          </p:contentPart>
        </mc:Choice>
        <mc:Fallback xmlns="">
          <p:pic>
            <p:nvPicPr>
              <p:cNvPr id="4" name="Ink 3"/>
              <p:cNvPicPr/>
              <p:nvPr/>
            </p:nvPicPr>
            <p:blipFill>
              <a:blip r:embed="rId9"/>
              <a:stretch>
                <a:fillRect/>
              </a:stretch>
            </p:blipFill>
            <p:spPr>
              <a:xfrm>
                <a:off x="38160" y="733320"/>
                <a:ext cx="12153960" cy="6105600"/>
              </a:xfrm>
              <a:prstGeom prst="rect">
                <a:avLst/>
              </a:prstGeom>
            </p:spPr>
          </p:pic>
        </mc:Fallback>
      </mc:AlternateContent>
    </p:spTree>
    <p:extLst>
      <p:ext uri="{BB962C8B-B14F-4D97-AF65-F5344CB8AC3E}">
        <p14:creationId xmlns:p14="http://schemas.microsoft.com/office/powerpoint/2010/main" val="23542192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66A37FE8-866E-4900-87DA-4649C0BF1507}"/>
              </a:ext>
            </a:extLst>
          </p:cNvPr>
          <p:cNvSpPr txBox="1">
            <a:spLocks/>
          </p:cNvSpPr>
          <p:nvPr/>
        </p:nvSpPr>
        <p:spPr>
          <a:xfrm>
            <a:off x="463826" y="220819"/>
            <a:ext cx="10515600" cy="6694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70C0"/>
                </a:solidFill>
                <a:latin typeface="Calibri"/>
              </a:rPr>
              <a:t>Alternative solution:</a:t>
            </a:r>
            <a:endParaRPr lang="en-US" b="1" dirty="0">
              <a:solidFill>
                <a:srgbClr val="0070C0"/>
              </a:solidFill>
              <a:latin typeface="Calibri"/>
            </a:endParaRP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648639" y="2916990"/>
            <a:ext cx="2543359" cy="321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Rectangle 5"/>
              <p:cNvSpPr/>
              <p:nvPr/>
            </p:nvSpPr>
            <p:spPr>
              <a:xfrm>
                <a:off x="370041" y="804017"/>
                <a:ext cx="11669559" cy="2616101"/>
              </a:xfrm>
              <a:prstGeom prst="rect">
                <a:avLst/>
              </a:prstGeom>
            </p:spPr>
            <p:txBody>
              <a:bodyPr wrap="square">
                <a:spAutoFit/>
              </a:bodyPr>
              <a:lstStyle/>
              <a:p>
                <a:pPr algn="just"/>
                <a:r>
                  <a:rPr lang="en-US" sz="2300" dirty="0" smtClean="0">
                    <a:solidFill>
                      <a:prstClr val="black"/>
                    </a:solidFill>
                  </a:rPr>
                  <a:t>Given that </a:t>
                </a:r>
                <a14:m>
                  <m:oMath xmlns:m="http://schemas.openxmlformats.org/officeDocument/2006/math">
                    <m:r>
                      <a:rPr lang="es-ES" sz="2300" i="1" dirty="0">
                        <a:solidFill>
                          <a:prstClr val="black"/>
                        </a:solidFill>
                        <a:latin typeface="Cambria Math"/>
                      </a:rPr>
                      <m:t>𝜑</m:t>
                    </m:r>
                  </m:oMath>
                </a14:m>
                <a:r>
                  <a:rPr lang="en-US" sz="2300" dirty="0" smtClean="0">
                    <a:solidFill>
                      <a:prstClr val="black"/>
                    </a:solidFill>
                  </a:rPr>
                  <a:t> takes constant values on the left and right edges, i.e., </a:t>
                </a:r>
              </a:p>
              <a:p>
                <a:pPr algn="ctr"/>
                <a:r>
                  <a:rPr lang="en-US" sz="2300" dirty="0" smtClean="0">
                    <a:solidFill>
                      <a:prstClr val="black"/>
                    </a:solidFill>
                  </a:rPr>
                  <a:t> </a:t>
                </a:r>
                <a14:m>
                  <m:oMath xmlns:m="http://schemas.openxmlformats.org/officeDocument/2006/math">
                    <m:r>
                      <a:rPr lang="es-ES" sz="2300" i="1" dirty="0" smtClean="0">
                        <a:solidFill>
                          <a:prstClr val="black"/>
                        </a:solidFill>
                        <a:latin typeface="Cambria Math"/>
                      </a:rPr>
                      <m:t>𝜑</m:t>
                    </m:r>
                    <m:r>
                      <a:rPr lang="es-ES" sz="2300" i="1" dirty="0" smtClean="0">
                        <a:solidFill>
                          <a:prstClr val="black"/>
                        </a:solidFill>
                        <a:latin typeface="Cambria Math"/>
                      </a:rPr>
                      <m:t>(−1, </m:t>
                    </m:r>
                    <m:r>
                      <a:rPr lang="es-ES" sz="2300" i="1" dirty="0" smtClean="0">
                        <a:solidFill>
                          <a:prstClr val="black"/>
                        </a:solidFill>
                        <a:latin typeface="Cambria Math"/>
                      </a:rPr>
                      <m:t>𝑦</m:t>
                    </m:r>
                    <m:r>
                      <a:rPr lang="es-ES" sz="2300" i="1" dirty="0" smtClean="0">
                        <a:solidFill>
                          <a:prstClr val="black"/>
                        </a:solidFill>
                        <a:latin typeface="Cambria Math"/>
                      </a:rPr>
                      <m:t>)=</m:t>
                    </m:r>
                    <m:sSub>
                      <m:sSubPr>
                        <m:ctrlPr>
                          <a:rPr lang="es-ES" sz="2300" i="1" dirty="0" smtClean="0">
                            <a:solidFill>
                              <a:prstClr val="black"/>
                            </a:solidFill>
                            <a:latin typeface="Cambria Math"/>
                          </a:rPr>
                        </m:ctrlPr>
                      </m:sSubPr>
                      <m:e>
                        <m:r>
                          <a:rPr lang="en-US" sz="2300" i="1" dirty="0" smtClean="0">
                            <a:solidFill>
                              <a:prstClr val="black"/>
                            </a:solidFill>
                            <a:latin typeface="Cambria Math"/>
                          </a:rPr>
                          <m:t>𝑘</m:t>
                        </m:r>
                      </m:e>
                      <m:sub>
                        <m:r>
                          <a:rPr lang="en-US" sz="2300" i="1" dirty="0" smtClean="0">
                            <a:solidFill>
                              <a:prstClr val="black"/>
                            </a:solidFill>
                            <a:latin typeface="Cambria Math"/>
                          </a:rPr>
                          <m:t>0</m:t>
                        </m:r>
                      </m:sub>
                    </m:sSub>
                    <m:r>
                      <a:rPr lang="es-ES" sz="2300" i="1" dirty="0" smtClean="0">
                        <a:solidFill>
                          <a:prstClr val="black"/>
                        </a:solidFill>
                        <a:latin typeface="Cambria Math"/>
                      </a:rPr>
                      <m:t>, </m:t>
                    </m:r>
                    <m:r>
                      <a:rPr lang="en-US" sz="2300" i="1" dirty="0" smtClean="0">
                        <a:solidFill>
                          <a:prstClr val="black"/>
                        </a:solidFill>
                        <a:latin typeface="Cambria Math"/>
                      </a:rPr>
                      <m:t> </m:t>
                    </m:r>
                    <m:r>
                      <a:rPr lang="es-ES" sz="2300" i="1" dirty="0" smtClean="0">
                        <a:solidFill>
                          <a:prstClr val="black"/>
                        </a:solidFill>
                        <a:latin typeface="Cambria Math"/>
                      </a:rPr>
                      <m:t>𝜑</m:t>
                    </m:r>
                    <m:r>
                      <a:rPr lang="es-ES" sz="2300" i="1" dirty="0" smtClean="0">
                        <a:solidFill>
                          <a:prstClr val="black"/>
                        </a:solidFill>
                        <a:latin typeface="Cambria Math"/>
                      </a:rPr>
                      <m:t>(1, </m:t>
                    </m:r>
                    <m:r>
                      <a:rPr lang="es-ES" sz="2300" i="1" dirty="0" smtClean="0">
                        <a:solidFill>
                          <a:prstClr val="black"/>
                        </a:solidFill>
                        <a:latin typeface="Cambria Math"/>
                      </a:rPr>
                      <m:t>𝑦</m:t>
                    </m:r>
                    <m:r>
                      <a:rPr lang="es-ES" sz="2300" i="1" dirty="0" smtClean="0">
                        <a:solidFill>
                          <a:prstClr val="black"/>
                        </a:solidFill>
                        <a:latin typeface="Cambria Math"/>
                      </a:rPr>
                      <m:t>)=</m:t>
                    </m:r>
                    <m:sSub>
                      <m:sSubPr>
                        <m:ctrlPr>
                          <a:rPr lang="es-ES" sz="2300" i="1" dirty="0">
                            <a:solidFill>
                              <a:prstClr val="black"/>
                            </a:solidFill>
                            <a:latin typeface="Cambria Math"/>
                          </a:rPr>
                        </m:ctrlPr>
                      </m:sSubPr>
                      <m:e>
                        <m:r>
                          <a:rPr lang="en-US" sz="2300" i="1" dirty="0">
                            <a:solidFill>
                              <a:prstClr val="black"/>
                            </a:solidFill>
                            <a:latin typeface="Cambria Math"/>
                          </a:rPr>
                          <m:t>𝑘</m:t>
                        </m:r>
                      </m:e>
                      <m:sub>
                        <m:r>
                          <a:rPr lang="en-US" sz="2300" i="1" dirty="0" smtClean="0">
                            <a:solidFill>
                              <a:prstClr val="black"/>
                            </a:solidFill>
                            <a:latin typeface="Cambria Math"/>
                          </a:rPr>
                          <m:t>1</m:t>
                        </m:r>
                      </m:sub>
                    </m:sSub>
                    <m:r>
                      <a:rPr lang="es-ES" sz="2300" i="1" dirty="0" smtClean="0">
                        <a:solidFill>
                          <a:prstClr val="black"/>
                        </a:solidFill>
                        <a:latin typeface="Cambria Math"/>
                      </a:rPr>
                      <m:t>, </m:t>
                    </m:r>
                    <m:r>
                      <a:rPr lang="en-US" sz="2300" i="1" dirty="0" smtClean="0">
                        <a:solidFill>
                          <a:prstClr val="black"/>
                        </a:solidFill>
                        <a:latin typeface="Cambria Math"/>
                      </a:rPr>
                      <m:t> </m:t>
                    </m:r>
                    <m:r>
                      <a:rPr lang="es-ES" sz="2300" i="1" dirty="0" smtClean="0">
                        <a:solidFill>
                          <a:prstClr val="black"/>
                        </a:solidFill>
                        <a:latin typeface="Cambria Math"/>
                      </a:rPr>
                      <m:t>−∞&lt;</m:t>
                    </m:r>
                    <m:r>
                      <a:rPr lang="es-ES" sz="2300" i="1" dirty="0" smtClean="0">
                        <a:solidFill>
                          <a:prstClr val="black"/>
                        </a:solidFill>
                        <a:latin typeface="Cambria Math"/>
                      </a:rPr>
                      <m:t>𝑦</m:t>
                    </m:r>
                    <m:r>
                      <a:rPr lang="es-ES" sz="2300" i="1" dirty="0" smtClean="0">
                        <a:solidFill>
                          <a:prstClr val="black"/>
                        </a:solidFill>
                        <a:latin typeface="Cambria Math"/>
                      </a:rPr>
                      <m:t>&lt;∞,    </m:t>
                    </m:r>
                  </m:oMath>
                </a14:m>
                <a:endParaRPr lang="es-ES" sz="2300" dirty="0">
                  <a:solidFill>
                    <a:prstClr val="black"/>
                  </a:solidFill>
                </a:endParaRPr>
              </a:p>
              <a:p>
                <a:pPr algn="just"/>
                <a:r>
                  <a:rPr lang="en-US" sz="2300" dirty="0" smtClean="0">
                    <a:solidFill>
                      <a:prstClr val="black"/>
                    </a:solidFill>
                  </a:rPr>
                  <a:t>where </a:t>
                </a:r>
                <a14:m>
                  <m:oMath xmlns:m="http://schemas.openxmlformats.org/officeDocument/2006/math">
                    <m:sSub>
                      <m:sSubPr>
                        <m:ctrlPr>
                          <a:rPr lang="es-ES" sz="2300" i="1" dirty="0">
                            <a:solidFill>
                              <a:prstClr val="black"/>
                            </a:solidFill>
                            <a:latin typeface="Cambria Math"/>
                          </a:rPr>
                        </m:ctrlPr>
                      </m:sSubPr>
                      <m:e>
                        <m:r>
                          <a:rPr lang="en-US" sz="2300" i="1" dirty="0">
                            <a:solidFill>
                              <a:prstClr val="black"/>
                            </a:solidFill>
                            <a:latin typeface="Cambria Math"/>
                          </a:rPr>
                          <m:t>𝑘</m:t>
                        </m:r>
                      </m:e>
                      <m:sub>
                        <m:r>
                          <a:rPr lang="en-US" sz="2300" i="1" dirty="0">
                            <a:solidFill>
                              <a:prstClr val="black"/>
                            </a:solidFill>
                            <a:latin typeface="Cambria Math"/>
                          </a:rPr>
                          <m:t>0</m:t>
                        </m:r>
                      </m:sub>
                    </m:sSub>
                  </m:oMath>
                </a14:m>
                <a:r>
                  <a:rPr lang="en-US" sz="2300" dirty="0">
                    <a:solidFill>
                      <a:prstClr val="black"/>
                    </a:solidFill>
                  </a:rPr>
                  <a:t> and </a:t>
                </a:r>
                <a14:m>
                  <m:oMath xmlns:m="http://schemas.openxmlformats.org/officeDocument/2006/math">
                    <m:sSub>
                      <m:sSubPr>
                        <m:ctrlPr>
                          <a:rPr lang="es-ES" sz="2300" i="1" dirty="0">
                            <a:solidFill>
                              <a:prstClr val="black"/>
                            </a:solidFill>
                            <a:latin typeface="Cambria Math"/>
                          </a:rPr>
                        </m:ctrlPr>
                      </m:sSubPr>
                      <m:e>
                        <m:r>
                          <a:rPr lang="en-US" sz="2300" i="1" dirty="0">
                            <a:solidFill>
                              <a:prstClr val="black"/>
                            </a:solidFill>
                            <a:latin typeface="Cambria Math"/>
                          </a:rPr>
                          <m:t>𝑘</m:t>
                        </m:r>
                      </m:e>
                      <m:sub>
                        <m:r>
                          <a:rPr lang="en-US" sz="2300" i="1" dirty="0" smtClean="0">
                            <a:solidFill>
                              <a:prstClr val="black"/>
                            </a:solidFill>
                            <a:latin typeface="Cambria Math"/>
                          </a:rPr>
                          <m:t>1</m:t>
                        </m:r>
                      </m:sub>
                    </m:sSub>
                  </m:oMath>
                </a14:m>
                <a:r>
                  <a:rPr lang="en-US" sz="2300" dirty="0">
                    <a:solidFill>
                      <a:prstClr val="black"/>
                    </a:solidFill>
                  </a:rPr>
                  <a:t> are constants</a:t>
                </a:r>
                <a:r>
                  <a:rPr lang="en-US" sz="2300" dirty="0" smtClean="0">
                    <a:solidFill>
                      <a:prstClr val="black"/>
                    </a:solidFill>
                  </a:rPr>
                  <a:t>.</a:t>
                </a:r>
              </a:p>
              <a:p>
                <a:pPr algn="just"/>
                <a:endParaRPr lang="en-US" sz="100" dirty="0" smtClean="0">
                  <a:solidFill>
                    <a:prstClr val="black"/>
                  </a:solidFill>
                </a:endParaRPr>
              </a:p>
              <a:p>
                <a:pPr algn="just"/>
                <a:r>
                  <a:rPr lang="en-US" sz="2300" dirty="0" smtClean="0">
                    <a:solidFill>
                      <a:prstClr val="black"/>
                    </a:solidFill>
                  </a:rPr>
                  <a:t>Consider </a:t>
                </a:r>
                <a14:m>
                  <m:oMath xmlns:m="http://schemas.openxmlformats.org/officeDocument/2006/math">
                    <m:r>
                      <a:rPr lang="es-ES" sz="2300" i="1" dirty="0">
                        <a:solidFill>
                          <a:prstClr val="black"/>
                        </a:solidFill>
                        <a:latin typeface="Cambria Math"/>
                      </a:rPr>
                      <m:t>𝜑</m:t>
                    </m:r>
                    <m:d>
                      <m:dPr>
                        <m:ctrlPr>
                          <a:rPr lang="es-ES" sz="2300" i="1" dirty="0">
                            <a:solidFill>
                              <a:prstClr val="black"/>
                            </a:solidFill>
                            <a:latin typeface="Cambria Math"/>
                          </a:rPr>
                        </m:ctrlPr>
                      </m:dPr>
                      <m:e>
                        <m:r>
                          <a:rPr lang="en-US" sz="2300" i="1" dirty="0" smtClean="0">
                            <a:solidFill>
                              <a:prstClr val="black"/>
                            </a:solidFill>
                            <a:latin typeface="Cambria Math"/>
                          </a:rPr>
                          <m:t>𝑥</m:t>
                        </m:r>
                        <m:r>
                          <a:rPr lang="es-ES" sz="2300" i="1" dirty="0">
                            <a:solidFill>
                              <a:prstClr val="black"/>
                            </a:solidFill>
                            <a:latin typeface="Cambria Math"/>
                          </a:rPr>
                          <m:t>, </m:t>
                        </m:r>
                        <m:r>
                          <a:rPr lang="es-ES" sz="2300" i="1" dirty="0">
                            <a:solidFill>
                              <a:prstClr val="black"/>
                            </a:solidFill>
                            <a:latin typeface="Cambria Math"/>
                          </a:rPr>
                          <m:t>𝑦</m:t>
                        </m:r>
                      </m:e>
                    </m:d>
                    <m:r>
                      <a:rPr lang="es-ES" sz="2300" i="1" dirty="0">
                        <a:solidFill>
                          <a:prstClr val="black"/>
                        </a:solidFill>
                        <a:latin typeface="Cambria Math"/>
                      </a:rPr>
                      <m:t>=</m:t>
                    </m:r>
                    <m:r>
                      <a:rPr lang="en-US" sz="2300" i="1" dirty="0" smtClean="0">
                        <a:solidFill>
                          <a:prstClr val="black"/>
                        </a:solidFill>
                        <a:latin typeface="Cambria Math"/>
                      </a:rPr>
                      <m:t>𝑥</m:t>
                    </m:r>
                    <m:r>
                      <a:rPr lang="en-US" sz="2300" i="1" dirty="0" smtClean="0">
                        <a:solidFill>
                          <a:prstClr val="black"/>
                        </a:solidFill>
                        <a:latin typeface="Cambria Math"/>
                      </a:rPr>
                      <m:t>,</m:t>
                    </m:r>
                  </m:oMath>
                </a14:m>
                <a:r>
                  <a:rPr lang="en-US" sz="2300" dirty="0" smtClean="0">
                    <a:solidFill>
                      <a:prstClr val="black"/>
                    </a:solidFill>
                  </a:rPr>
                  <a:t> the real part of the analytic function </a:t>
                </a:r>
                <a14:m>
                  <m:oMath xmlns:m="http://schemas.openxmlformats.org/officeDocument/2006/math">
                    <m:r>
                      <a:rPr lang="en-US" sz="2300" i="1" smtClean="0">
                        <a:solidFill>
                          <a:prstClr val="black"/>
                        </a:solidFill>
                        <a:latin typeface="Cambria Math"/>
                      </a:rPr>
                      <m:t>𝑓</m:t>
                    </m:r>
                    <m:d>
                      <m:dPr>
                        <m:ctrlPr>
                          <a:rPr lang="en-US" sz="2300" i="1" smtClean="0">
                            <a:solidFill>
                              <a:prstClr val="black"/>
                            </a:solidFill>
                            <a:latin typeface="Cambria Math"/>
                          </a:rPr>
                        </m:ctrlPr>
                      </m:dPr>
                      <m:e>
                        <m:r>
                          <a:rPr lang="en-US" sz="2300" i="1" smtClean="0">
                            <a:solidFill>
                              <a:prstClr val="black"/>
                            </a:solidFill>
                            <a:latin typeface="Cambria Math"/>
                          </a:rPr>
                          <m:t>𝑧</m:t>
                        </m:r>
                      </m:e>
                    </m:d>
                    <m:r>
                      <a:rPr lang="en-US" sz="2300" i="1" smtClean="0">
                        <a:solidFill>
                          <a:prstClr val="black"/>
                        </a:solidFill>
                        <a:latin typeface="Cambria Math"/>
                      </a:rPr>
                      <m:t>=</m:t>
                    </m:r>
                    <m:r>
                      <a:rPr lang="en-US" sz="2300" i="1" smtClean="0">
                        <a:solidFill>
                          <a:prstClr val="black"/>
                        </a:solidFill>
                        <a:latin typeface="Cambria Math"/>
                      </a:rPr>
                      <m:t>𝑧</m:t>
                    </m:r>
                    <m:r>
                      <a:rPr lang="en-US" sz="2300" i="1" smtClean="0">
                        <a:solidFill>
                          <a:prstClr val="black"/>
                        </a:solidFill>
                        <a:latin typeface="Cambria Math"/>
                      </a:rPr>
                      <m:t>.</m:t>
                    </m:r>
                  </m:oMath>
                </a14:m>
                <a:r>
                  <a:rPr lang="en-US" sz="2300" dirty="0" smtClean="0">
                    <a:solidFill>
                      <a:prstClr val="black"/>
                    </a:solidFill>
                  </a:rPr>
                  <a:t> This real multivariable function </a:t>
                </a:r>
                <a14:m>
                  <m:oMath xmlns:m="http://schemas.openxmlformats.org/officeDocument/2006/math">
                    <m:r>
                      <a:rPr lang="es-ES" sz="2300" i="1" dirty="0">
                        <a:solidFill>
                          <a:prstClr val="black"/>
                        </a:solidFill>
                        <a:latin typeface="Cambria Math"/>
                      </a:rPr>
                      <m:t>𝜑</m:t>
                    </m:r>
                    <m:d>
                      <m:dPr>
                        <m:ctrlPr>
                          <a:rPr lang="es-ES" sz="2300" i="1" dirty="0">
                            <a:solidFill>
                              <a:prstClr val="black"/>
                            </a:solidFill>
                            <a:latin typeface="Cambria Math"/>
                          </a:rPr>
                        </m:ctrlPr>
                      </m:dPr>
                      <m:e>
                        <m:r>
                          <a:rPr lang="en-US" sz="2300" i="1" dirty="0">
                            <a:solidFill>
                              <a:prstClr val="black"/>
                            </a:solidFill>
                            <a:latin typeface="Cambria Math"/>
                          </a:rPr>
                          <m:t>𝑥</m:t>
                        </m:r>
                        <m:r>
                          <a:rPr lang="es-ES" sz="2300" i="1" dirty="0">
                            <a:solidFill>
                              <a:prstClr val="black"/>
                            </a:solidFill>
                            <a:latin typeface="Cambria Math"/>
                          </a:rPr>
                          <m:t>, </m:t>
                        </m:r>
                        <m:r>
                          <a:rPr lang="es-ES" sz="2300" i="1" dirty="0">
                            <a:solidFill>
                              <a:prstClr val="black"/>
                            </a:solidFill>
                            <a:latin typeface="Cambria Math"/>
                          </a:rPr>
                          <m:t>𝑦</m:t>
                        </m:r>
                      </m:e>
                    </m:d>
                  </m:oMath>
                </a14:m>
                <a:r>
                  <a:rPr lang="en-US" sz="2300" dirty="0" smtClean="0">
                    <a:solidFill>
                      <a:prstClr val="black"/>
                    </a:solidFill>
                  </a:rPr>
                  <a:t> is harmonic and constant along the vertical line. To accommodate the given boundary conditions for the steady-state temperature in the slab we take </a:t>
                </a:r>
              </a:p>
              <a:p>
                <a:pPr algn="ctr"/>
                <a14:m>
                  <m:oMath xmlns:m="http://schemas.openxmlformats.org/officeDocument/2006/math">
                    <m:r>
                      <a:rPr lang="en-US" sz="2300" i="1" dirty="0">
                        <a:solidFill>
                          <a:prstClr val="black"/>
                        </a:solidFill>
                        <a:latin typeface="Cambria Math"/>
                      </a:rPr>
                      <m:t>𝜑</m:t>
                    </m:r>
                    <m:d>
                      <m:dPr>
                        <m:ctrlPr>
                          <a:rPr lang="en-US" sz="2300" i="1" dirty="0">
                            <a:solidFill>
                              <a:prstClr val="black"/>
                            </a:solidFill>
                            <a:latin typeface="Cambria Math"/>
                          </a:rPr>
                        </m:ctrlPr>
                      </m:dPr>
                      <m:e>
                        <m:r>
                          <a:rPr lang="en-US" sz="2300" i="1" dirty="0">
                            <a:solidFill>
                              <a:prstClr val="black"/>
                            </a:solidFill>
                            <a:latin typeface="Cambria Math"/>
                          </a:rPr>
                          <m:t>𝑥</m:t>
                        </m:r>
                        <m:r>
                          <a:rPr lang="en-US" sz="2300" i="1" dirty="0" smtClean="0">
                            <a:solidFill>
                              <a:prstClr val="black"/>
                            </a:solidFill>
                            <a:latin typeface="Cambria Math"/>
                          </a:rPr>
                          <m:t>,</m:t>
                        </m:r>
                        <m:r>
                          <a:rPr lang="en-US" sz="2300" i="1" dirty="0" smtClean="0">
                            <a:solidFill>
                              <a:prstClr val="black"/>
                            </a:solidFill>
                            <a:latin typeface="Cambria Math"/>
                          </a:rPr>
                          <m:t>𝑦</m:t>
                        </m:r>
                      </m:e>
                    </m:d>
                    <m:r>
                      <a:rPr lang="en-US" sz="2300" i="1" dirty="0">
                        <a:solidFill>
                          <a:prstClr val="black"/>
                        </a:solidFill>
                        <a:latin typeface="Cambria Math"/>
                      </a:rPr>
                      <m:t>=</m:t>
                    </m:r>
                    <m:r>
                      <a:rPr lang="en-US" sz="2300" i="1" dirty="0" err="1">
                        <a:solidFill>
                          <a:prstClr val="black"/>
                        </a:solidFill>
                        <a:latin typeface="Cambria Math"/>
                      </a:rPr>
                      <m:t>𝑎𝑥</m:t>
                    </m:r>
                    <m:r>
                      <a:rPr lang="en-US" sz="2300" i="1" dirty="0" err="1">
                        <a:solidFill>
                          <a:prstClr val="black"/>
                        </a:solidFill>
                        <a:latin typeface="Cambria Math"/>
                      </a:rPr>
                      <m:t>+</m:t>
                    </m:r>
                    <m:r>
                      <a:rPr lang="en-US" sz="2300" i="1" dirty="0" err="1">
                        <a:solidFill>
                          <a:prstClr val="black"/>
                        </a:solidFill>
                        <a:latin typeface="Cambria Math"/>
                      </a:rPr>
                      <m:t>𝑏</m:t>
                    </m:r>
                    <m:r>
                      <a:rPr lang="en-US" sz="2300" dirty="0" smtClean="0">
                        <a:solidFill>
                          <a:prstClr val="black"/>
                        </a:solidFill>
                        <a:latin typeface="Cambria Math"/>
                      </a:rPr>
                      <m:t>,</m:t>
                    </m:r>
                  </m:oMath>
                </a14:m>
                <a:r>
                  <a:rPr lang="en-US" sz="2300" dirty="0">
                    <a:solidFill>
                      <a:prstClr val="black"/>
                    </a:solidFill>
                  </a:rPr>
                  <a:t> </a:t>
                </a:r>
              </a:p>
            </p:txBody>
          </p:sp>
        </mc:Choice>
        <mc:Fallback xmlns="">
          <p:sp>
            <p:nvSpPr>
              <p:cNvPr id="6" name="Rectangle 5"/>
              <p:cNvSpPr>
                <a:spLocks noRot="1" noChangeAspect="1" noMove="1" noResize="1" noEditPoints="1" noAdjustHandles="1" noChangeArrowheads="1" noChangeShapeType="1" noTextEdit="1"/>
              </p:cNvSpPr>
              <p:nvPr/>
            </p:nvSpPr>
            <p:spPr>
              <a:xfrm>
                <a:off x="370041" y="804017"/>
                <a:ext cx="11669559" cy="2616101"/>
              </a:xfrm>
              <a:prstGeom prst="rect">
                <a:avLst/>
              </a:prstGeom>
              <a:blipFill rotWithShape="1">
                <a:blip r:embed="rId4"/>
                <a:stretch>
                  <a:fillRect l="-784" t="-1632" r="-7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70041" y="3420119"/>
                <a:ext cx="9395282" cy="2885662"/>
              </a:xfrm>
              <a:prstGeom prst="rect">
                <a:avLst/>
              </a:prstGeom>
            </p:spPr>
            <p:txBody>
              <a:bodyPr wrap="square">
                <a:spAutoFit/>
              </a:bodyPr>
              <a:lstStyle/>
              <a:p>
                <a:pPr algn="just"/>
                <a:r>
                  <a:rPr lang="en-US" sz="2300" dirty="0" smtClean="0">
                    <a:solidFill>
                      <a:prstClr val="black"/>
                    </a:solidFill>
                  </a:rPr>
                  <a:t>which is the real part of </a:t>
                </a:r>
                <a14:m>
                  <m:oMath xmlns:m="http://schemas.openxmlformats.org/officeDocument/2006/math">
                    <m:r>
                      <a:rPr lang="en-US" sz="2300" i="1" smtClean="0">
                        <a:solidFill>
                          <a:prstClr val="black"/>
                        </a:solidFill>
                        <a:latin typeface="Cambria Math"/>
                      </a:rPr>
                      <m:t>𝑓</m:t>
                    </m:r>
                    <m:d>
                      <m:dPr>
                        <m:ctrlPr>
                          <a:rPr lang="en-US" sz="2300" i="1" smtClean="0">
                            <a:solidFill>
                              <a:prstClr val="black"/>
                            </a:solidFill>
                            <a:latin typeface="Cambria Math"/>
                          </a:rPr>
                        </m:ctrlPr>
                      </m:dPr>
                      <m:e>
                        <m:r>
                          <a:rPr lang="en-US" sz="2300" i="1" smtClean="0">
                            <a:solidFill>
                              <a:prstClr val="black"/>
                            </a:solidFill>
                            <a:latin typeface="Cambria Math"/>
                          </a:rPr>
                          <m:t>𝑧</m:t>
                        </m:r>
                      </m:e>
                    </m:d>
                    <m:r>
                      <a:rPr lang="en-US" sz="2300" i="1" smtClean="0">
                        <a:solidFill>
                          <a:prstClr val="black"/>
                        </a:solidFill>
                        <a:latin typeface="Cambria Math"/>
                      </a:rPr>
                      <m:t>=</m:t>
                    </m:r>
                    <m:r>
                      <a:rPr lang="en-US" sz="2300" i="1" smtClean="0">
                        <a:solidFill>
                          <a:prstClr val="black"/>
                        </a:solidFill>
                        <a:latin typeface="Cambria Math"/>
                      </a:rPr>
                      <m:t>𝑎𝑧</m:t>
                    </m:r>
                    <m:r>
                      <a:rPr lang="en-US" sz="2300" i="1" smtClean="0">
                        <a:solidFill>
                          <a:prstClr val="black"/>
                        </a:solidFill>
                        <a:latin typeface="Cambria Math"/>
                      </a:rPr>
                      <m:t>+</m:t>
                    </m:r>
                    <m:r>
                      <a:rPr lang="en-US" sz="2300" i="1" smtClean="0">
                        <a:solidFill>
                          <a:prstClr val="black"/>
                        </a:solidFill>
                        <a:latin typeface="Cambria Math"/>
                      </a:rPr>
                      <m:t>𝑏</m:t>
                    </m:r>
                    <m:r>
                      <a:rPr lang="en-US" sz="2300" i="1" smtClean="0">
                        <a:solidFill>
                          <a:prstClr val="black"/>
                        </a:solidFill>
                        <a:latin typeface="Cambria Math"/>
                      </a:rPr>
                      <m:t>.</m:t>
                    </m:r>
                  </m:oMath>
                </a14:m>
                <a:r>
                  <a:rPr lang="en-US" sz="2300" dirty="0">
                    <a:solidFill>
                      <a:prstClr val="black"/>
                    </a:solidFill>
                  </a:rPr>
                  <a:t> </a:t>
                </a:r>
                <a:r>
                  <a:rPr lang="en-US" sz="2300" dirty="0" smtClean="0">
                    <a:solidFill>
                      <a:prstClr val="black"/>
                    </a:solidFill>
                  </a:rPr>
                  <a:t>Using the given conditions we have:</a:t>
                </a:r>
              </a:p>
              <a:p>
                <a:pPr algn="ctr"/>
                <a:r>
                  <a:rPr lang="en-US" sz="2300" dirty="0" smtClean="0">
                    <a:solidFill>
                      <a:prstClr val="black"/>
                    </a:solidFill>
                  </a:rPr>
                  <a:t> </a:t>
                </a:r>
                <a14:m>
                  <m:oMath xmlns:m="http://schemas.openxmlformats.org/officeDocument/2006/math">
                    <m:r>
                      <a:rPr lang="en-US" sz="2300" i="1" dirty="0">
                        <a:solidFill>
                          <a:prstClr val="black"/>
                        </a:solidFill>
                        <a:latin typeface="Cambria Math"/>
                      </a:rPr>
                      <m:t>𝑎</m:t>
                    </m:r>
                    <m:r>
                      <a:rPr lang="en-US" sz="2300" i="1" dirty="0">
                        <a:solidFill>
                          <a:prstClr val="black"/>
                        </a:solidFill>
                        <a:latin typeface="Cambria Math"/>
                      </a:rPr>
                      <m:t>(−1)+</m:t>
                    </m:r>
                    <m:r>
                      <a:rPr lang="en-US" sz="2300" i="1" dirty="0">
                        <a:solidFill>
                          <a:prstClr val="black"/>
                        </a:solidFill>
                        <a:latin typeface="Cambria Math"/>
                      </a:rPr>
                      <m:t>𝑏</m:t>
                    </m:r>
                    <m:r>
                      <a:rPr lang="en-US" sz="2300" i="1" dirty="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𝑘</m:t>
                        </m:r>
                      </m:e>
                      <m:sub>
                        <m:r>
                          <a:rPr lang="en-US" sz="2300" i="1" dirty="0">
                            <a:solidFill>
                              <a:prstClr val="black"/>
                            </a:solidFill>
                            <a:latin typeface="Cambria Math"/>
                          </a:rPr>
                          <m:t>0</m:t>
                        </m:r>
                      </m:sub>
                    </m:sSub>
                  </m:oMath>
                </a14:m>
                <a:r>
                  <a:rPr lang="en-US" sz="2300" dirty="0">
                    <a:solidFill>
                      <a:prstClr val="black"/>
                    </a:solidFill>
                  </a:rPr>
                  <a:t> and </a:t>
                </a:r>
                <a14:m>
                  <m:oMath xmlns:m="http://schemas.openxmlformats.org/officeDocument/2006/math">
                    <m:r>
                      <a:rPr lang="en-US" sz="2300" i="1" dirty="0">
                        <a:solidFill>
                          <a:prstClr val="black"/>
                        </a:solidFill>
                        <a:latin typeface="Cambria Math"/>
                      </a:rPr>
                      <m:t>𝑎</m:t>
                    </m:r>
                    <m:d>
                      <m:dPr>
                        <m:ctrlPr>
                          <a:rPr lang="en-US" sz="2300" i="1" dirty="0">
                            <a:solidFill>
                              <a:prstClr val="black"/>
                            </a:solidFill>
                            <a:latin typeface="Cambria Math"/>
                          </a:rPr>
                        </m:ctrlPr>
                      </m:dPr>
                      <m:e>
                        <m:r>
                          <a:rPr lang="en-US" sz="2300" i="1" dirty="0">
                            <a:solidFill>
                              <a:prstClr val="black"/>
                            </a:solidFill>
                            <a:latin typeface="Cambria Math"/>
                          </a:rPr>
                          <m:t>1</m:t>
                        </m:r>
                      </m:e>
                    </m:d>
                    <m:r>
                      <a:rPr lang="en-US" sz="2300" i="1" dirty="0">
                        <a:solidFill>
                          <a:prstClr val="black"/>
                        </a:solidFill>
                        <a:latin typeface="Cambria Math"/>
                      </a:rPr>
                      <m:t>+</m:t>
                    </m:r>
                    <m:r>
                      <a:rPr lang="en-US" sz="2300" i="1" dirty="0">
                        <a:solidFill>
                          <a:prstClr val="black"/>
                        </a:solidFill>
                        <a:latin typeface="Cambria Math"/>
                      </a:rPr>
                      <m:t>𝑏</m:t>
                    </m:r>
                    <m:r>
                      <a:rPr lang="en-US" sz="2300" i="1" dirty="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𝑘</m:t>
                        </m:r>
                      </m:e>
                      <m:sub>
                        <m:r>
                          <a:rPr lang="en-US" sz="2300" i="1" dirty="0">
                            <a:solidFill>
                              <a:prstClr val="black"/>
                            </a:solidFill>
                            <a:latin typeface="Cambria Math"/>
                          </a:rPr>
                          <m:t>1</m:t>
                        </m:r>
                      </m:sub>
                    </m:sSub>
                    <m:r>
                      <a:rPr lang="en-US" sz="2300" i="1" dirty="0" smtClean="0">
                        <a:solidFill>
                          <a:prstClr val="black"/>
                        </a:solidFill>
                        <a:latin typeface="Cambria Math"/>
                      </a:rPr>
                      <m:t>.</m:t>
                    </m:r>
                  </m:oMath>
                </a14:m>
                <a:endParaRPr lang="en-US" sz="2300" dirty="0" smtClean="0">
                  <a:solidFill>
                    <a:prstClr val="black"/>
                  </a:solidFill>
                </a:endParaRPr>
              </a:p>
              <a:p>
                <a:pPr algn="just"/>
                <a:r>
                  <a:rPr lang="en-US" sz="2300" dirty="0" smtClean="0">
                    <a:solidFill>
                      <a:prstClr val="black"/>
                    </a:solidFill>
                  </a:rPr>
                  <a:t>Solving these two equation we get:</a:t>
                </a:r>
              </a:p>
              <a:p>
                <a:pPr algn="ctr"/>
                <a:r>
                  <a:rPr lang="en-US" sz="2300" dirty="0" smtClean="0">
                    <a:solidFill>
                      <a:prstClr val="black"/>
                    </a:solidFill>
                  </a:rPr>
                  <a:t> </a:t>
                </a:r>
                <a14:m>
                  <m:oMath xmlns:m="http://schemas.openxmlformats.org/officeDocument/2006/math">
                    <m:r>
                      <a:rPr lang="en-US" sz="2300" i="1" dirty="0">
                        <a:solidFill>
                          <a:prstClr val="black"/>
                        </a:solidFill>
                        <a:latin typeface="Cambria Math"/>
                      </a:rPr>
                      <m:t>2</m:t>
                    </m:r>
                    <m:r>
                      <a:rPr lang="en-US" sz="2300" i="1" dirty="0">
                        <a:solidFill>
                          <a:prstClr val="black"/>
                        </a:solidFill>
                        <a:latin typeface="Cambria Math"/>
                      </a:rPr>
                      <m:t>𝑏</m:t>
                    </m:r>
                    <m:r>
                      <a:rPr lang="en-US" sz="2300" i="1" dirty="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𝑘</m:t>
                        </m:r>
                      </m:e>
                      <m:sub>
                        <m:r>
                          <a:rPr lang="en-US" sz="2300" i="1" dirty="0">
                            <a:solidFill>
                              <a:prstClr val="black"/>
                            </a:solidFill>
                            <a:latin typeface="Cambria Math"/>
                          </a:rPr>
                          <m:t>0</m:t>
                        </m:r>
                      </m:sub>
                    </m:sSub>
                    <m:r>
                      <a:rPr lang="en-US" sz="2300" i="1" dirty="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𝑘</m:t>
                        </m:r>
                      </m:e>
                      <m:sub>
                        <m:r>
                          <a:rPr lang="en-US" sz="2300" i="1" dirty="0">
                            <a:solidFill>
                              <a:prstClr val="black"/>
                            </a:solidFill>
                            <a:latin typeface="Cambria Math"/>
                          </a:rPr>
                          <m:t>1</m:t>
                        </m:r>
                      </m:sub>
                    </m:sSub>
                  </m:oMath>
                </a14:m>
                <a:r>
                  <a:rPr lang="en-US" sz="2300" dirty="0">
                    <a:solidFill>
                      <a:prstClr val="black"/>
                    </a:solidFill>
                  </a:rPr>
                  <a:t>, and </a:t>
                </a:r>
                <a14:m>
                  <m:oMath xmlns:m="http://schemas.openxmlformats.org/officeDocument/2006/math">
                    <m:r>
                      <a:rPr lang="en-US" sz="2300" dirty="0" smtClean="0">
                        <a:solidFill>
                          <a:prstClr val="black"/>
                        </a:solidFill>
                        <a:latin typeface="Cambria Math"/>
                      </a:rPr>
                      <m:t> </m:t>
                    </m:r>
                    <m:r>
                      <a:rPr lang="en-US" sz="2300" i="1" dirty="0">
                        <a:solidFill>
                          <a:prstClr val="black"/>
                        </a:solidFill>
                        <a:latin typeface="Cambria Math"/>
                      </a:rPr>
                      <m:t>2</m:t>
                    </m:r>
                    <m:r>
                      <a:rPr lang="en-US" sz="2300" i="1" dirty="0">
                        <a:solidFill>
                          <a:prstClr val="black"/>
                        </a:solidFill>
                        <a:latin typeface="Cambria Math"/>
                      </a:rPr>
                      <m:t>𝑎</m:t>
                    </m:r>
                    <m:r>
                      <a:rPr lang="en-US" sz="2300" i="1" dirty="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𝑘</m:t>
                        </m:r>
                      </m:e>
                      <m:sub>
                        <m:r>
                          <a:rPr lang="en-US" sz="2300" i="1" dirty="0">
                            <a:solidFill>
                              <a:prstClr val="black"/>
                            </a:solidFill>
                            <a:latin typeface="Cambria Math"/>
                          </a:rPr>
                          <m:t>1</m:t>
                        </m:r>
                      </m:sub>
                    </m:sSub>
                    <m:r>
                      <a:rPr lang="en-US" sz="2300" i="1" dirty="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𝑘</m:t>
                        </m:r>
                      </m:e>
                      <m:sub>
                        <m:r>
                          <a:rPr lang="en-US" sz="2300" i="1" dirty="0">
                            <a:solidFill>
                              <a:prstClr val="black"/>
                            </a:solidFill>
                            <a:latin typeface="Cambria Math"/>
                          </a:rPr>
                          <m:t>0</m:t>
                        </m:r>
                      </m:sub>
                    </m:sSub>
                  </m:oMath>
                </a14:m>
                <a:r>
                  <a:rPr lang="en-US" sz="2300" i="1" dirty="0">
                    <a:solidFill>
                      <a:prstClr val="black"/>
                    </a:solidFill>
                  </a:rPr>
                  <a:t>. </a:t>
                </a:r>
                <a:endParaRPr lang="en-US" sz="2300" dirty="0" smtClean="0">
                  <a:solidFill>
                    <a:prstClr val="black"/>
                  </a:solidFill>
                </a:endParaRPr>
              </a:p>
              <a:p>
                <a:pPr algn="just"/>
                <a:r>
                  <a:rPr lang="en-US" sz="2300" dirty="0" smtClean="0">
                    <a:solidFill>
                      <a:prstClr val="black"/>
                    </a:solidFill>
                  </a:rPr>
                  <a:t>Therefore</a:t>
                </a:r>
                <a:r>
                  <a:rPr lang="en-US" sz="2300" dirty="0">
                    <a:solidFill>
                      <a:prstClr val="black"/>
                    </a:solidFill>
                  </a:rPr>
                  <a:t>, we have the following solution of the given </a:t>
                </a:r>
                <a:r>
                  <a:rPr lang="en-US" sz="2300" dirty="0" err="1">
                    <a:solidFill>
                      <a:prstClr val="black"/>
                    </a:solidFill>
                  </a:rPr>
                  <a:t>Dirichlet</a:t>
                </a:r>
                <a:r>
                  <a:rPr lang="en-US" sz="2300" dirty="0">
                    <a:solidFill>
                      <a:prstClr val="black"/>
                    </a:solidFill>
                  </a:rPr>
                  <a:t> problem </a:t>
                </a:r>
              </a:p>
              <a:p>
                <a:pPr algn="ctr"/>
                <a14:m>
                  <m:oMathPara xmlns:m="http://schemas.openxmlformats.org/officeDocument/2006/math">
                    <m:oMathParaPr>
                      <m:jc m:val="centerGroup"/>
                    </m:oMathParaPr>
                    <m:oMath xmlns:m="http://schemas.openxmlformats.org/officeDocument/2006/math">
                      <m:r>
                        <a:rPr lang="el-GR" sz="2300" i="1" dirty="0">
                          <a:solidFill>
                            <a:srgbClr val="0070C0"/>
                          </a:solidFill>
                          <a:latin typeface="Cambria Math"/>
                        </a:rPr>
                        <m:t>𝜑</m:t>
                      </m:r>
                      <m:d>
                        <m:dPr>
                          <m:ctrlPr>
                            <a:rPr lang="el-GR" sz="2300" i="1" dirty="0">
                              <a:solidFill>
                                <a:srgbClr val="0070C0"/>
                              </a:solidFill>
                              <a:latin typeface="Cambria Math"/>
                            </a:rPr>
                          </m:ctrlPr>
                        </m:dPr>
                        <m:e>
                          <m:r>
                            <a:rPr lang="en-US" sz="2300" i="1" dirty="0">
                              <a:solidFill>
                                <a:srgbClr val="0070C0"/>
                              </a:solidFill>
                              <a:latin typeface="Cambria Math"/>
                            </a:rPr>
                            <m:t>𝑥</m:t>
                          </m:r>
                        </m:e>
                      </m:d>
                      <m:r>
                        <a:rPr lang="en-US" sz="2300" i="1" dirty="0">
                          <a:solidFill>
                            <a:srgbClr val="0070C0"/>
                          </a:solidFill>
                          <a:latin typeface="Cambria Math"/>
                        </a:rPr>
                        <m:t>=</m:t>
                      </m:r>
                      <m:f>
                        <m:fPr>
                          <m:ctrlPr>
                            <a:rPr lang="en-US" sz="2300" i="1">
                              <a:solidFill>
                                <a:srgbClr val="0070C0"/>
                              </a:solidFill>
                              <a:latin typeface="Cambria Math"/>
                            </a:rPr>
                          </m:ctrlPr>
                        </m:fPr>
                        <m:num>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1</m:t>
                              </m:r>
                            </m:sub>
                          </m:sSub>
                          <m:r>
                            <a:rPr lang="en-US" sz="2300" i="1" dirty="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0</m:t>
                              </m:r>
                            </m:sub>
                          </m:sSub>
                        </m:num>
                        <m:den>
                          <m:r>
                            <a:rPr lang="en-US" sz="2300" i="1">
                              <a:solidFill>
                                <a:srgbClr val="0070C0"/>
                              </a:solidFill>
                              <a:latin typeface="Cambria Math"/>
                            </a:rPr>
                            <m:t>2</m:t>
                          </m:r>
                        </m:den>
                      </m:f>
                      <m:r>
                        <a:rPr lang="en-US" sz="2300" i="1">
                          <a:solidFill>
                            <a:srgbClr val="0070C0"/>
                          </a:solidFill>
                          <a:latin typeface="Cambria Math"/>
                        </a:rPr>
                        <m:t>𝑥</m:t>
                      </m:r>
                      <m:r>
                        <a:rPr lang="en-US" sz="2300" i="1">
                          <a:solidFill>
                            <a:srgbClr val="0070C0"/>
                          </a:solidFill>
                          <a:latin typeface="Cambria Math"/>
                        </a:rPr>
                        <m:t>+</m:t>
                      </m:r>
                      <m:f>
                        <m:fPr>
                          <m:ctrlPr>
                            <a:rPr lang="en-US" sz="2300" i="1">
                              <a:solidFill>
                                <a:srgbClr val="0070C0"/>
                              </a:solidFill>
                              <a:latin typeface="Cambria Math"/>
                            </a:rPr>
                          </m:ctrlPr>
                        </m:fPr>
                        <m:num>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1</m:t>
                              </m:r>
                            </m:sub>
                          </m:sSub>
                          <m:r>
                            <a:rPr lang="en-US" sz="2300" i="1" dirty="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0</m:t>
                              </m:r>
                            </m:sub>
                          </m:sSub>
                        </m:num>
                        <m:den>
                          <m:r>
                            <a:rPr lang="en-US" sz="2300" i="1">
                              <a:solidFill>
                                <a:srgbClr val="0070C0"/>
                              </a:solidFill>
                              <a:latin typeface="Cambria Math"/>
                            </a:rPr>
                            <m:t>2</m:t>
                          </m:r>
                        </m:den>
                      </m:f>
                      <m:r>
                        <a:rPr lang="en-US" sz="2300" i="1" smtClean="0">
                          <a:solidFill>
                            <a:srgbClr val="0070C0"/>
                          </a:solidFill>
                          <a:latin typeface="Cambria Math"/>
                        </a:rPr>
                        <m:t>,</m:t>
                      </m:r>
                    </m:oMath>
                  </m:oMathPara>
                </a14:m>
                <a:endParaRPr lang="en-US" sz="2300" dirty="0" smtClean="0">
                  <a:solidFill>
                    <a:prstClr val="black"/>
                  </a:solidFill>
                </a:endParaRPr>
              </a:p>
              <a:p>
                <a:r>
                  <a:rPr lang="en-US" sz="2300" dirty="0">
                    <a:solidFill>
                      <a:prstClr val="black"/>
                    </a:solidFill>
                  </a:rPr>
                  <a:t> which is </a:t>
                </a:r>
                <a:r>
                  <a:rPr lang="en-US" sz="2300" dirty="0" smtClean="0">
                    <a:solidFill>
                      <a:prstClr val="black"/>
                    </a:solidFill>
                  </a:rPr>
                  <a:t>the same as equation </a:t>
                </a:r>
                <a14:m>
                  <m:oMath xmlns:m="http://schemas.openxmlformats.org/officeDocument/2006/math">
                    <m:r>
                      <a:rPr lang="en-US" sz="2300" i="1" dirty="0" smtClean="0">
                        <a:solidFill>
                          <a:prstClr val="black"/>
                        </a:solidFill>
                        <a:latin typeface="Cambria Math"/>
                      </a:rPr>
                      <m:t>(3)</m:t>
                    </m:r>
                  </m:oMath>
                </a14:m>
                <a:r>
                  <a:rPr lang="en-US" sz="2300" dirty="0" smtClean="0">
                    <a:solidFill>
                      <a:prstClr val="black"/>
                    </a:solidFill>
                  </a:rPr>
                  <a:t>. </a:t>
                </a:r>
                <a:endParaRPr lang="en-US" sz="2300" dirty="0">
                  <a:solidFill>
                    <a:prstClr val="black"/>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370041" y="3420119"/>
                <a:ext cx="9395282" cy="2885662"/>
              </a:xfrm>
              <a:prstGeom prst="rect">
                <a:avLst/>
              </a:prstGeom>
              <a:blipFill rotWithShape="1">
                <a:blip r:embed="rId5"/>
                <a:stretch>
                  <a:fillRect l="-973" t="-1480" b="-380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6600960" y="95040"/>
              <a:ext cx="4658040" cy="1838880"/>
            </p14:xfrm>
          </p:contentPart>
        </mc:Choice>
        <mc:Fallback xmlns="">
          <p:pic>
            <p:nvPicPr>
              <p:cNvPr id="2" name="Ink 1"/>
              <p:cNvPicPr/>
              <p:nvPr/>
            </p:nvPicPr>
            <p:blipFill>
              <a:blip r:embed="rId7"/>
              <a:stretch>
                <a:fillRect/>
              </a:stretch>
            </p:blipFill>
            <p:spPr>
              <a:xfrm>
                <a:off x="6591600" y="85680"/>
                <a:ext cx="4676760" cy="1857600"/>
              </a:xfrm>
              <a:prstGeom prst="rect">
                <a:avLst/>
              </a:prstGeom>
            </p:spPr>
          </p:pic>
        </mc:Fallback>
      </mc:AlternateContent>
    </p:spTree>
    <p:extLst>
      <p:ext uri="{BB962C8B-B14F-4D97-AF65-F5344CB8AC3E}">
        <p14:creationId xmlns:p14="http://schemas.microsoft.com/office/powerpoint/2010/main" val="35836123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61360" y="1021239"/>
                <a:ext cx="11252687" cy="2308324"/>
              </a:xfrm>
              <a:prstGeom prst="rect">
                <a:avLst/>
              </a:prstGeom>
            </p:spPr>
            <p:txBody>
              <a:bodyPr wrap="square">
                <a:spAutoFit/>
              </a:bodyPr>
              <a:lstStyle/>
              <a:p>
                <a:pPr marL="457200" indent="-457200">
                  <a:buFont typeface="+mj-lt"/>
                  <a:buAutoNum type="alphaLcParenR"/>
                </a:pPr>
                <a:r>
                  <a:rPr lang="en-US" sz="2400" dirty="0" smtClean="0">
                    <a:solidFill>
                      <a:prstClr val="black"/>
                    </a:solidFill>
                  </a:rPr>
                  <a:t>Find </a:t>
                </a:r>
                <a:r>
                  <a:rPr lang="en-US" sz="2400" dirty="0">
                    <a:solidFill>
                      <a:prstClr val="black"/>
                    </a:solidFill>
                  </a:rPr>
                  <a:t>the potential </a:t>
                </a:r>
                <a14:m>
                  <m:oMath xmlns:m="http://schemas.openxmlformats.org/officeDocument/2006/math">
                    <m:r>
                      <a:rPr lang="en-US" sz="2400" i="1" dirty="0" smtClean="0">
                        <a:solidFill>
                          <a:prstClr val="black"/>
                        </a:solidFill>
                        <a:latin typeface="Cambria Math"/>
                      </a:rPr>
                      <m:t>𝜑</m:t>
                    </m:r>
                  </m:oMath>
                </a14:m>
                <a:r>
                  <a:rPr lang="en-US" sz="2400" i="1" dirty="0">
                    <a:solidFill>
                      <a:prstClr val="black"/>
                    </a:solidFill>
                  </a:rPr>
                  <a:t> </a:t>
                </a:r>
                <a:r>
                  <a:rPr lang="en-US" sz="2400" dirty="0" smtClean="0">
                    <a:solidFill>
                      <a:prstClr val="black"/>
                    </a:solidFill>
                  </a:rPr>
                  <a:t>if the </a:t>
                </a:r>
                <a:r>
                  <a:rPr lang="en-US" sz="2400" dirty="0">
                    <a:solidFill>
                      <a:prstClr val="black"/>
                    </a:solidFill>
                  </a:rPr>
                  <a:t>domain </a:t>
                </a:r>
                <a14:m>
                  <m:oMath xmlns:m="http://schemas.openxmlformats.org/officeDocument/2006/math">
                    <m:r>
                      <a:rPr lang="en-US" sz="2400" i="1" dirty="0">
                        <a:solidFill>
                          <a:prstClr val="black"/>
                        </a:solidFill>
                        <a:latin typeface="Cambria Math"/>
                      </a:rPr>
                      <m:t>𝐷</m:t>
                    </m:r>
                  </m:oMath>
                </a14:m>
                <a:r>
                  <a:rPr lang="en-US" sz="2400" i="1" dirty="0">
                    <a:solidFill>
                      <a:prstClr val="black"/>
                    </a:solidFill>
                  </a:rPr>
                  <a:t> </a:t>
                </a:r>
                <a:r>
                  <a:rPr lang="en-US" sz="2400" dirty="0">
                    <a:solidFill>
                      <a:prstClr val="black"/>
                    </a:solidFill>
                  </a:rPr>
                  <a:t>is a vertical infinite strip defined by </a:t>
                </a:r>
                <a14:m>
                  <m:oMath xmlns:m="http://schemas.openxmlformats.org/officeDocument/2006/math">
                    <m:r>
                      <a:rPr lang="en-US" sz="2400" i="1" dirty="0" smtClean="0">
                        <a:solidFill>
                          <a:prstClr val="black"/>
                        </a:solidFill>
                        <a:latin typeface="Cambria Math"/>
                      </a:rPr>
                      <m:t>0</m:t>
                    </m:r>
                    <m:r>
                      <a:rPr lang="en-US" sz="2400" i="1" dirty="0">
                        <a:solidFill>
                          <a:prstClr val="black"/>
                        </a:solidFill>
                        <a:latin typeface="Cambria Math"/>
                      </a:rPr>
                      <m:t>&lt;</m:t>
                    </m:r>
                    <m:r>
                      <a:rPr lang="en-US" sz="2400" i="1" dirty="0">
                        <a:solidFill>
                          <a:prstClr val="black"/>
                        </a:solidFill>
                        <a:latin typeface="Cambria Math"/>
                      </a:rPr>
                      <m:t>𝑥</m:t>
                    </m:r>
                    <m:r>
                      <a:rPr lang="en-US" sz="2400" i="1" dirty="0">
                        <a:solidFill>
                          <a:prstClr val="black"/>
                        </a:solidFill>
                        <a:latin typeface="Cambria Math"/>
                      </a:rPr>
                      <m:t>&lt;</m:t>
                    </m:r>
                    <m:r>
                      <a:rPr lang="en-US" sz="2400" i="1" dirty="0">
                        <a:solidFill>
                          <a:prstClr val="black"/>
                        </a:solidFill>
                        <a:latin typeface="Cambria Math"/>
                      </a:rPr>
                      <m:t>1</m:t>
                    </m:r>
                    <m:r>
                      <a:rPr lang="en-US" sz="2400" i="1" dirty="0">
                        <a:solidFill>
                          <a:prstClr val="black"/>
                        </a:solidFill>
                        <a:latin typeface="Cambria Math"/>
                      </a:rPr>
                      <m:t>,</m:t>
                    </m:r>
                  </m:oMath>
                </a14:m>
                <a:endParaRPr lang="en-US" sz="2400" dirty="0">
                  <a:solidFill>
                    <a:prstClr val="black"/>
                  </a:solidFill>
                </a:endParaRPr>
              </a:p>
              <a:p>
                <a:r>
                  <a:rPr lang="en-US" sz="2400" i="1" dirty="0">
                    <a:solidFill>
                      <a:prstClr val="black"/>
                    </a:solidFill>
                  </a:rPr>
                  <a:t> </a:t>
                </a:r>
                <a:r>
                  <a:rPr lang="en-US" sz="2400" i="1" dirty="0" smtClean="0">
                    <a:solidFill>
                      <a:prstClr val="black"/>
                    </a:solidFill>
                  </a:rPr>
                  <a:t>      </a:t>
                </a:r>
                <a14:m>
                  <m:oMath xmlns:m="http://schemas.openxmlformats.org/officeDocument/2006/math">
                    <m:r>
                      <a:rPr lang="en-US" sz="2400" i="1" dirty="0" smtClean="0">
                        <a:solidFill>
                          <a:prstClr val="black"/>
                        </a:solidFill>
                        <a:latin typeface="Cambria Math"/>
                      </a:rPr>
                      <m:t>−∞&lt;</m:t>
                    </m:r>
                    <m:r>
                      <a:rPr lang="en-US" sz="2400" i="1" dirty="0" smtClean="0">
                        <a:solidFill>
                          <a:prstClr val="black"/>
                        </a:solidFill>
                        <a:latin typeface="Cambria Math"/>
                      </a:rPr>
                      <m:t>𝑦</m:t>
                    </m:r>
                    <m:r>
                      <a:rPr lang="en-US" sz="2400" i="1" dirty="0" smtClean="0">
                        <a:solidFill>
                          <a:prstClr val="black"/>
                        </a:solidFill>
                        <a:latin typeface="Cambria Math"/>
                      </a:rPr>
                      <m:t>&lt;∞,</m:t>
                    </m:r>
                  </m:oMath>
                </a14:m>
                <a:r>
                  <a:rPr lang="en-US" sz="2400" dirty="0">
                    <a:solidFill>
                      <a:prstClr val="black"/>
                    </a:solidFill>
                  </a:rPr>
                  <a:t> and the potentials on the boundaries are </a:t>
                </a:r>
                <a14:m>
                  <m:oMath xmlns:m="http://schemas.openxmlformats.org/officeDocument/2006/math">
                    <m:r>
                      <a:rPr lang="en-US" sz="2400" i="1" dirty="0" smtClean="0">
                        <a:solidFill>
                          <a:prstClr val="black"/>
                        </a:solidFill>
                        <a:latin typeface="Cambria Math"/>
                      </a:rPr>
                      <m:t>𝜑</m:t>
                    </m:r>
                    <m:d>
                      <m:dPr>
                        <m:ctrlPr>
                          <a:rPr lang="en-US" sz="2400" i="1" dirty="0" smtClean="0">
                            <a:solidFill>
                              <a:prstClr val="black"/>
                            </a:solidFill>
                            <a:latin typeface="Cambria Math"/>
                          </a:rPr>
                        </m:ctrlPr>
                      </m:dPr>
                      <m:e>
                        <m:r>
                          <a:rPr lang="en-US" sz="2400" i="1" dirty="0" smtClean="0">
                            <a:solidFill>
                              <a:prstClr val="black"/>
                            </a:solidFill>
                            <a:latin typeface="Cambria Math"/>
                          </a:rPr>
                          <m:t>0</m:t>
                        </m:r>
                        <m:r>
                          <a:rPr lang="en-US" sz="2400" i="1" dirty="0" smtClean="0">
                            <a:solidFill>
                              <a:prstClr val="black"/>
                            </a:solidFill>
                            <a:latin typeface="Cambria Math"/>
                          </a:rPr>
                          <m:t>, </m:t>
                        </m:r>
                        <m:r>
                          <a:rPr lang="en-US" sz="2400" i="1" dirty="0" smtClean="0">
                            <a:solidFill>
                              <a:prstClr val="black"/>
                            </a:solidFill>
                            <a:latin typeface="Cambria Math"/>
                          </a:rPr>
                          <m:t>𝑦</m:t>
                        </m:r>
                      </m:e>
                    </m:d>
                    <m:r>
                      <a:rPr lang="en-US" sz="2400" i="1" dirty="0" smtClean="0">
                        <a:solidFill>
                          <a:prstClr val="black"/>
                        </a:solidFill>
                        <a:latin typeface="Cambria Math"/>
                      </a:rPr>
                      <m:t>= </m:t>
                    </m:r>
                    <m:r>
                      <a:rPr lang="en-US" sz="2400" i="1" dirty="0" smtClean="0">
                        <a:solidFill>
                          <a:prstClr val="black"/>
                        </a:solidFill>
                        <a:latin typeface="Cambria Math"/>
                      </a:rPr>
                      <m:t>50</m:t>
                    </m:r>
                    <m:r>
                      <a:rPr lang="en-US" sz="2400" i="1" dirty="0" smtClean="0">
                        <a:solidFill>
                          <a:prstClr val="black"/>
                        </a:solidFill>
                        <a:latin typeface="Cambria Math"/>
                      </a:rPr>
                      <m:t>,</m:t>
                    </m:r>
                  </m:oMath>
                </a14:m>
                <a:r>
                  <a:rPr lang="en-US" sz="2400" dirty="0" smtClean="0">
                    <a:solidFill>
                      <a:prstClr val="black"/>
                    </a:solidFill>
                  </a:rPr>
                  <a:t> </a:t>
                </a:r>
                <a14:m>
                  <m:oMath xmlns:m="http://schemas.openxmlformats.org/officeDocument/2006/math">
                    <m:r>
                      <a:rPr lang="el-GR" sz="2400" i="1" dirty="0" smtClean="0">
                        <a:solidFill>
                          <a:prstClr val="black"/>
                        </a:solidFill>
                        <a:latin typeface="Cambria Math"/>
                      </a:rPr>
                      <m:t>𝜑</m:t>
                    </m:r>
                    <m:d>
                      <m:dPr>
                        <m:ctrlPr>
                          <a:rPr lang="el-GR" sz="2400" i="1" dirty="0" smtClean="0">
                            <a:solidFill>
                              <a:prstClr val="black"/>
                            </a:solidFill>
                            <a:latin typeface="Cambria Math"/>
                          </a:rPr>
                        </m:ctrlPr>
                      </m:dPr>
                      <m:e>
                        <m:r>
                          <a:rPr lang="el-GR" sz="2400" i="1" dirty="0" smtClean="0">
                            <a:solidFill>
                              <a:prstClr val="black"/>
                            </a:solidFill>
                            <a:latin typeface="Cambria Math"/>
                          </a:rPr>
                          <m:t>1</m:t>
                        </m:r>
                        <m:r>
                          <a:rPr lang="el-GR" sz="2400" i="1" dirty="0">
                            <a:solidFill>
                              <a:prstClr val="black"/>
                            </a:solidFill>
                            <a:latin typeface="Cambria Math"/>
                          </a:rPr>
                          <m:t>, </m:t>
                        </m:r>
                        <m:r>
                          <a:rPr lang="en-US" sz="2400" i="1" dirty="0">
                            <a:solidFill>
                              <a:prstClr val="black"/>
                            </a:solidFill>
                            <a:latin typeface="Cambria Math"/>
                          </a:rPr>
                          <m:t>𝑦</m:t>
                        </m:r>
                      </m:e>
                    </m:d>
                    <m:r>
                      <a:rPr lang="en-US" sz="2400" i="1" dirty="0">
                        <a:solidFill>
                          <a:prstClr val="black"/>
                        </a:solidFill>
                        <a:latin typeface="Cambria Math"/>
                      </a:rPr>
                      <m:t>=</m:t>
                    </m:r>
                    <m:r>
                      <a:rPr lang="en-US" sz="2400" i="1" dirty="0">
                        <a:solidFill>
                          <a:prstClr val="black"/>
                        </a:solidFill>
                        <a:latin typeface="Cambria Math"/>
                      </a:rPr>
                      <m:t>0</m:t>
                    </m:r>
                    <m:r>
                      <a:rPr lang="en-US" sz="2400" dirty="0" smtClean="0">
                        <a:solidFill>
                          <a:prstClr val="black"/>
                        </a:solidFill>
                        <a:latin typeface="Cambria Math"/>
                      </a:rPr>
                      <m:t>.</m:t>
                    </m:r>
                  </m:oMath>
                </a14:m>
                <a:endParaRPr lang="en-US" sz="2400" dirty="0" smtClean="0">
                  <a:solidFill>
                    <a:prstClr val="black"/>
                  </a:solidFill>
                </a:endParaRPr>
              </a:p>
              <a:p>
                <a:pPr marL="457200" indent="-457200">
                  <a:buFont typeface="+mj-lt"/>
                  <a:buAutoNum type="alphaLcParenR"/>
                </a:pPr>
                <a:endParaRPr lang="en-US" sz="2400" dirty="0" smtClean="0">
                  <a:solidFill>
                    <a:prstClr val="black"/>
                  </a:solidFill>
                </a:endParaRPr>
              </a:p>
              <a:p>
                <a:pPr marL="457200" indent="-457200">
                  <a:buFont typeface="+mj-lt"/>
                  <a:buAutoNum type="alphaLcParenR" startAt="2"/>
                </a:pPr>
                <a:r>
                  <a:rPr lang="en-US" sz="2400" dirty="0" smtClean="0">
                    <a:solidFill>
                      <a:prstClr val="black"/>
                    </a:solidFill>
                  </a:rPr>
                  <a:t>Find </a:t>
                </a:r>
                <a:r>
                  <a:rPr lang="en-US" sz="2400" dirty="0">
                    <a:solidFill>
                      <a:prstClr val="black"/>
                    </a:solidFill>
                  </a:rPr>
                  <a:t>the complex potential </a:t>
                </a:r>
                <a14:m>
                  <m:oMath xmlns:m="http://schemas.openxmlformats.org/officeDocument/2006/math">
                    <m:r>
                      <a:rPr lang="en-US" sz="2400" b="1" dirty="0" smtClean="0">
                        <a:solidFill>
                          <a:prstClr val="black"/>
                        </a:solidFill>
                        <a:latin typeface="Cambria Math"/>
                      </a:rPr>
                      <m:t>𝛀</m:t>
                    </m:r>
                    <m:r>
                      <a:rPr lang="en-US" sz="2400" i="1" dirty="0">
                        <a:solidFill>
                          <a:prstClr val="black"/>
                        </a:solidFill>
                        <a:latin typeface="Cambria Math"/>
                      </a:rPr>
                      <m:t>(</m:t>
                    </m:r>
                    <m:r>
                      <a:rPr lang="en-US" sz="2400" i="1" dirty="0">
                        <a:solidFill>
                          <a:prstClr val="black"/>
                        </a:solidFill>
                        <a:latin typeface="Cambria Math"/>
                      </a:rPr>
                      <m:t>𝑧</m:t>
                    </m:r>
                    <m:r>
                      <a:rPr lang="en-US" sz="2400" i="1" dirty="0">
                        <a:solidFill>
                          <a:prstClr val="black"/>
                        </a:solidFill>
                        <a:latin typeface="Cambria Math"/>
                      </a:rPr>
                      <m:t>)</m:t>
                    </m:r>
                  </m:oMath>
                </a14:m>
                <a:r>
                  <a:rPr lang="en-US" sz="2400" dirty="0">
                    <a:solidFill>
                      <a:prstClr val="black"/>
                    </a:solidFill>
                  </a:rPr>
                  <a:t>.</a:t>
                </a:r>
                <a:endParaRPr lang="en-US" sz="2400" dirty="0" smtClean="0">
                  <a:solidFill>
                    <a:prstClr val="black"/>
                  </a:solidFill>
                </a:endParaRPr>
              </a:p>
              <a:p>
                <a:pPr marL="457200" indent="-457200">
                  <a:buFont typeface="+mj-lt"/>
                  <a:buAutoNum type="alphaLcParenR" startAt="2"/>
                </a:pPr>
                <a:endParaRPr lang="en-US" sz="2400" dirty="0">
                  <a:solidFill>
                    <a:prstClr val="black"/>
                  </a:solidFill>
                </a:endParaRPr>
              </a:p>
              <a:p>
                <a:pPr marL="457200" indent="-457200">
                  <a:buFont typeface="+mj-lt"/>
                  <a:buAutoNum type="alphaLcParenR" startAt="2"/>
                </a:pPr>
                <a:r>
                  <a:rPr lang="en-US" sz="2400" dirty="0" smtClean="0">
                    <a:solidFill>
                      <a:prstClr val="black"/>
                    </a:solidFill>
                  </a:rPr>
                  <a:t> </a:t>
                </a:r>
                <a:r>
                  <a:rPr lang="en-US" sz="2400" dirty="0">
                    <a:solidFill>
                      <a:prstClr val="black"/>
                    </a:solidFill>
                  </a:rPr>
                  <a:t>Sketch the equipotential curves and the lines </a:t>
                </a:r>
                <a:r>
                  <a:rPr lang="en-US" sz="2400" dirty="0" smtClean="0">
                    <a:solidFill>
                      <a:prstClr val="black"/>
                    </a:solidFill>
                  </a:rPr>
                  <a:t>of force</a:t>
                </a:r>
                <a:r>
                  <a:rPr lang="en-US" sz="2400" dirty="0">
                    <a:solidFill>
                      <a:prstClr val="black"/>
                    </a:solidFill>
                  </a:rPr>
                  <a:t>.</a:t>
                </a:r>
                <a:endParaRPr lang="en-US" sz="2300" dirty="0">
                  <a:solidFill>
                    <a:prstClr val="black"/>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561360" y="1021239"/>
                <a:ext cx="11252687" cy="2308324"/>
              </a:xfrm>
              <a:prstGeom prst="rect">
                <a:avLst/>
              </a:prstGeom>
              <a:blipFill rotWithShape="1">
                <a:blip r:embed="rId2"/>
                <a:stretch>
                  <a:fillRect l="-813" t="-2381" b="-5291"/>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xmlns="" id="{66A37FE8-866E-4900-87DA-4649C0BF1507}"/>
              </a:ext>
            </a:extLst>
          </p:cNvPr>
          <p:cNvSpPr txBox="1">
            <a:spLocks/>
          </p:cNvSpPr>
          <p:nvPr/>
        </p:nvSpPr>
        <p:spPr>
          <a:xfrm>
            <a:off x="463825" y="353113"/>
            <a:ext cx="11472143" cy="6694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smtClean="0">
                <a:solidFill>
                  <a:srgbClr val="0070C0"/>
                </a:solidFill>
                <a:latin typeface="Calibri"/>
              </a:rPr>
              <a:t>Example:</a:t>
            </a:r>
            <a:endParaRPr lang="en-US" sz="3500" b="1" dirty="0">
              <a:solidFill>
                <a:srgbClr val="0070C0"/>
              </a:solidFill>
              <a:latin typeface="Calibri"/>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8248680" y="1876320"/>
              <a:ext cx="3657960" cy="2686320"/>
            </p14:xfrm>
          </p:contentPart>
        </mc:Choice>
        <mc:Fallback xmlns="">
          <p:pic>
            <p:nvPicPr>
              <p:cNvPr id="3" name="Ink 2"/>
              <p:cNvPicPr/>
              <p:nvPr/>
            </p:nvPicPr>
            <p:blipFill>
              <a:blip r:embed="rId4"/>
              <a:stretch>
                <a:fillRect/>
              </a:stretch>
            </p:blipFill>
            <p:spPr>
              <a:xfrm>
                <a:off x="8239320" y="1866960"/>
                <a:ext cx="3676680" cy="2705040"/>
              </a:xfrm>
              <a:prstGeom prst="rect">
                <a:avLst/>
              </a:prstGeom>
            </p:spPr>
          </p:pic>
        </mc:Fallback>
      </mc:AlternateContent>
    </p:spTree>
    <p:extLst>
      <p:ext uri="{BB962C8B-B14F-4D97-AF65-F5344CB8AC3E}">
        <p14:creationId xmlns:p14="http://schemas.microsoft.com/office/powerpoint/2010/main" val="26510534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463825" y="724358"/>
                <a:ext cx="11070338" cy="1200329"/>
              </a:xfrm>
              <a:prstGeom prst="rect">
                <a:avLst/>
              </a:prstGeom>
            </p:spPr>
            <p:txBody>
              <a:bodyPr wrap="square">
                <a:spAutoFit/>
              </a:bodyPr>
              <a:lstStyle/>
              <a:p>
                <a:r>
                  <a:rPr lang="en-US" sz="2400" dirty="0" smtClean="0">
                    <a:solidFill>
                      <a:prstClr val="black"/>
                    </a:solidFill>
                  </a:rPr>
                  <a:t>Find the potential </a:t>
                </a:r>
                <a14:m>
                  <m:oMath xmlns:m="http://schemas.openxmlformats.org/officeDocument/2006/math">
                    <m:r>
                      <a:rPr lang="en-US" sz="2400" i="1" dirty="0" smtClean="0">
                        <a:solidFill>
                          <a:prstClr val="black"/>
                        </a:solidFill>
                        <a:latin typeface="Cambria Math"/>
                      </a:rPr>
                      <m:t>𝜑</m:t>
                    </m:r>
                  </m:oMath>
                </a14:m>
                <a:r>
                  <a:rPr lang="en-US" sz="2400" i="1" dirty="0">
                    <a:solidFill>
                      <a:prstClr val="black"/>
                    </a:solidFill>
                  </a:rPr>
                  <a:t> </a:t>
                </a:r>
                <a:r>
                  <a:rPr lang="en-US" sz="2400" dirty="0" smtClean="0">
                    <a:solidFill>
                      <a:prstClr val="black"/>
                    </a:solidFill>
                  </a:rPr>
                  <a:t>that is harmonic in </a:t>
                </a:r>
                <a:r>
                  <a:rPr lang="en-US" sz="2400" dirty="0">
                    <a:solidFill>
                      <a:prstClr val="black"/>
                    </a:solidFill>
                  </a:rPr>
                  <a:t>the </a:t>
                </a:r>
                <a:r>
                  <a:rPr lang="en-US" sz="2400" dirty="0" smtClean="0">
                    <a:solidFill>
                      <a:prstClr val="black"/>
                    </a:solidFill>
                  </a:rPr>
                  <a:t>region of the right half plane between the curves </a:t>
                </a:r>
                <a14:m>
                  <m:oMath xmlns:m="http://schemas.openxmlformats.org/officeDocument/2006/math">
                    <m:sSup>
                      <m:sSupPr>
                        <m:ctrlPr>
                          <a:rPr lang="en-US" sz="2400" i="1">
                            <a:solidFill>
                              <a:prstClr val="black"/>
                            </a:solidFill>
                            <a:latin typeface="Cambria Math"/>
                          </a:rPr>
                        </m:ctrlPr>
                      </m:sSupPr>
                      <m:e>
                        <m:r>
                          <a:rPr lang="en-US" sz="2400" i="1">
                            <a:solidFill>
                              <a:prstClr val="black"/>
                            </a:solidFill>
                            <a:latin typeface="Cambria Math"/>
                          </a:rPr>
                          <m:t>𝑥</m:t>
                        </m:r>
                      </m:e>
                      <m:sup>
                        <m:r>
                          <a:rPr lang="en-US" sz="2400" i="1">
                            <a:solidFill>
                              <a:prstClr val="black"/>
                            </a:solidFill>
                            <a:latin typeface="Cambria Math"/>
                          </a:rPr>
                          <m:t>2</m:t>
                        </m:r>
                      </m:sup>
                    </m:sSup>
                    <m:r>
                      <a:rPr lang="en-US" sz="2400" i="1">
                        <a:solidFill>
                          <a:prstClr val="black"/>
                        </a:solidFill>
                        <a:latin typeface="Cambria Math"/>
                      </a:rPr>
                      <m:t>−</m:t>
                    </m:r>
                    <m:sSup>
                      <m:sSupPr>
                        <m:ctrlPr>
                          <a:rPr lang="en-US" sz="2400" i="1">
                            <a:solidFill>
                              <a:prstClr val="black"/>
                            </a:solidFill>
                            <a:latin typeface="Cambria Math"/>
                          </a:rPr>
                        </m:ctrlPr>
                      </m:sSupPr>
                      <m:e>
                        <m:r>
                          <a:rPr lang="en-US" sz="2400" i="1">
                            <a:solidFill>
                              <a:prstClr val="black"/>
                            </a:solidFill>
                            <a:latin typeface="Cambria Math"/>
                          </a:rPr>
                          <m:t>𝑦</m:t>
                        </m:r>
                      </m:e>
                      <m:sup>
                        <m:r>
                          <a:rPr lang="en-US" sz="2400" i="1">
                            <a:solidFill>
                              <a:prstClr val="black"/>
                            </a:solidFill>
                            <a:latin typeface="Cambria Math"/>
                          </a:rPr>
                          <m:t>2</m:t>
                        </m:r>
                      </m:sup>
                    </m:sSup>
                    <m:r>
                      <a:rPr lang="en-US" sz="2400" i="1">
                        <a:solidFill>
                          <a:prstClr val="black"/>
                        </a:solidFill>
                        <a:latin typeface="Cambria Math"/>
                      </a:rPr>
                      <m:t>=2</m:t>
                    </m:r>
                  </m:oMath>
                </a14:m>
                <a:r>
                  <a:rPr lang="en-US" sz="2400" dirty="0">
                    <a:solidFill>
                      <a:prstClr val="black"/>
                    </a:solidFill>
                  </a:rPr>
                  <a:t> </a:t>
                </a:r>
                <a:r>
                  <a:rPr lang="en-US" sz="2400" dirty="0" smtClean="0">
                    <a:solidFill>
                      <a:prstClr val="black"/>
                    </a:solidFill>
                  </a:rPr>
                  <a:t>and </a:t>
                </a:r>
                <a14:m>
                  <m:oMath xmlns:m="http://schemas.openxmlformats.org/officeDocument/2006/math">
                    <m:sSup>
                      <m:sSupPr>
                        <m:ctrlPr>
                          <a:rPr lang="en-US" sz="2400" i="1">
                            <a:solidFill>
                              <a:prstClr val="black"/>
                            </a:solidFill>
                            <a:latin typeface="Cambria Math"/>
                          </a:rPr>
                        </m:ctrlPr>
                      </m:sSupPr>
                      <m:e>
                        <m:r>
                          <a:rPr lang="en-US" sz="2400" i="1">
                            <a:solidFill>
                              <a:prstClr val="black"/>
                            </a:solidFill>
                            <a:latin typeface="Cambria Math"/>
                          </a:rPr>
                          <m:t>𝑥</m:t>
                        </m:r>
                      </m:e>
                      <m:sup>
                        <m:r>
                          <a:rPr lang="en-US" sz="2400" i="1">
                            <a:solidFill>
                              <a:prstClr val="black"/>
                            </a:solidFill>
                            <a:latin typeface="Cambria Math"/>
                          </a:rPr>
                          <m:t>2</m:t>
                        </m:r>
                      </m:sup>
                    </m:sSup>
                    <m:r>
                      <a:rPr lang="en-US" sz="2400" i="1">
                        <a:solidFill>
                          <a:prstClr val="black"/>
                        </a:solidFill>
                        <a:latin typeface="Cambria Math"/>
                      </a:rPr>
                      <m:t>−</m:t>
                    </m:r>
                    <m:sSup>
                      <m:sSupPr>
                        <m:ctrlPr>
                          <a:rPr lang="en-US" sz="2400" i="1">
                            <a:solidFill>
                              <a:prstClr val="black"/>
                            </a:solidFill>
                            <a:latin typeface="Cambria Math"/>
                          </a:rPr>
                        </m:ctrlPr>
                      </m:sSupPr>
                      <m:e>
                        <m:r>
                          <a:rPr lang="en-US" sz="2400" i="1">
                            <a:solidFill>
                              <a:prstClr val="black"/>
                            </a:solidFill>
                            <a:latin typeface="Cambria Math"/>
                          </a:rPr>
                          <m:t>𝑦</m:t>
                        </m:r>
                      </m:e>
                      <m:sup>
                        <m:r>
                          <a:rPr lang="en-US" sz="2400" i="1">
                            <a:solidFill>
                              <a:prstClr val="black"/>
                            </a:solidFill>
                            <a:latin typeface="Cambria Math"/>
                          </a:rPr>
                          <m:t>2</m:t>
                        </m:r>
                      </m:sup>
                    </m:sSup>
                    <m:r>
                      <a:rPr lang="en-US" sz="2400" i="1">
                        <a:solidFill>
                          <a:prstClr val="black"/>
                        </a:solidFill>
                        <a:latin typeface="Cambria Math"/>
                      </a:rPr>
                      <m:t>=</m:t>
                    </m:r>
                    <m:r>
                      <a:rPr lang="en-US" sz="2400" i="1" smtClean="0">
                        <a:solidFill>
                          <a:prstClr val="black"/>
                        </a:solidFill>
                        <a:latin typeface="Cambria Math"/>
                      </a:rPr>
                      <m:t>4</m:t>
                    </m:r>
                  </m:oMath>
                </a14:m>
                <a:r>
                  <a:rPr lang="en-US" sz="2400" dirty="0" smtClean="0">
                    <a:solidFill>
                      <a:prstClr val="black"/>
                    </a:solidFill>
                  </a:rPr>
                  <a:t> and takes the values 3 on the left edge and 7 on the right edge of the region.</a:t>
                </a:r>
              </a:p>
            </p:txBody>
          </p:sp>
        </mc:Choice>
        <mc:Fallback xmlns="">
          <p:sp>
            <p:nvSpPr>
              <p:cNvPr id="2" name="Rectangle 1"/>
              <p:cNvSpPr>
                <a:spLocks noRot="1" noChangeAspect="1" noMove="1" noResize="1" noEditPoints="1" noAdjustHandles="1" noChangeArrowheads="1" noChangeShapeType="1" noTextEdit="1"/>
              </p:cNvSpPr>
              <p:nvPr/>
            </p:nvSpPr>
            <p:spPr>
              <a:xfrm>
                <a:off x="463825" y="724358"/>
                <a:ext cx="11070338" cy="1200329"/>
              </a:xfrm>
              <a:prstGeom prst="rect">
                <a:avLst/>
              </a:prstGeom>
              <a:blipFill rotWithShape="1">
                <a:blip r:embed="rId2"/>
                <a:stretch>
                  <a:fillRect l="-826" t="-4061" b="-10660"/>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xmlns="" id="{66A37FE8-866E-4900-87DA-4649C0BF1507}"/>
              </a:ext>
            </a:extLst>
          </p:cNvPr>
          <p:cNvSpPr txBox="1">
            <a:spLocks/>
          </p:cNvSpPr>
          <p:nvPr/>
        </p:nvSpPr>
        <p:spPr>
          <a:xfrm>
            <a:off x="463824" y="142098"/>
            <a:ext cx="11472143" cy="6694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smtClean="0">
                <a:solidFill>
                  <a:srgbClr val="0070C0"/>
                </a:solidFill>
                <a:latin typeface="Calibri"/>
              </a:rPr>
              <a:t>Example:</a:t>
            </a:r>
            <a:endParaRPr lang="en-US" sz="3500" b="1" dirty="0">
              <a:solidFill>
                <a:srgbClr val="0070C0"/>
              </a:solidFill>
              <a:latin typeface="Calibri"/>
            </a:endParaRPr>
          </a:p>
        </p:txBody>
      </p:sp>
      <mc:AlternateContent xmlns:mc="http://schemas.openxmlformats.org/markup-compatibility/2006" xmlns:a14="http://schemas.microsoft.com/office/drawing/2010/main">
        <mc:Choice Requires="a14">
          <p:sp>
            <p:nvSpPr>
              <p:cNvPr id="5" name="Rectangle 4"/>
              <p:cNvSpPr/>
              <p:nvPr/>
            </p:nvSpPr>
            <p:spPr>
              <a:xfrm>
                <a:off x="463824" y="1924687"/>
                <a:ext cx="9067037" cy="4078039"/>
              </a:xfrm>
              <a:prstGeom prst="rect">
                <a:avLst/>
              </a:prstGeom>
            </p:spPr>
            <p:txBody>
              <a:bodyPr wrap="square">
                <a:spAutoFit/>
              </a:bodyPr>
              <a:lstStyle/>
              <a:p>
                <a:pPr algn="just"/>
                <a:r>
                  <a:rPr lang="en-US" sz="2300" b="1" dirty="0" smtClean="0">
                    <a:solidFill>
                      <a:srgbClr val="0070C0"/>
                    </a:solidFill>
                  </a:rPr>
                  <a:t>Solution:</a:t>
                </a:r>
                <a:r>
                  <a:rPr lang="en-US" sz="2300" b="1" dirty="0" smtClean="0">
                    <a:solidFill>
                      <a:prstClr val="black"/>
                    </a:solidFill>
                  </a:rPr>
                  <a:t> </a:t>
                </a:r>
                <a:r>
                  <a:rPr lang="en-US" sz="2300" dirty="0" smtClean="0">
                    <a:solidFill>
                      <a:prstClr val="black"/>
                    </a:solidFill>
                  </a:rPr>
                  <a:t>We recognize </a:t>
                </a:r>
                <a14:m>
                  <m:oMath xmlns:m="http://schemas.openxmlformats.org/officeDocument/2006/math">
                    <m:sSup>
                      <m:sSupPr>
                        <m:ctrlPr>
                          <a:rPr lang="en-US" sz="2000" i="1">
                            <a:solidFill>
                              <a:prstClr val="black"/>
                            </a:solidFill>
                            <a:latin typeface="Cambria Math"/>
                          </a:rPr>
                        </m:ctrlPr>
                      </m:sSupPr>
                      <m:e>
                        <m:r>
                          <a:rPr lang="en-US" sz="2000" i="1">
                            <a:solidFill>
                              <a:prstClr val="black"/>
                            </a:solidFill>
                            <a:latin typeface="Cambria Math"/>
                          </a:rPr>
                          <m:t>𝑥</m:t>
                        </m:r>
                      </m:e>
                      <m:sup>
                        <m:r>
                          <a:rPr lang="en-US" sz="2000" i="1">
                            <a:solidFill>
                              <a:prstClr val="black"/>
                            </a:solidFill>
                            <a:latin typeface="Cambria Math"/>
                          </a:rPr>
                          <m:t>2</m:t>
                        </m:r>
                      </m:sup>
                    </m:sSup>
                    <m:r>
                      <a:rPr lang="en-US" sz="2000" i="1">
                        <a:solidFill>
                          <a:prstClr val="black"/>
                        </a:solidFill>
                        <a:latin typeface="Cambria Math"/>
                      </a:rPr>
                      <m:t>−</m:t>
                    </m:r>
                    <m:sSup>
                      <m:sSupPr>
                        <m:ctrlPr>
                          <a:rPr lang="en-US" sz="2000" i="1">
                            <a:solidFill>
                              <a:prstClr val="black"/>
                            </a:solidFill>
                            <a:latin typeface="Cambria Math"/>
                          </a:rPr>
                        </m:ctrlPr>
                      </m:sSupPr>
                      <m:e>
                        <m:r>
                          <a:rPr lang="en-US" sz="2000" i="1">
                            <a:solidFill>
                              <a:prstClr val="black"/>
                            </a:solidFill>
                            <a:latin typeface="Cambria Math"/>
                          </a:rPr>
                          <m:t>𝑦</m:t>
                        </m:r>
                      </m:e>
                      <m:sup>
                        <m:r>
                          <a:rPr lang="en-US" sz="2000" i="1">
                            <a:solidFill>
                              <a:prstClr val="black"/>
                            </a:solidFill>
                            <a:latin typeface="Cambria Math"/>
                          </a:rPr>
                          <m:t>2</m:t>
                        </m:r>
                      </m:sup>
                    </m:sSup>
                  </m:oMath>
                </a14:m>
                <a:r>
                  <a:rPr lang="en-US" sz="2300" dirty="0">
                    <a:solidFill>
                      <a:prstClr val="black"/>
                    </a:solidFill>
                  </a:rPr>
                  <a:t> as the real part of analytic function </a:t>
                </a:r>
                <a14:m>
                  <m:oMath xmlns:m="http://schemas.openxmlformats.org/officeDocument/2006/math">
                    <m:r>
                      <a:rPr lang="en-US" sz="2300" i="1">
                        <a:solidFill>
                          <a:prstClr val="black"/>
                        </a:solidFill>
                        <a:latin typeface="Cambria Math"/>
                      </a:rPr>
                      <m:t>𝑓</m:t>
                    </m:r>
                    <m:d>
                      <m:dPr>
                        <m:ctrlPr>
                          <a:rPr lang="en-US" sz="2300" i="1">
                            <a:solidFill>
                              <a:prstClr val="black"/>
                            </a:solidFill>
                            <a:latin typeface="Cambria Math"/>
                          </a:rPr>
                        </m:ctrlPr>
                      </m:dPr>
                      <m:e>
                        <m:r>
                          <a:rPr lang="en-US" sz="2300" i="1">
                            <a:solidFill>
                              <a:prstClr val="black"/>
                            </a:solidFill>
                            <a:latin typeface="Cambria Math"/>
                          </a:rPr>
                          <m:t>𝑧</m:t>
                        </m:r>
                      </m:e>
                    </m:d>
                    <m:r>
                      <a:rPr lang="en-US" sz="2300" i="1">
                        <a:solidFill>
                          <a:prstClr val="black"/>
                        </a:solidFill>
                        <a:latin typeface="Cambria Math"/>
                      </a:rPr>
                      <m:t>=</m:t>
                    </m:r>
                    <m:sSup>
                      <m:sSupPr>
                        <m:ctrlPr>
                          <a:rPr lang="en-US" sz="2300" i="1" smtClean="0">
                            <a:solidFill>
                              <a:prstClr val="black"/>
                            </a:solidFill>
                            <a:latin typeface="Cambria Math"/>
                          </a:rPr>
                        </m:ctrlPr>
                      </m:sSupPr>
                      <m:e>
                        <m:r>
                          <a:rPr lang="en-US" sz="2300" i="1" smtClean="0">
                            <a:solidFill>
                              <a:prstClr val="black"/>
                            </a:solidFill>
                            <a:latin typeface="Cambria Math"/>
                          </a:rPr>
                          <m:t>𝑧</m:t>
                        </m:r>
                      </m:e>
                      <m:sup>
                        <m:r>
                          <a:rPr lang="en-US" sz="2300" i="1" smtClean="0">
                            <a:solidFill>
                              <a:prstClr val="black"/>
                            </a:solidFill>
                            <a:latin typeface="Cambria Math"/>
                          </a:rPr>
                          <m:t>2</m:t>
                        </m:r>
                      </m:sup>
                    </m:sSup>
                    <m:r>
                      <a:rPr lang="en-US" sz="2300" i="1" smtClean="0">
                        <a:solidFill>
                          <a:prstClr val="black"/>
                        </a:solidFill>
                        <a:latin typeface="Cambria Math"/>
                      </a:rPr>
                      <m:t>,</m:t>
                    </m:r>
                  </m:oMath>
                </a14:m>
                <a:r>
                  <a:rPr lang="en-US" sz="2300" dirty="0" smtClean="0">
                    <a:solidFill>
                      <a:prstClr val="black"/>
                    </a:solidFill>
                  </a:rPr>
                  <a:t> so the boundary curves are the level curves of a known harmonic function. To meet the specified boundary conditions we add some flexibility by considering:</a:t>
                </a:r>
              </a:p>
              <a:p>
                <a:pPr algn="ctr"/>
                <a:endParaRPr lang="en-US" sz="400" i="1" dirty="0" smtClean="0">
                  <a:solidFill>
                    <a:prstClr val="black"/>
                  </a:solidFill>
                  <a:latin typeface="Cambria Math"/>
                </a:endParaRPr>
              </a:p>
              <a:p>
                <a:pPr algn="ctr"/>
                <a14:m>
                  <m:oMath xmlns:m="http://schemas.openxmlformats.org/officeDocument/2006/math">
                    <m:r>
                      <a:rPr lang="en-US" sz="2300" i="1" dirty="0" smtClean="0">
                        <a:solidFill>
                          <a:srgbClr val="0070C0"/>
                        </a:solidFill>
                        <a:latin typeface="Cambria Math"/>
                      </a:rPr>
                      <m:t>𝜑</m:t>
                    </m:r>
                    <m:d>
                      <m:dPr>
                        <m:ctrlPr>
                          <a:rPr lang="en-US" sz="2300" i="1" dirty="0">
                            <a:solidFill>
                              <a:srgbClr val="0070C0"/>
                            </a:solidFill>
                            <a:latin typeface="Cambria Math"/>
                          </a:rPr>
                        </m:ctrlPr>
                      </m:dPr>
                      <m:e>
                        <m:r>
                          <a:rPr lang="en-US" sz="2300" i="1" dirty="0">
                            <a:solidFill>
                              <a:srgbClr val="0070C0"/>
                            </a:solidFill>
                            <a:latin typeface="Cambria Math"/>
                          </a:rPr>
                          <m:t>𝑥</m:t>
                        </m:r>
                        <m:r>
                          <a:rPr lang="en-US" sz="2300" i="1" dirty="0" smtClean="0">
                            <a:solidFill>
                              <a:srgbClr val="0070C0"/>
                            </a:solidFill>
                            <a:latin typeface="Cambria Math"/>
                          </a:rPr>
                          <m:t>,</m:t>
                        </m:r>
                        <m:r>
                          <a:rPr lang="en-US" sz="2300" i="1" dirty="0" smtClean="0">
                            <a:solidFill>
                              <a:srgbClr val="0070C0"/>
                            </a:solidFill>
                            <a:latin typeface="Cambria Math"/>
                          </a:rPr>
                          <m:t>𝑦</m:t>
                        </m:r>
                      </m:e>
                    </m:d>
                    <m:r>
                      <a:rPr lang="en-US" sz="2300" i="1" dirty="0">
                        <a:solidFill>
                          <a:srgbClr val="0070C0"/>
                        </a:solidFill>
                        <a:latin typeface="Cambria Math"/>
                      </a:rPr>
                      <m:t>=</m:t>
                    </m:r>
                    <m:r>
                      <a:rPr lang="en-US" sz="2300" i="1" dirty="0" err="1">
                        <a:solidFill>
                          <a:srgbClr val="0070C0"/>
                        </a:solidFill>
                        <a:latin typeface="Cambria Math"/>
                      </a:rPr>
                      <m:t>𝑎</m:t>
                    </m:r>
                    <m:d>
                      <m:dPr>
                        <m:ctrlPr>
                          <a:rPr lang="en-US" sz="2300" i="1" dirty="0" smtClean="0">
                            <a:solidFill>
                              <a:srgbClr val="0070C0"/>
                            </a:solidFill>
                            <a:latin typeface="Cambria Math"/>
                          </a:rPr>
                        </m:ctrlPr>
                      </m:dPr>
                      <m:e>
                        <m:sSup>
                          <m:sSupPr>
                            <m:ctrlPr>
                              <a:rPr lang="en-US" sz="2300" i="1">
                                <a:solidFill>
                                  <a:srgbClr val="0070C0"/>
                                </a:solidFill>
                                <a:latin typeface="Cambria Math"/>
                              </a:rPr>
                            </m:ctrlPr>
                          </m:sSupPr>
                          <m:e>
                            <m:r>
                              <a:rPr lang="en-US" sz="2300" i="1">
                                <a:solidFill>
                                  <a:srgbClr val="0070C0"/>
                                </a:solidFill>
                                <a:latin typeface="Cambria Math"/>
                              </a:rPr>
                              <m:t>𝑥</m:t>
                            </m:r>
                          </m:e>
                          <m:sup>
                            <m:r>
                              <a:rPr lang="en-US" sz="2300" i="1">
                                <a:solidFill>
                                  <a:srgbClr val="0070C0"/>
                                </a:solidFill>
                                <a:latin typeface="Cambria Math"/>
                              </a:rPr>
                              <m:t>2</m:t>
                            </m:r>
                          </m:sup>
                        </m:sSup>
                        <m:r>
                          <a:rPr lang="en-US" sz="2300" i="1">
                            <a:solidFill>
                              <a:srgbClr val="0070C0"/>
                            </a:solidFill>
                            <a:latin typeface="Cambria Math"/>
                          </a:rPr>
                          <m:t>−</m:t>
                        </m:r>
                        <m:sSup>
                          <m:sSupPr>
                            <m:ctrlPr>
                              <a:rPr lang="en-US" sz="2300" i="1">
                                <a:solidFill>
                                  <a:srgbClr val="0070C0"/>
                                </a:solidFill>
                                <a:latin typeface="Cambria Math"/>
                              </a:rPr>
                            </m:ctrlPr>
                          </m:sSupPr>
                          <m:e>
                            <m:r>
                              <a:rPr lang="en-US" sz="2300" i="1">
                                <a:solidFill>
                                  <a:srgbClr val="0070C0"/>
                                </a:solidFill>
                                <a:latin typeface="Cambria Math"/>
                              </a:rPr>
                              <m:t>𝑦</m:t>
                            </m:r>
                          </m:e>
                          <m:sup>
                            <m:r>
                              <a:rPr lang="en-US" sz="2300" i="1">
                                <a:solidFill>
                                  <a:srgbClr val="0070C0"/>
                                </a:solidFill>
                                <a:latin typeface="Cambria Math"/>
                              </a:rPr>
                              <m:t>2</m:t>
                            </m:r>
                          </m:sup>
                        </m:sSup>
                      </m:e>
                    </m:d>
                    <m:r>
                      <a:rPr lang="en-US" sz="2300" i="1" dirty="0" err="1">
                        <a:solidFill>
                          <a:srgbClr val="0070C0"/>
                        </a:solidFill>
                        <a:latin typeface="Cambria Math"/>
                      </a:rPr>
                      <m:t>+</m:t>
                    </m:r>
                    <m:r>
                      <a:rPr lang="en-US" sz="2300" i="1" dirty="0" err="1">
                        <a:solidFill>
                          <a:srgbClr val="0070C0"/>
                        </a:solidFill>
                        <a:latin typeface="Cambria Math"/>
                      </a:rPr>
                      <m:t>𝑏</m:t>
                    </m:r>
                    <m:r>
                      <a:rPr lang="en-US" sz="2300" i="1" dirty="0" smtClean="0">
                        <a:solidFill>
                          <a:srgbClr val="0070C0"/>
                        </a:solidFill>
                        <a:latin typeface="Cambria Math"/>
                      </a:rPr>
                      <m:t>=</m:t>
                    </m:r>
                    <m:r>
                      <m:rPr>
                        <m:sty m:val="p"/>
                      </m:rPr>
                      <a:rPr lang="en-US" sz="2300" dirty="0" smtClean="0">
                        <a:solidFill>
                          <a:srgbClr val="0070C0"/>
                        </a:solidFill>
                        <a:latin typeface="Cambria Math"/>
                      </a:rPr>
                      <m:t>Re</m:t>
                    </m:r>
                    <m:d>
                      <m:dPr>
                        <m:ctrlPr>
                          <a:rPr lang="en-US" sz="2300" i="1" dirty="0" smtClean="0">
                            <a:solidFill>
                              <a:srgbClr val="0070C0"/>
                            </a:solidFill>
                            <a:latin typeface="Cambria Math"/>
                          </a:rPr>
                        </m:ctrlPr>
                      </m:dPr>
                      <m:e>
                        <m:r>
                          <a:rPr lang="en-US" sz="2300" i="1" dirty="0">
                            <a:solidFill>
                              <a:srgbClr val="0070C0"/>
                            </a:solidFill>
                            <a:latin typeface="Cambria Math"/>
                          </a:rPr>
                          <m:t>𝑎</m:t>
                        </m:r>
                        <m:sSup>
                          <m:sSupPr>
                            <m:ctrlPr>
                              <a:rPr lang="en-US" sz="2300" i="1">
                                <a:solidFill>
                                  <a:srgbClr val="0070C0"/>
                                </a:solidFill>
                                <a:latin typeface="Cambria Math"/>
                              </a:rPr>
                            </m:ctrlPr>
                          </m:sSupPr>
                          <m:e>
                            <m:r>
                              <a:rPr lang="en-US" sz="2300" i="1" smtClean="0">
                                <a:solidFill>
                                  <a:srgbClr val="0070C0"/>
                                </a:solidFill>
                                <a:latin typeface="Cambria Math"/>
                              </a:rPr>
                              <m:t>𝑧</m:t>
                            </m:r>
                          </m:e>
                          <m:sup>
                            <m:r>
                              <a:rPr lang="en-US" sz="2300" i="1">
                                <a:solidFill>
                                  <a:srgbClr val="0070C0"/>
                                </a:solidFill>
                                <a:latin typeface="Cambria Math"/>
                              </a:rPr>
                              <m:t>2</m:t>
                            </m:r>
                          </m:sup>
                        </m:sSup>
                        <m:r>
                          <a:rPr lang="en-US" sz="2300" i="1" dirty="0" err="1">
                            <a:solidFill>
                              <a:srgbClr val="0070C0"/>
                            </a:solidFill>
                            <a:latin typeface="Cambria Math"/>
                          </a:rPr>
                          <m:t>+</m:t>
                        </m:r>
                        <m:r>
                          <a:rPr lang="en-US" sz="2300" i="1" dirty="0" err="1">
                            <a:solidFill>
                              <a:srgbClr val="0070C0"/>
                            </a:solidFill>
                            <a:latin typeface="Cambria Math"/>
                          </a:rPr>
                          <m:t>𝑏</m:t>
                        </m:r>
                        <m:r>
                          <m:rPr>
                            <m:nor/>
                          </m:rPr>
                          <a:rPr lang="en-US" sz="2300" dirty="0">
                            <a:solidFill>
                              <a:srgbClr val="0070C0"/>
                            </a:solidFill>
                          </a:rPr>
                          <m:t> </m:t>
                        </m:r>
                      </m:e>
                    </m:d>
                    <m:r>
                      <a:rPr lang="en-US" sz="2300" i="1" dirty="0" smtClean="0">
                        <a:solidFill>
                          <a:srgbClr val="0070C0"/>
                        </a:solidFill>
                        <a:latin typeface="Cambria Math"/>
                      </a:rPr>
                      <m:t>,</m:t>
                    </m:r>
                  </m:oMath>
                </a14:m>
                <a:r>
                  <a:rPr lang="en-US" sz="2300" dirty="0" smtClean="0">
                    <a:solidFill>
                      <a:srgbClr val="0070C0"/>
                    </a:solidFill>
                  </a:rPr>
                  <a:t> </a:t>
                </a:r>
              </a:p>
              <a:p>
                <a:pPr algn="just"/>
                <a:endParaRPr lang="en-US" sz="400" dirty="0" smtClean="0">
                  <a:solidFill>
                    <a:prstClr val="black"/>
                  </a:solidFill>
                </a:endParaRPr>
              </a:p>
              <a:p>
                <a:pPr algn="just"/>
                <a:r>
                  <a:rPr lang="en-US" sz="2300" dirty="0" smtClean="0">
                    <a:solidFill>
                      <a:prstClr val="black"/>
                    </a:solidFill>
                  </a:rPr>
                  <a:t>where </a:t>
                </a:r>
                <a14:m>
                  <m:oMath xmlns:m="http://schemas.openxmlformats.org/officeDocument/2006/math">
                    <m:r>
                      <a:rPr lang="en-US" sz="2300" i="1" dirty="0" smtClean="0">
                        <a:solidFill>
                          <a:prstClr val="black"/>
                        </a:solidFill>
                        <a:latin typeface="Cambria Math"/>
                      </a:rPr>
                      <m:t>𝑎</m:t>
                    </m:r>
                  </m:oMath>
                </a14:m>
                <a:r>
                  <a:rPr lang="en-US" sz="2300" dirty="0" smtClean="0">
                    <a:solidFill>
                      <a:prstClr val="black"/>
                    </a:solidFill>
                  </a:rPr>
                  <a:t> and </a:t>
                </a:r>
                <a14:m>
                  <m:oMath xmlns:m="http://schemas.openxmlformats.org/officeDocument/2006/math">
                    <m:r>
                      <a:rPr lang="en-US" sz="2300" i="1" dirty="0" smtClean="0">
                        <a:solidFill>
                          <a:prstClr val="black"/>
                        </a:solidFill>
                        <a:latin typeface="Cambria Math"/>
                      </a:rPr>
                      <m:t>𝑏</m:t>
                    </m:r>
                  </m:oMath>
                </a14:m>
                <a:r>
                  <a:rPr lang="en-US" sz="2300" dirty="0" smtClean="0">
                    <a:solidFill>
                      <a:prstClr val="black"/>
                    </a:solidFill>
                  </a:rPr>
                  <a:t> are constants that need to be determined. Note that:</a:t>
                </a:r>
              </a:p>
              <a:p>
                <a:pPr algn="ctr"/>
                <a:endParaRPr lang="en-US" sz="400" dirty="0" smtClean="0">
                  <a:solidFill>
                    <a:prstClr val="black"/>
                  </a:solidFill>
                </a:endParaRPr>
              </a:p>
              <a:p>
                <a:pPr algn="ctr"/>
                <a:r>
                  <a:rPr lang="en-US" sz="2300" dirty="0" smtClean="0">
                    <a:solidFill>
                      <a:prstClr val="black"/>
                    </a:solidFill>
                  </a:rPr>
                  <a:t>When </a:t>
                </a:r>
                <a14:m>
                  <m:oMath xmlns:m="http://schemas.openxmlformats.org/officeDocument/2006/math">
                    <m:sSup>
                      <m:sSupPr>
                        <m:ctrlPr>
                          <a:rPr lang="en-US" sz="2300" i="1">
                            <a:solidFill>
                              <a:prstClr val="black"/>
                            </a:solidFill>
                            <a:latin typeface="Cambria Math"/>
                          </a:rPr>
                        </m:ctrlPr>
                      </m:sSupPr>
                      <m:e>
                        <m:r>
                          <a:rPr lang="en-US" sz="2300" i="1">
                            <a:solidFill>
                              <a:prstClr val="black"/>
                            </a:solidFill>
                            <a:latin typeface="Cambria Math"/>
                          </a:rPr>
                          <m:t>𝑥</m:t>
                        </m:r>
                      </m:e>
                      <m:sup>
                        <m:r>
                          <a:rPr lang="en-US" sz="2300" i="1">
                            <a:solidFill>
                              <a:prstClr val="black"/>
                            </a:solidFill>
                            <a:latin typeface="Cambria Math"/>
                          </a:rPr>
                          <m:t>2</m:t>
                        </m:r>
                      </m:sup>
                    </m:sSup>
                    <m:r>
                      <a:rPr lang="en-US" sz="2300" i="1">
                        <a:solidFill>
                          <a:prstClr val="black"/>
                        </a:solidFill>
                        <a:latin typeface="Cambria Math"/>
                      </a:rPr>
                      <m:t>−</m:t>
                    </m:r>
                    <m:sSup>
                      <m:sSupPr>
                        <m:ctrlPr>
                          <a:rPr lang="en-US" sz="2300" i="1">
                            <a:solidFill>
                              <a:prstClr val="black"/>
                            </a:solidFill>
                            <a:latin typeface="Cambria Math"/>
                          </a:rPr>
                        </m:ctrlPr>
                      </m:sSupPr>
                      <m:e>
                        <m:r>
                          <a:rPr lang="en-US" sz="2300" i="1">
                            <a:solidFill>
                              <a:prstClr val="black"/>
                            </a:solidFill>
                            <a:latin typeface="Cambria Math"/>
                          </a:rPr>
                          <m:t>𝑦</m:t>
                        </m:r>
                      </m:e>
                      <m:sup>
                        <m:r>
                          <a:rPr lang="en-US" sz="2300" i="1">
                            <a:solidFill>
                              <a:prstClr val="black"/>
                            </a:solidFill>
                            <a:latin typeface="Cambria Math"/>
                          </a:rPr>
                          <m:t>2</m:t>
                        </m:r>
                      </m:sup>
                    </m:sSup>
                    <m:r>
                      <a:rPr lang="en-US" sz="2300" i="1">
                        <a:solidFill>
                          <a:prstClr val="black"/>
                        </a:solidFill>
                        <a:latin typeface="Cambria Math"/>
                      </a:rPr>
                      <m:t>=2</m:t>
                    </m:r>
                    <m:r>
                      <a:rPr lang="en-US" sz="2300" i="1" smtClean="0">
                        <a:solidFill>
                          <a:prstClr val="black"/>
                        </a:solidFill>
                        <a:latin typeface="Cambria Math"/>
                      </a:rPr>
                      <m:t>,  </m:t>
                    </m:r>
                    <m:r>
                      <a:rPr lang="en-US" sz="2300" i="1" dirty="0">
                        <a:solidFill>
                          <a:prstClr val="black"/>
                        </a:solidFill>
                        <a:latin typeface="Cambria Math"/>
                      </a:rPr>
                      <m:t>𝜑</m:t>
                    </m:r>
                    <m:r>
                      <a:rPr lang="en-US" sz="2300" i="1" dirty="0" smtClean="0">
                        <a:solidFill>
                          <a:prstClr val="black"/>
                        </a:solidFill>
                        <a:latin typeface="Cambria Math"/>
                      </a:rPr>
                      <m:t>=3;  </m:t>
                    </m:r>
                    <m:r>
                      <a:rPr lang="en-US" sz="2300" i="1" dirty="0" smtClean="0">
                        <a:solidFill>
                          <a:prstClr val="black"/>
                        </a:solidFill>
                        <a:latin typeface="Cambria Math"/>
                      </a:rPr>
                      <m:t>𝑎</m:t>
                    </m:r>
                    <m:d>
                      <m:dPr>
                        <m:ctrlPr>
                          <a:rPr lang="en-US" sz="2300" i="1" dirty="0" smtClean="0">
                            <a:solidFill>
                              <a:prstClr val="black"/>
                            </a:solidFill>
                            <a:latin typeface="Cambria Math"/>
                          </a:rPr>
                        </m:ctrlPr>
                      </m:dPr>
                      <m:e>
                        <m:r>
                          <a:rPr lang="en-US" sz="2300" i="1" dirty="0" smtClean="0">
                            <a:solidFill>
                              <a:prstClr val="black"/>
                            </a:solidFill>
                            <a:latin typeface="Cambria Math"/>
                          </a:rPr>
                          <m:t>2</m:t>
                        </m:r>
                      </m:e>
                    </m:d>
                    <m:r>
                      <a:rPr lang="en-US" sz="2300" i="1" dirty="0" smtClean="0">
                        <a:solidFill>
                          <a:prstClr val="black"/>
                        </a:solidFill>
                        <a:latin typeface="Cambria Math"/>
                      </a:rPr>
                      <m:t>+</m:t>
                    </m:r>
                    <m:r>
                      <a:rPr lang="en-US" sz="2300" i="1" dirty="0" smtClean="0">
                        <a:solidFill>
                          <a:prstClr val="black"/>
                        </a:solidFill>
                        <a:latin typeface="Cambria Math"/>
                      </a:rPr>
                      <m:t>𝑏</m:t>
                    </m:r>
                    <m:r>
                      <a:rPr lang="en-US" sz="2300" i="1" dirty="0" smtClean="0">
                        <a:solidFill>
                          <a:prstClr val="black"/>
                        </a:solidFill>
                        <a:latin typeface="Cambria Math"/>
                      </a:rPr>
                      <m:t>=3.</m:t>
                    </m:r>
                  </m:oMath>
                </a14:m>
                <a:endParaRPr lang="en-US" sz="2300" dirty="0" smtClean="0">
                  <a:solidFill>
                    <a:prstClr val="black"/>
                  </a:solidFill>
                </a:endParaRPr>
              </a:p>
              <a:p>
                <a:pPr algn="ctr"/>
                <a:r>
                  <a:rPr lang="en-US" sz="2300" dirty="0">
                    <a:solidFill>
                      <a:prstClr val="black"/>
                    </a:solidFill>
                  </a:rPr>
                  <a:t>When </a:t>
                </a:r>
                <a14:m>
                  <m:oMath xmlns:m="http://schemas.openxmlformats.org/officeDocument/2006/math">
                    <m:sSup>
                      <m:sSupPr>
                        <m:ctrlPr>
                          <a:rPr lang="en-US" sz="2300" i="1">
                            <a:solidFill>
                              <a:prstClr val="black"/>
                            </a:solidFill>
                            <a:latin typeface="Cambria Math"/>
                          </a:rPr>
                        </m:ctrlPr>
                      </m:sSupPr>
                      <m:e>
                        <m:r>
                          <a:rPr lang="en-US" sz="2300" i="1">
                            <a:solidFill>
                              <a:prstClr val="black"/>
                            </a:solidFill>
                            <a:latin typeface="Cambria Math"/>
                          </a:rPr>
                          <m:t>𝑥</m:t>
                        </m:r>
                      </m:e>
                      <m:sup>
                        <m:r>
                          <a:rPr lang="en-US" sz="2300" i="1">
                            <a:solidFill>
                              <a:prstClr val="black"/>
                            </a:solidFill>
                            <a:latin typeface="Cambria Math"/>
                          </a:rPr>
                          <m:t>2</m:t>
                        </m:r>
                      </m:sup>
                    </m:sSup>
                    <m:r>
                      <a:rPr lang="en-US" sz="2300" i="1">
                        <a:solidFill>
                          <a:prstClr val="black"/>
                        </a:solidFill>
                        <a:latin typeface="Cambria Math"/>
                      </a:rPr>
                      <m:t>−</m:t>
                    </m:r>
                    <m:sSup>
                      <m:sSupPr>
                        <m:ctrlPr>
                          <a:rPr lang="en-US" sz="2300" i="1">
                            <a:solidFill>
                              <a:prstClr val="black"/>
                            </a:solidFill>
                            <a:latin typeface="Cambria Math"/>
                          </a:rPr>
                        </m:ctrlPr>
                      </m:sSupPr>
                      <m:e>
                        <m:r>
                          <a:rPr lang="en-US" sz="2300" i="1">
                            <a:solidFill>
                              <a:prstClr val="black"/>
                            </a:solidFill>
                            <a:latin typeface="Cambria Math"/>
                          </a:rPr>
                          <m:t>𝑦</m:t>
                        </m:r>
                      </m:e>
                      <m:sup>
                        <m:r>
                          <a:rPr lang="en-US" sz="2300" i="1">
                            <a:solidFill>
                              <a:prstClr val="black"/>
                            </a:solidFill>
                            <a:latin typeface="Cambria Math"/>
                          </a:rPr>
                          <m:t>2</m:t>
                        </m:r>
                      </m:sup>
                    </m:sSup>
                    <m:r>
                      <a:rPr lang="en-US" sz="2300" i="1">
                        <a:solidFill>
                          <a:prstClr val="black"/>
                        </a:solidFill>
                        <a:latin typeface="Cambria Math"/>
                      </a:rPr>
                      <m:t>=</m:t>
                    </m:r>
                    <m:r>
                      <a:rPr lang="en-US" sz="2300" i="1" smtClean="0">
                        <a:solidFill>
                          <a:prstClr val="black"/>
                        </a:solidFill>
                        <a:latin typeface="Cambria Math"/>
                      </a:rPr>
                      <m:t>4</m:t>
                    </m:r>
                    <m:r>
                      <a:rPr lang="en-US" sz="2300" i="1">
                        <a:solidFill>
                          <a:prstClr val="black"/>
                        </a:solidFill>
                        <a:latin typeface="Cambria Math"/>
                      </a:rPr>
                      <m:t>,  </m:t>
                    </m:r>
                    <m:r>
                      <a:rPr lang="en-US" sz="2300" i="1" dirty="0">
                        <a:solidFill>
                          <a:prstClr val="black"/>
                        </a:solidFill>
                        <a:latin typeface="Cambria Math"/>
                      </a:rPr>
                      <m:t>𝜑</m:t>
                    </m:r>
                    <m:r>
                      <a:rPr lang="en-US" sz="2300" i="1" dirty="0">
                        <a:solidFill>
                          <a:prstClr val="black"/>
                        </a:solidFill>
                        <a:latin typeface="Cambria Math"/>
                      </a:rPr>
                      <m:t>=7;  </m:t>
                    </m:r>
                    <m:r>
                      <a:rPr lang="en-US" sz="2300" i="1" dirty="0">
                        <a:solidFill>
                          <a:prstClr val="black"/>
                        </a:solidFill>
                        <a:latin typeface="Cambria Math"/>
                      </a:rPr>
                      <m:t>𝑎</m:t>
                    </m:r>
                    <m:d>
                      <m:dPr>
                        <m:ctrlPr>
                          <a:rPr lang="en-US" sz="2300" i="1" dirty="0">
                            <a:solidFill>
                              <a:prstClr val="black"/>
                            </a:solidFill>
                            <a:latin typeface="Cambria Math"/>
                          </a:rPr>
                        </m:ctrlPr>
                      </m:dPr>
                      <m:e>
                        <m:r>
                          <a:rPr lang="en-US" sz="2300" i="1" dirty="0" smtClean="0">
                            <a:solidFill>
                              <a:prstClr val="black"/>
                            </a:solidFill>
                            <a:latin typeface="Cambria Math"/>
                          </a:rPr>
                          <m:t>4</m:t>
                        </m:r>
                      </m:e>
                    </m:d>
                    <m:r>
                      <a:rPr lang="en-US" sz="2300" i="1" dirty="0">
                        <a:solidFill>
                          <a:prstClr val="black"/>
                        </a:solidFill>
                        <a:latin typeface="Cambria Math"/>
                      </a:rPr>
                      <m:t>+</m:t>
                    </m:r>
                    <m:r>
                      <a:rPr lang="en-US" sz="2300" i="1" dirty="0">
                        <a:solidFill>
                          <a:prstClr val="black"/>
                        </a:solidFill>
                        <a:latin typeface="Cambria Math"/>
                      </a:rPr>
                      <m:t>𝑏</m:t>
                    </m:r>
                    <m:r>
                      <a:rPr lang="en-US" sz="2300" i="1" dirty="0">
                        <a:solidFill>
                          <a:prstClr val="black"/>
                        </a:solidFill>
                        <a:latin typeface="Cambria Math"/>
                      </a:rPr>
                      <m:t>=7.</m:t>
                    </m:r>
                  </m:oMath>
                </a14:m>
                <a:endParaRPr lang="en-US" sz="2300" dirty="0">
                  <a:solidFill>
                    <a:prstClr val="black"/>
                  </a:solidFill>
                </a:endParaRPr>
              </a:p>
              <a:p>
                <a:pPr algn="just"/>
                <a:endParaRPr lang="en-US" sz="500" dirty="0" smtClean="0">
                  <a:solidFill>
                    <a:prstClr val="black"/>
                  </a:solidFill>
                </a:endParaRPr>
              </a:p>
              <a:p>
                <a:pPr algn="just"/>
                <a:r>
                  <a:rPr lang="en-US" sz="2300" dirty="0" smtClean="0">
                    <a:solidFill>
                      <a:prstClr val="black"/>
                    </a:solidFill>
                  </a:rPr>
                  <a:t>Solving the above two equations we get: </a:t>
                </a:r>
                <a14:m>
                  <m:oMath xmlns:m="http://schemas.openxmlformats.org/officeDocument/2006/math">
                    <m:r>
                      <a:rPr lang="en-US" sz="2300" i="1" smtClean="0">
                        <a:solidFill>
                          <a:prstClr val="black"/>
                        </a:solidFill>
                        <a:latin typeface="Cambria Math"/>
                      </a:rPr>
                      <m:t>𝑎</m:t>
                    </m:r>
                    <m:r>
                      <a:rPr lang="en-US" sz="2300" i="1" smtClean="0">
                        <a:solidFill>
                          <a:prstClr val="black"/>
                        </a:solidFill>
                        <a:latin typeface="Cambria Math"/>
                      </a:rPr>
                      <m:t>=2 ,</m:t>
                    </m:r>
                    <m:r>
                      <a:rPr lang="en-US" sz="2300" i="1" smtClean="0">
                        <a:solidFill>
                          <a:prstClr val="black"/>
                        </a:solidFill>
                        <a:latin typeface="Cambria Math"/>
                      </a:rPr>
                      <m:t>𝑏</m:t>
                    </m:r>
                    <m:r>
                      <a:rPr lang="en-US" sz="2300" i="1" smtClean="0">
                        <a:solidFill>
                          <a:prstClr val="black"/>
                        </a:solidFill>
                        <a:latin typeface="Cambria Math"/>
                      </a:rPr>
                      <m:t>=−1</m:t>
                    </m:r>
                  </m:oMath>
                </a14:m>
                <a:r>
                  <a:rPr lang="en-US" sz="2300" dirty="0" smtClean="0">
                    <a:solidFill>
                      <a:prstClr val="black"/>
                    </a:solidFill>
                  </a:rPr>
                  <a:t> and we have:</a:t>
                </a:r>
              </a:p>
              <a:p>
                <a:pPr algn="just"/>
                <a:endParaRPr lang="en-US" sz="1000" i="1" dirty="0" smtClean="0">
                  <a:solidFill>
                    <a:prstClr val="black"/>
                  </a:solidFill>
                  <a:latin typeface="Cambria Math"/>
                </a:endParaRPr>
              </a:p>
              <a:p>
                <a:pPr algn="just"/>
                <a14:m>
                  <m:oMathPara xmlns:m="http://schemas.openxmlformats.org/officeDocument/2006/math">
                    <m:oMathParaPr>
                      <m:jc m:val="centerGroup"/>
                    </m:oMathParaPr>
                    <m:oMath xmlns:m="http://schemas.openxmlformats.org/officeDocument/2006/math">
                      <m:r>
                        <a:rPr lang="en-US" sz="2300" i="1" dirty="0" smtClean="0">
                          <a:solidFill>
                            <a:srgbClr val="0070C0"/>
                          </a:solidFill>
                          <a:latin typeface="Cambria Math"/>
                        </a:rPr>
                        <m:t>𝜑</m:t>
                      </m:r>
                      <m:d>
                        <m:dPr>
                          <m:ctrlPr>
                            <a:rPr lang="en-US" sz="2300" i="1" dirty="0">
                              <a:solidFill>
                                <a:srgbClr val="0070C0"/>
                              </a:solidFill>
                              <a:latin typeface="Cambria Math"/>
                            </a:rPr>
                          </m:ctrlPr>
                        </m:dPr>
                        <m:e>
                          <m:r>
                            <a:rPr lang="en-US" sz="2300" i="1" dirty="0">
                              <a:solidFill>
                                <a:srgbClr val="0070C0"/>
                              </a:solidFill>
                              <a:latin typeface="Cambria Math"/>
                            </a:rPr>
                            <m:t>𝑥</m:t>
                          </m:r>
                          <m:r>
                            <a:rPr lang="en-US" sz="2300" i="1" dirty="0">
                              <a:solidFill>
                                <a:srgbClr val="0070C0"/>
                              </a:solidFill>
                              <a:latin typeface="Cambria Math"/>
                            </a:rPr>
                            <m:t>,</m:t>
                          </m:r>
                          <m:r>
                            <a:rPr lang="en-US" sz="2300" i="1" dirty="0">
                              <a:solidFill>
                                <a:srgbClr val="0070C0"/>
                              </a:solidFill>
                              <a:latin typeface="Cambria Math"/>
                            </a:rPr>
                            <m:t>𝑦</m:t>
                          </m:r>
                        </m:e>
                      </m:d>
                      <m:r>
                        <a:rPr lang="en-US" sz="2300" i="1" dirty="0">
                          <a:solidFill>
                            <a:srgbClr val="0070C0"/>
                          </a:solidFill>
                          <a:latin typeface="Cambria Math"/>
                        </a:rPr>
                        <m:t>=</m:t>
                      </m:r>
                      <m:r>
                        <a:rPr lang="en-US" sz="2300" i="1" dirty="0" smtClean="0">
                          <a:solidFill>
                            <a:srgbClr val="0070C0"/>
                          </a:solidFill>
                          <a:latin typeface="Cambria Math"/>
                        </a:rPr>
                        <m:t>2</m:t>
                      </m:r>
                      <m:d>
                        <m:dPr>
                          <m:ctrlPr>
                            <a:rPr lang="en-US" sz="2300" i="1" dirty="0">
                              <a:solidFill>
                                <a:srgbClr val="0070C0"/>
                              </a:solidFill>
                              <a:latin typeface="Cambria Math"/>
                            </a:rPr>
                          </m:ctrlPr>
                        </m:dPr>
                        <m:e>
                          <m:sSup>
                            <m:sSupPr>
                              <m:ctrlPr>
                                <a:rPr lang="en-US" sz="2300" i="1">
                                  <a:solidFill>
                                    <a:srgbClr val="0070C0"/>
                                  </a:solidFill>
                                  <a:latin typeface="Cambria Math"/>
                                </a:rPr>
                              </m:ctrlPr>
                            </m:sSupPr>
                            <m:e>
                              <m:r>
                                <a:rPr lang="en-US" sz="2300" i="1">
                                  <a:solidFill>
                                    <a:srgbClr val="0070C0"/>
                                  </a:solidFill>
                                  <a:latin typeface="Cambria Math"/>
                                </a:rPr>
                                <m:t>𝑥</m:t>
                              </m:r>
                            </m:e>
                            <m:sup>
                              <m:r>
                                <a:rPr lang="en-US" sz="2300" i="1">
                                  <a:solidFill>
                                    <a:srgbClr val="0070C0"/>
                                  </a:solidFill>
                                  <a:latin typeface="Cambria Math"/>
                                </a:rPr>
                                <m:t>2</m:t>
                              </m:r>
                            </m:sup>
                          </m:sSup>
                          <m:r>
                            <a:rPr lang="en-US" sz="2300" i="1">
                              <a:solidFill>
                                <a:srgbClr val="0070C0"/>
                              </a:solidFill>
                              <a:latin typeface="Cambria Math"/>
                            </a:rPr>
                            <m:t>−</m:t>
                          </m:r>
                          <m:sSup>
                            <m:sSupPr>
                              <m:ctrlPr>
                                <a:rPr lang="en-US" sz="2300" i="1">
                                  <a:solidFill>
                                    <a:srgbClr val="0070C0"/>
                                  </a:solidFill>
                                  <a:latin typeface="Cambria Math"/>
                                </a:rPr>
                              </m:ctrlPr>
                            </m:sSupPr>
                            <m:e>
                              <m:r>
                                <a:rPr lang="en-US" sz="2300" i="1">
                                  <a:solidFill>
                                    <a:srgbClr val="0070C0"/>
                                  </a:solidFill>
                                  <a:latin typeface="Cambria Math"/>
                                </a:rPr>
                                <m:t>𝑦</m:t>
                              </m:r>
                            </m:e>
                            <m:sup>
                              <m:r>
                                <a:rPr lang="en-US" sz="2300" i="1">
                                  <a:solidFill>
                                    <a:srgbClr val="0070C0"/>
                                  </a:solidFill>
                                  <a:latin typeface="Cambria Math"/>
                                </a:rPr>
                                <m:t>2</m:t>
                              </m:r>
                            </m:sup>
                          </m:sSup>
                        </m:e>
                      </m:d>
                      <m:r>
                        <a:rPr lang="en-US" sz="2300" i="1" smtClean="0">
                          <a:solidFill>
                            <a:srgbClr val="0070C0"/>
                          </a:solidFill>
                          <a:latin typeface="Cambria Math"/>
                        </a:rPr>
                        <m:t>−1.</m:t>
                      </m:r>
                    </m:oMath>
                  </m:oMathPara>
                </a14:m>
                <a:endParaRPr lang="en-US" sz="2300" dirty="0">
                  <a:solidFill>
                    <a:srgbClr val="0070C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463824" y="1924687"/>
                <a:ext cx="9067037" cy="4078039"/>
              </a:xfrm>
              <a:prstGeom prst="rect">
                <a:avLst/>
              </a:prstGeom>
              <a:blipFill rotWithShape="1">
                <a:blip r:embed="rId3"/>
                <a:stretch>
                  <a:fillRect l="-941" t="-1046" r="-1009"/>
                </a:stretch>
              </a:blipFill>
            </p:spPr>
            <p:txBody>
              <a:bodyPr/>
              <a:lstStyle/>
              <a:p>
                <a:r>
                  <a:rPr lang="en-US">
                    <a:noFill/>
                  </a:rPr>
                  <a:t> </a:t>
                </a:r>
              </a:p>
            </p:txBody>
          </p:sp>
        </mc:Fallback>
      </mc:AlternateContent>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0352" y="1924687"/>
            <a:ext cx="2019300"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3" name="Rectangle 12"/>
              <p:cNvSpPr/>
              <p:nvPr/>
            </p:nvSpPr>
            <p:spPr>
              <a:xfrm rot="17456771">
                <a:off x="10445783" y="2830124"/>
                <a:ext cx="1405581" cy="292388"/>
              </a:xfrm>
              <a:prstGeom prst="rect">
                <a:avLst/>
              </a:prstGeom>
            </p:spPr>
            <p:txBody>
              <a:bodyPr wrap="square">
                <a:spAutoFit/>
              </a:bodyPr>
              <a:lstStyle/>
              <a:p>
                <a14:m>
                  <m:oMath xmlns:m="http://schemas.openxmlformats.org/officeDocument/2006/math">
                    <m:sSup>
                      <m:sSupPr>
                        <m:ctrlPr>
                          <a:rPr lang="en-US" sz="1300" i="1" smtClean="0">
                            <a:solidFill>
                              <a:srgbClr val="297FD5">
                                <a:lumMod val="75000"/>
                              </a:srgbClr>
                            </a:solidFill>
                            <a:latin typeface="Cambria Math"/>
                          </a:rPr>
                        </m:ctrlPr>
                      </m:sSupPr>
                      <m:e>
                        <m:r>
                          <a:rPr lang="en-US" sz="1300" i="1">
                            <a:solidFill>
                              <a:srgbClr val="297FD5">
                                <a:lumMod val="75000"/>
                              </a:srgbClr>
                            </a:solidFill>
                            <a:latin typeface="Cambria Math"/>
                          </a:rPr>
                          <m:t>𝑥</m:t>
                        </m:r>
                      </m:e>
                      <m:sup>
                        <m:r>
                          <a:rPr lang="en-US" sz="1300" i="1">
                            <a:solidFill>
                              <a:srgbClr val="297FD5">
                                <a:lumMod val="75000"/>
                              </a:srgbClr>
                            </a:solidFill>
                            <a:latin typeface="Cambria Math"/>
                          </a:rPr>
                          <m:t>2</m:t>
                        </m:r>
                      </m:sup>
                    </m:sSup>
                    <m:r>
                      <a:rPr lang="en-US" sz="1300" i="1">
                        <a:solidFill>
                          <a:srgbClr val="297FD5">
                            <a:lumMod val="75000"/>
                          </a:srgbClr>
                        </a:solidFill>
                        <a:latin typeface="Cambria Math"/>
                      </a:rPr>
                      <m:t>−</m:t>
                    </m:r>
                    <m:sSup>
                      <m:sSupPr>
                        <m:ctrlPr>
                          <a:rPr lang="en-US" sz="1300" i="1">
                            <a:solidFill>
                              <a:srgbClr val="297FD5">
                                <a:lumMod val="75000"/>
                              </a:srgbClr>
                            </a:solidFill>
                            <a:latin typeface="Cambria Math"/>
                          </a:rPr>
                        </m:ctrlPr>
                      </m:sSupPr>
                      <m:e>
                        <m:r>
                          <a:rPr lang="en-US" sz="1300" i="1">
                            <a:solidFill>
                              <a:srgbClr val="297FD5">
                                <a:lumMod val="75000"/>
                              </a:srgbClr>
                            </a:solidFill>
                            <a:latin typeface="Cambria Math"/>
                          </a:rPr>
                          <m:t>𝑦</m:t>
                        </m:r>
                      </m:e>
                      <m:sup>
                        <m:r>
                          <a:rPr lang="en-US" sz="1300" i="1">
                            <a:solidFill>
                              <a:srgbClr val="297FD5">
                                <a:lumMod val="75000"/>
                              </a:srgbClr>
                            </a:solidFill>
                            <a:latin typeface="Cambria Math"/>
                          </a:rPr>
                          <m:t>2</m:t>
                        </m:r>
                      </m:sup>
                    </m:sSup>
                    <m:r>
                      <a:rPr lang="en-US" sz="1300" i="1">
                        <a:solidFill>
                          <a:srgbClr val="297FD5">
                            <a:lumMod val="75000"/>
                          </a:srgbClr>
                        </a:solidFill>
                        <a:latin typeface="Cambria Math"/>
                      </a:rPr>
                      <m:t>=</m:t>
                    </m:r>
                    <m:r>
                      <a:rPr lang="en-US" sz="1300" i="1" smtClean="0">
                        <a:solidFill>
                          <a:srgbClr val="297FD5">
                            <a:lumMod val="75000"/>
                          </a:srgbClr>
                        </a:solidFill>
                        <a:latin typeface="Cambria Math"/>
                      </a:rPr>
                      <m:t>4</m:t>
                    </m:r>
                  </m:oMath>
                </a14:m>
                <a:r>
                  <a:rPr lang="en-US" sz="1300" dirty="0">
                    <a:solidFill>
                      <a:srgbClr val="297FD5">
                        <a:lumMod val="75000"/>
                      </a:srgbClr>
                    </a:solidFill>
                  </a:rPr>
                  <a:t> </a:t>
                </a:r>
              </a:p>
            </p:txBody>
          </p:sp>
        </mc:Choice>
        <mc:Fallback xmlns="">
          <p:sp>
            <p:nvSpPr>
              <p:cNvPr id="13" name="Rectangle 12"/>
              <p:cNvSpPr>
                <a:spLocks noRot="1" noChangeAspect="1" noMove="1" noResize="1" noEditPoints="1" noAdjustHandles="1" noChangeArrowheads="1" noChangeShapeType="1" noTextEdit="1"/>
              </p:cNvSpPr>
              <p:nvPr/>
            </p:nvSpPr>
            <p:spPr>
              <a:xfrm rot="17456771">
                <a:off x="10445783" y="2830124"/>
                <a:ext cx="1405581" cy="292388"/>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rot="16610348">
                <a:off x="10191830" y="3090418"/>
                <a:ext cx="867994" cy="2923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00" i="1" dirty="0">
                              <a:solidFill>
                                <a:prstClr val="black"/>
                              </a:solidFill>
                              <a:latin typeface="Cambria Math"/>
                            </a:rPr>
                          </m:ctrlPr>
                        </m:sSupPr>
                        <m:e>
                          <m:r>
                            <a:rPr lang="en-US" sz="1300" dirty="0">
                              <a:solidFill>
                                <a:prstClr val="black"/>
                              </a:solidFill>
                              <a:latin typeface="Cambria Math"/>
                            </a:rPr>
                            <m:t>𝛻</m:t>
                          </m:r>
                        </m:e>
                        <m:sup>
                          <m:r>
                            <a:rPr lang="en-US" sz="1300" i="1" dirty="0">
                              <a:solidFill>
                                <a:prstClr val="black"/>
                              </a:solidFill>
                              <a:latin typeface="Cambria Math"/>
                            </a:rPr>
                            <m:t>2</m:t>
                          </m:r>
                        </m:sup>
                      </m:sSup>
                      <m:r>
                        <m:rPr>
                          <m:nor/>
                        </m:rPr>
                        <a:rPr lang="el-GR" sz="1300" i="1" dirty="0">
                          <a:solidFill>
                            <a:prstClr val="black"/>
                          </a:solidFill>
                        </a:rPr>
                        <m:t>φ</m:t>
                      </m:r>
                      <m:r>
                        <a:rPr lang="el-GR" sz="1300" i="1" dirty="0">
                          <a:solidFill>
                            <a:prstClr val="black"/>
                          </a:solidFill>
                          <a:latin typeface="Cambria Math"/>
                        </a:rPr>
                        <m:t>=0 </m:t>
                      </m:r>
                    </m:oMath>
                  </m:oMathPara>
                </a14:m>
                <a:endParaRPr lang="en-US" sz="1300" dirty="0">
                  <a:solidFill>
                    <a:prstClr val="black"/>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rot="16610348">
                <a:off x="10191830" y="3090418"/>
                <a:ext cx="867994" cy="29238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0389262" y="4793938"/>
                <a:ext cx="679610" cy="2923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l-GR" sz="1300" i="1" dirty="0" smtClean="0">
                          <a:solidFill>
                            <a:srgbClr val="CC0000"/>
                          </a:solidFill>
                        </a:rPr>
                        <m:t>φ</m:t>
                      </m:r>
                      <m:r>
                        <a:rPr lang="el-GR" sz="1300" i="1" dirty="0">
                          <a:solidFill>
                            <a:srgbClr val="CC0000"/>
                          </a:solidFill>
                          <a:latin typeface="Cambria Math"/>
                        </a:rPr>
                        <m:t>=</m:t>
                      </m:r>
                      <m:r>
                        <a:rPr lang="en-US" sz="1300" i="1" dirty="0" smtClean="0">
                          <a:solidFill>
                            <a:srgbClr val="CC0000"/>
                          </a:solidFill>
                          <a:latin typeface="Cambria Math"/>
                        </a:rPr>
                        <m:t>3</m:t>
                      </m:r>
                      <m:r>
                        <a:rPr lang="el-GR" sz="1300" i="1" dirty="0">
                          <a:solidFill>
                            <a:srgbClr val="CC0000"/>
                          </a:solidFill>
                          <a:latin typeface="Cambria Math"/>
                        </a:rPr>
                        <m:t> </m:t>
                      </m:r>
                    </m:oMath>
                  </m:oMathPara>
                </a14:m>
                <a:endParaRPr lang="en-US" sz="1300" dirty="0">
                  <a:solidFill>
                    <a:srgbClr val="CC0000"/>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10389262" y="4793938"/>
                <a:ext cx="679610" cy="292388"/>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rot="17941029">
                <a:off x="9756555" y="2641874"/>
                <a:ext cx="1405581" cy="292388"/>
              </a:xfrm>
              <a:prstGeom prst="rect">
                <a:avLst/>
              </a:prstGeom>
            </p:spPr>
            <p:txBody>
              <a:bodyPr wrap="square">
                <a:spAutoFit/>
              </a:bodyPr>
              <a:lstStyle/>
              <a:p>
                <a14:m>
                  <m:oMath xmlns:m="http://schemas.openxmlformats.org/officeDocument/2006/math">
                    <m:sSup>
                      <m:sSupPr>
                        <m:ctrlPr>
                          <a:rPr lang="en-US" sz="1300" i="1" smtClean="0">
                            <a:solidFill>
                              <a:srgbClr val="CC0000"/>
                            </a:solidFill>
                            <a:latin typeface="Cambria Math"/>
                          </a:rPr>
                        </m:ctrlPr>
                      </m:sSupPr>
                      <m:e>
                        <m:r>
                          <a:rPr lang="en-US" sz="1300" i="1">
                            <a:solidFill>
                              <a:srgbClr val="CC0000"/>
                            </a:solidFill>
                            <a:latin typeface="Cambria Math"/>
                          </a:rPr>
                          <m:t>𝑥</m:t>
                        </m:r>
                      </m:e>
                      <m:sup>
                        <m:r>
                          <a:rPr lang="en-US" sz="1300" i="1">
                            <a:solidFill>
                              <a:srgbClr val="CC0000"/>
                            </a:solidFill>
                            <a:latin typeface="Cambria Math"/>
                          </a:rPr>
                          <m:t>2</m:t>
                        </m:r>
                      </m:sup>
                    </m:sSup>
                    <m:r>
                      <a:rPr lang="en-US" sz="1300" i="1">
                        <a:solidFill>
                          <a:srgbClr val="CC0000"/>
                        </a:solidFill>
                        <a:latin typeface="Cambria Math"/>
                      </a:rPr>
                      <m:t>−</m:t>
                    </m:r>
                    <m:sSup>
                      <m:sSupPr>
                        <m:ctrlPr>
                          <a:rPr lang="en-US" sz="1300" i="1">
                            <a:solidFill>
                              <a:srgbClr val="CC0000"/>
                            </a:solidFill>
                            <a:latin typeface="Cambria Math"/>
                          </a:rPr>
                        </m:ctrlPr>
                      </m:sSupPr>
                      <m:e>
                        <m:r>
                          <a:rPr lang="en-US" sz="1300" i="1">
                            <a:solidFill>
                              <a:srgbClr val="CC0000"/>
                            </a:solidFill>
                            <a:latin typeface="Cambria Math"/>
                          </a:rPr>
                          <m:t>𝑦</m:t>
                        </m:r>
                      </m:e>
                      <m:sup>
                        <m:r>
                          <a:rPr lang="en-US" sz="1300" i="1">
                            <a:solidFill>
                              <a:srgbClr val="CC0000"/>
                            </a:solidFill>
                            <a:latin typeface="Cambria Math"/>
                          </a:rPr>
                          <m:t>2</m:t>
                        </m:r>
                      </m:sup>
                    </m:sSup>
                    <m:r>
                      <a:rPr lang="en-US" sz="1300" i="1">
                        <a:solidFill>
                          <a:srgbClr val="CC0000"/>
                        </a:solidFill>
                        <a:latin typeface="Cambria Math"/>
                      </a:rPr>
                      <m:t>=2</m:t>
                    </m:r>
                  </m:oMath>
                </a14:m>
                <a:r>
                  <a:rPr lang="en-US" sz="1300" dirty="0">
                    <a:solidFill>
                      <a:srgbClr val="CC0000"/>
                    </a:solidFill>
                  </a:rPr>
                  <a:t> </a:t>
                </a:r>
              </a:p>
            </p:txBody>
          </p:sp>
        </mc:Choice>
        <mc:Fallback xmlns="">
          <p:sp>
            <p:nvSpPr>
              <p:cNvPr id="16" name="Rectangle 15"/>
              <p:cNvSpPr>
                <a:spLocks noRot="1" noChangeAspect="1" noMove="1" noResize="1" noEditPoints="1" noAdjustHandles="1" noChangeArrowheads="1" noChangeShapeType="1" noTextEdit="1"/>
              </p:cNvSpPr>
              <p:nvPr/>
            </p:nvSpPr>
            <p:spPr>
              <a:xfrm rot="17941029">
                <a:off x="9756555" y="2641874"/>
                <a:ext cx="1405581" cy="292388"/>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1117773" y="4759169"/>
                <a:ext cx="679610" cy="2923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l-GR" sz="1300" i="1" dirty="0" smtClean="0">
                          <a:solidFill>
                            <a:srgbClr val="297FD5">
                              <a:lumMod val="75000"/>
                            </a:srgbClr>
                          </a:solidFill>
                        </a:rPr>
                        <m:t>φ</m:t>
                      </m:r>
                      <m:r>
                        <a:rPr lang="el-GR" sz="1300" i="1" dirty="0">
                          <a:solidFill>
                            <a:srgbClr val="297FD5">
                              <a:lumMod val="75000"/>
                            </a:srgbClr>
                          </a:solidFill>
                          <a:latin typeface="Cambria Math"/>
                        </a:rPr>
                        <m:t>=</m:t>
                      </m:r>
                      <m:r>
                        <a:rPr lang="en-US" sz="1300" i="1" dirty="0" smtClean="0">
                          <a:solidFill>
                            <a:srgbClr val="297FD5">
                              <a:lumMod val="75000"/>
                            </a:srgbClr>
                          </a:solidFill>
                          <a:latin typeface="Cambria Math"/>
                        </a:rPr>
                        <m:t>7</m:t>
                      </m:r>
                      <m:r>
                        <a:rPr lang="el-GR" sz="1300" i="1" dirty="0">
                          <a:solidFill>
                            <a:srgbClr val="297FD5">
                              <a:lumMod val="75000"/>
                            </a:srgbClr>
                          </a:solidFill>
                          <a:latin typeface="Cambria Math"/>
                        </a:rPr>
                        <m:t> </m:t>
                      </m:r>
                    </m:oMath>
                  </m:oMathPara>
                </a14:m>
                <a:endParaRPr lang="en-US" sz="1300" dirty="0">
                  <a:solidFill>
                    <a:srgbClr val="297FD5">
                      <a:lumMod val="75000"/>
                    </a:srgbClr>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11117773" y="4759169"/>
                <a:ext cx="679610" cy="292388"/>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0">
            <p14:nvContentPartPr>
              <p14:cNvPr id="3" name="Ink 2"/>
              <p14:cNvContentPartPr/>
              <p14:nvPr/>
            </p14:nvContentPartPr>
            <p14:xfrm>
              <a:off x="657360" y="38160"/>
              <a:ext cx="10439640" cy="6772320"/>
            </p14:xfrm>
          </p:contentPart>
        </mc:Choice>
        <mc:Fallback xmlns="">
          <p:pic>
            <p:nvPicPr>
              <p:cNvPr id="3" name="Ink 2"/>
              <p:cNvPicPr/>
              <p:nvPr/>
            </p:nvPicPr>
            <p:blipFill>
              <a:blip r:embed="rId11"/>
              <a:stretch>
                <a:fillRect/>
              </a:stretch>
            </p:blipFill>
            <p:spPr>
              <a:xfrm>
                <a:off x="648000" y="28800"/>
                <a:ext cx="10458360" cy="6791040"/>
              </a:xfrm>
              <a:prstGeom prst="rect">
                <a:avLst/>
              </a:prstGeom>
            </p:spPr>
          </p:pic>
        </mc:Fallback>
      </mc:AlternateContent>
    </p:spTree>
    <p:extLst>
      <p:ext uri="{BB962C8B-B14F-4D97-AF65-F5344CB8AC3E}">
        <p14:creationId xmlns:p14="http://schemas.microsoft.com/office/powerpoint/2010/main" val="23988278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561361" y="1021239"/>
                <a:ext cx="11070338" cy="2677656"/>
              </a:xfrm>
              <a:prstGeom prst="rect">
                <a:avLst/>
              </a:prstGeom>
            </p:spPr>
            <p:txBody>
              <a:bodyPr wrap="square">
                <a:spAutoFit/>
              </a:bodyPr>
              <a:lstStyle/>
              <a:p>
                <a:pPr marL="457200" indent="-457200">
                  <a:buFont typeface="+mj-lt"/>
                  <a:buAutoNum type="alphaLcParenR"/>
                </a:pPr>
                <a:r>
                  <a:rPr lang="en-US" sz="2400" dirty="0" smtClean="0">
                    <a:solidFill>
                      <a:prstClr val="black"/>
                    </a:solidFill>
                  </a:rPr>
                  <a:t>Find the potential </a:t>
                </a:r>
                <a14:m>
                  <m:oMath xmlns:m="http://schemas.openxmlformats.org/officeDocument/2006/math">
                    <m:r>
                      <a:rPr lang="en-US" sz="2400" i="1" dirty="0" smtClean="0">
                        <a:solidFill>
                          <a:prstClr val="black"/>
                        </a:solidFill>
                        <a:latin typeface="Cambria Math"/>
                      </a:rPr>
                      <m:t>𝜑</m:t>
                    </m:r>
                  </m:oMath>
                </a14:m>
                <a:r>
                  <a:rPr lang="en-US" sz="2400" i="1" dirty="0">
                    <a:solidFill>
                      <a:prstClr val="black"/>
                    </a:solidFill>
                  </a:rPr>
                  <a:t> </a:t>
                </a:r>
                <a:r>
                  <a:rPr lang="en-US" sz="2400" dirty="0">
                    <a:solidFill>
                      <a:prstClr val="black"/>
                    </a:solidFill>
                  </a:rPr>
                  <a:t>in the domain </a:t>
                </a:r>
                <a14:m>
                  <m:oMath xmlns:m="http://schemas.openxmlformats.org/officeDocument/2006/math">
                    <m:r>
                      <a:rPr lang="en-US" sz="2400" i="1" dirty="0" smtClean="0">
                        <a:solidFill>
                          <a:prstClr val="black"/>
                        </a:solidFill>
                        <a:latin typeface="Cambria Math"/>
                      </a:rPr>
                      <m:t>𝐷</m:t>
                    </m:r>
                  </m:oMath>
                </a14:m>
                <a:r>
                  <a:rPr lang="en-US" sz="2400" i="1" dirty="0">
                    <a:solidFill>
                      <a:prstClr val="black"/>
                    </a:solidFill>
                  </a:rPr>
                  <a:t> </a:t>
                </a:r>
                <a:r>
                  <a:rPr lang="en-US" sz="2400" dirty="0">
                    <a:solidFill>
                      <a:prstClr val="black"/>
                    </a:solidFill>
                  </a:rPr>
                  <a:t>between the two infinitely long conducting</a:t>
                </a:r>
              </a:p>
              <a:p>
                <a:r>
                  <a:rPr lang="en-US" sz="2400" dirty="0">
                    <a:solidFill>
                      <a:prstClr val="black"/>
                    </a:solidFill>
                  </a:rPr>
                  <a:t> </a:t>
                </a:r>
                <a:r>
                  <a:rPr lang="en-US" sz="2400" dirty="0" smtClean="0">
                    <a:solidFill>
                      <a:prstClr val="black"/>
                    </a:solidFill>
                  </a:rPr>
                  <a:t>      plates </a:t>
                </a:r>
                <a:r>
                  <a:rPr lang="en-US" sz="2400" dirty="0">
                    <a:solidFill>
                      <a:prstClr val="black"/>
                    </a:solidFill>
                  </a:rPr>
                  <a:t>parallel to the </a:t>
                </a:r>
                <a14:m>
                  <m:oMath xmlns:m="http://schemas.openxmlformats.org/officeDocument/2006/math">
                    <m:r>
                      <a:rPr lang="en-US" sz="2400" i="1" dirty="0" smtClean="0">
                        <a:solidFill>
                          <a:prstClr val="black"/>
                        </a:solidFill>
                        <a:latin typeface="Cambria Math"/>
                      </a:rPr>
                      <m:t>𝑥</m:t>
                    </m:r>
                    <m:r>
                      <a:rPr lang="en-US" sz="2400" i="1" dirty="0" smtClean="0">
                        <a:solidFill>
                          <a:prstClr val="black"/>
                        </a:solidFill>
                        <a:latin typeface="Cambria Math"/>
                      </a:rPr>
                      <m:t>−</m:t>
                    </m:r>
                  </m:oMath>
                </a14:m>
                <a:r>
                  <a:rPr lang="en-US" sz="2400" dirty="0">
                    <a:solidFill>
                      <a:prstClr val="black"/>
                    </a:solidFill>
                  </a:rPr>
                  <a:t>axis shown in </a:t>
                </a:r>
                <a:r>
                  <a:rPr lang="en-US" sz="2400" dirty="0" smtClean="0">
                    <a:solidFill>
                      <a:prstClr val="black"/>
                    </a:solidFill>
                  </a:rPr>
                  <a:t>figure, if the potentials on </a:t>
                </a:r>
                <a:r>
                  <a:rPr lang="en-US" sz="2400" dirty="0">
                    <a:solidFill>
                      <a:prstClr val="black"/>
                    </a:solidFill>
                  </a:rPr>
                  <a:t>the boundaries are </a:t>
                </a:r>
                <a14:m>
                  <m:oMath xmlns:m="http://schemas.openxmlformats.org/officeDocument/2006/math">
                    <m:r>
                      <a:rPr lang="en-US" sz="2400" dirty="0" smtClean="0">
                        <a:solidFill>
                          <a:prstClr val="black"/>
                        </a:solidFill>
                        <a:latin typeface="Cambria Math"/>
                      </a:rPr>
                      <m:t>       </m:t>
                    </m:r>
                    <m:r>
                      <a:rPr lang="en-US" sz="2400" i="1" dirty="0" smtClean="0">
                        <a:solidFill>
                          <a:prstClr val="black"/>
                        </a:solidFill>
                        <a:latin typeface="Cambria Math"/>
                      </a:rPr>
                      <m:t>𝜑</m:t>
                    </m:r>
                    <m:d>
                      <m:dPr>
                        <m:ctrlPr>
                          <a:rPr lang="en-US" sz="2400" i="1" dirty="0" smtClean="0">
                            <a:solidFill>
                              <a:prstClr val="black"/>
                            </a:solidFill>
                            <a:latin typeface="Cambria Math"/>
                          </a:rPr>
                        </m:ctrlPr>
                      </m:dPr>
                      <m:e>
                        <m:r>
                          <a:rPr lang="en-US" sz="2400" i="1" dirty="0" smtClean="0">
                            <a:solidFill>
                              <a:prstClr val="black"/>
                            </a:solidFill>
                            <a:latin typeface="Cambria Math"/>
                          </a:rPr>
                          <m:t>𝑥</m:t>
                        </m:r>
                        <m:r>
                          <a:rPr lang="en-US" sz="2400" i="1" dirty="0" smtClean="0">
                            <a:solidFill>
                              <a:prstClr val="black"/>
                            </a:solidFill>
                            <a:latin typeface="Cambria Math"/>
                          </a:rPr>
                          <m:t>, −</m:t>
                        </m:r>
                        <m:r>
                          <a:rPr lang="en-US" sz="2400" i="1" dirty="0" smtClean="0">
                            <a:solidFill>
                              <a:prstClr val="black"/>
                            </a:solidFill>
                            <a:latin typeface="Cambria Math"/>
                          </a:rPr>
                          <m:t>1</m:t>
                        </m:r>
                      </m:e>
                    </m:d>
                    <m:r>
                      <a:rPr lang="en-US" sz="2400" i="1" dirty="0" smtClean="0">
                        <a:solidFill>
                          <a:prstClr val="black"/>
                        </a:solidFill>
                        <a:latin typeface="Cambria Math"/>
                      </a:rPr>
                      <m:t>= </m:t>
                    </m:r>
                    <m:r>
                      <a:rPr lang="en-US" sz="2400" i="1" dirty="0" smtClean="0">
                        <a:solidFill>
                          <a:prstClr val="black"/>
                        </a:solidFill>
                        <a:latin typeface="Cambria Math"/>
                      </a:rPr>
                      <m:t>10</m:t>
                    </m:r>
                    <m:r>
                      <a:rPr lang="en-US" sz="2400" i="1" dirty="0" smtClean="0">
                        <a:solidFill>
                          <a:prstClr val="black"/>
                        </a:solidFill>
                        <a:latin typeface="Cambria Math"/>
                      </a:rPr>
                      <m:t> </m:t>
                    </m:r>
                    <m:r>
                      <m:rPr>
                        <m:sty m:val="p"/>
                      </m:rPr>
                      <a:rPr lang="en-US" sz="2400" dirty="0" smtClean="0">
                        <a:solidFill>
                          <a:prstClr val="black"/>
                        </a:solidFill>
                        <a:latin typeface="Cambria Math"/>
                      </a:rPr>
                      <m:t>and</m:t>
                    </m:r>
                    <m:r>
                      <a:rPr lang="en-US" sz="2400" i="1" dirty="0" smtClean="0">
                        <a:solidFill>
                          <a:prstClr val="black"/>
                        </a:solidFill>
                        <a:latin typeface="Cambria Math"/>
                      </a:rPr>
                      <m:t> </m:t>
                    </m:r>
                    <m:r>
                      <a:rPr lang="en-US" sz="2400" i="1" dirty="0" smtClean="0">
                        <a:solidFill>
                          <a:prstClr val="black"/>
                        </a:solidFill>
                        <a:latin typeface="Cambria Math"/>
                      </a:rPr>
                      <m:t>𝜑</m:t>
                    </m:r>
                    <m:d>
                      <m:dPr>
                        <m:ctrlPr>
                          <a:rPr lang="en-US" sz="2400" i="1" dirty="0" smtClean="0">
                            <a:solidFill>
                              <a:prstClr val="black"/>
                            </a:solidFill>
                            <a:latin typeface="Cambria Math"/>
                          </a:rPr>
                        </m:ctrlPr>
                      </m:dPr>
                      <m:e>
                        <m:r>
                          <a:rPr lang="en-US" sz="2400" i="1" dirty="0" smtClean="0">
                            <a:solidFill>
                              <a:prstClr val="black"/>
                            </a:solidFill>
                            <a:latin typeface="Cambria Math"/>
                          </a:rPr>
                          <m:t>𝑥</m:t>
                        </m:r>
                        <m:r>
                          <a:rPr lang="en-US" sz="2400" i="1" dirty="0" smtClean="0">
                            <a:solidFill>
                              <a:prstClr val="black"/>
                            </a:solidFill>
                            <a:latin typeface="Cambria Math"/>
                          </a:rPr>
                          <m:t>, </m:t>
                        </m:r>
                        <m:r>
                          <a:rPr lang="en-US" sz="2400" i="1" dirty="0" smtClean="0">
                            <a:solidFill>
                              <a:prstClr val="black"/>
                            </a:solidFill>
                            <a:latin typeface="Cambria Math"/>
                          </a:rPr>
                          <m:t>2</m:t>
                        </m:r>
                      </m:e>
                    </m:d>
                    <m:r>
                      <a:rPr lang="en-US" sz="2400" i="1" dirty="0" smtClean="0">
                        <a:solidFill>
                          <a:prstClr val="black"/>
                        </a:solidFill>
                        <a:latin typeface="Cambria Math"/>
                      </a:rPr>
                      <m:t>= </m:t>
                    </m:r>
                    <m:r>
                      <a:rPr lang="en-US" sz="2400" i="1" dirty="0" smtClean="0">
                        <a:solidFill>
                          <a:prstClr val="black"/>
                        </a:solidFill>
                        <a:latin typeface="Cambria Math"/>
                      </a:rPr>
                      <m:t>20</m:t>
                    </m:r>
                    <m:r>
                      <a:rPr lang="en-US" sz="2400" i="1" dirty="0" smtClean="0">
                        <a:solidFill>
                          <a:prstClr val="black"/>
                        </a:solidFill>
                        <a:latin typeface="Cambria Math"/>
                      </a:rPr>
                      <m:t>.</m:t>
                    </m:r>
                  </m:oMath>
                </a14:m>
                <a:endParaRPr lang="en-US" sz="2400" dirty="0" smtClean="0">
                  <a:solidFill>
                    <a:prstClr val="black"/>
                  </a:solidFill>
                </a:endParaRPr>
              </a:p>
              <a:p>
                <a:endParaRPr lang="en-US" sz="2400" dirty="0" smtClean="0">
                  <a:solidFill>
                    <a:prstClr val="black"/>
                  </a:solidFill>
                </a:endParaRPr>
              </a:p>
              <a:p>
                <a:pPr marL="457200" indent="-457200">
                  <a:buFont typeface="+mj-lt"/>
                  <a:buAutoNum type="alphaLcParenR" startAt="2"/>
                </a:pPr>
                <a:r>
                  <a:rPr lang="en-US" sz="2400" dirty="0" smtClean="0">
                    <a:solidFill>
                      <a:prstClr val="black"/>
                    </a:solidFill>
                  </a:rPr>
                  <a:t>Find </a:t>
                </a:r>
                <a:r>
                  <a:rPr lang="en-US" sz="2400" dirty="0">
                    <a:solidFill>
                      <a:prstClr val="black"/>
                    </a:solidFill>
                  </a:rPr>
                  <a:t>the complex potential </a:t>
                </a:r>
                <a14:m>
                  <m:oMath xmlns:m="http://schemas.openxmlformats.org/officeDocument/2006/math">
                    <m:r>
                      <a:rPr lang="en-US" sz="2400" b="1" dirty="0" smtClean="0">
                        <a:solidFill>
                          <a:prstClr val="black"/>
                        </a:solidFill>
                        <a:latin typeface="Cambria Math"/>
                      </a:rPr>
                      <m:t>𝛀</m:t>
                    </m:r>
                    <m:r>
                      <a:rPr lang="en-US" sz="2400" i="1" dirty="0">
                        <a:solidFill>
                          <a:prstClr val="black"/>
                        </a:solidFill>
                        <a:latin typeface="Cambria Math"/>
                      </a:rPr>
                      <m:t>(</m:t>
                    </m:r>
                    <m:r>
                      <a:rPr lang="en-US" sz="2400" i="1" dirty="0">
                        <a:solidFill>
                          <a:prstClr val="black"/>
                        </a:solidFill>
                        <a:latin typeface="Cambria Math"/>
                      </a:rPr>
                      <m:t>𝑧</m:t>
                    </m:r>
                    <m:r>
                      <a:rPr lang="en-US" sz="2400" i="1" dirty="0">
                        <a:solidFill>
                          <a:prstClr val="black"/>
                        </a:solidFill>
                        <a:latin typeface="Cambria Math"/>
                      </a:rPr>
                      <m:t>)</m:t>
                    </m:r>
                  </m:oMath>
                </a14:m>
                <a:r>
                  <a:rPr lang="en-US" sz="2400" dirty="0">
                    <a:solidFill>
                      <a:prstClr val="black"/>
                    </a:solidFill>
                  </a:rPr>
                  <a:t>.</a:t>
                </a:r>
                <a:endParaRPr lang="en-US" sz="2400" dirty="0" smtClean="0">
                  <a:solidFill>
                    <a:prstClr val="black"/>
                  </a:solidFill>
                </a:endParaRPr>
              </a:p>
              <a:p>
                <a:pPr marL="457200" indent="-457200">
                  <a:buFont typeface="+mj-lt"/>
                  <a:buAutoNum type="alphaLcParenR" startAt="2"/>
                </a:pPr>
                <a:endParaRPr lang="en-US" sz="2400" dirty="0">
                  <a:solidFill>
                    <a:prstClr val="black"/>
                  </a:solidFill>
                </a:endParaRPr>
              </a:p>
              <a:p>
                <a:pPr marL="457200" indent="-457200">
                  <a:buFont typeface="+mj-lt"/>
                  <a:buAutoNum type="alphaLcParenR" startAt="2"/>
                </a:pPr>
                <a:r>
                  <a:rPr lang="en-US" sz="2400" smtClean="0">
                    <a:solidFill>
                      <a:prstClr val="black"/>
                    </a:solidFill>
                  </a:rPr>
                  <a:t>Sketch </a:t>
                </a:r>
                <a:r>
                  <a:rPr lang="en-US" sz="2400" dirty="0">
                    <a:solidFill>
                      <a:prstClr val="black"/>
                    </a:solidFill>
                  </a:rPr>
                  <a:t>the equipotential curves and the lines </a:t>
                </a:r>
                <a:r>
                  <a:rPr lang="en-US" sz="2400" dirty="0" smtClean="0">
                    <a:solidFill>
                      <a:prstClr val="black"/>
                    </a:solidFill>
                  </a:rPr>
                  <a:t>of force</a:t>
                </a:r>
                <a:r>
                  <a:rPr lang="en-US" sz="2400" dirty="0">
                    <a:solidFill>
                      <a:prstClr val="black"/>
                    </a:solidFill>
                  </a:rPr>
                  <a:t>.</a:t>
                </a:r>
                <a:endParaRPr lang="en-US" sz="2300" dirty="0">
                  <a:solidFill>
                    <a:prstClr val="black"/>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561361" y="1021239"/>
                <a:ext cx="11070338" cy="2677656"/>
              </a:xfrm>
              <a:prstGeom prst="rect">
                <a:avLst/>
              </a:prstGeom>
              <a:blipFill rotWithShape="1">
                <a:blip r:embed="rId2"/>
                <a:stretch>
                  <a:fillRect l="-826" t="-2050" r="-1432" b="-4328"/>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xmlns="" id="{66A37FE8-866E-4900-87DA-4649C0BF1507}"/>
              </a:ext>
            </a:extLst>
          </p:cNvPr>
          <p:cNvSpPr txBox="1">
            <a:spLocks/>
          </p:cNvSpPr>
          <p:nvPr/>
        </p:nvSpPr>
        <p:spPr>
          <a:xfrm>
            <a:off x="463825" y="353113"/>
            <a:ext cx="11472143" cy="6694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smtClean="0">
                <a:solidFill>
                  <a:srgbClr val="0070C0"/>
                </a:solidFill>
                <a:latin typeface="Calibri"/>
              </a:rPr>
              <a:t>Example:</a:t>
            </a:r>
            <a:endParaRPr lang="en-US" sz="3500" b="1" dirty="0">
              <a:solidFill>
                <a:srgbClr val="0070C0"/>
              </a:solidFill>
              <a:latin typeface="Calibri"/>
            </a:endParaRPr>
          </a:p>
        </p:txBody>
      </p: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274518" y="1930906"/>
            <a:ext cx="3125533" cy="32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18515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703382" y="326898"/>
            <a:ext cx="10515600" cy="446825"/>
          </a:xfrm>
        </p:spPr>
        <p:txBody>
          <a:bodyPr>
            <a:normAutofit fontScale="90000"/>
          </a:bodyPr>
          <a:lstStyle/>
          <a:p>
            <a:r>
              <a:rPr lang="en-US" b="1" dirty="0">
                <a:solidFill>
                  <a:srgbClr val="0070C0"/>
                </a:solidFill>
                <a:latin typeface="+mn-lt"/>
              </a:rPr>
              <a:t>Harmonic Function</a:t>
            </a:r>
          </a:p>
        </p:txBody>
      </p:sp>
      <mc:AlternateContent xmlns:mc="http://schemas.openxmlformats.org/markup-compatibility/2006" xmlns:a14="http://schemas.microsoft.com/office/drawing/2010/main">
        <mc:Choice Requires="a14">
          <p:sp>
            <p:nvSpPr>
              <p:cNvPr id="3" name="Rectangle 2"/>
              <p:cNvSpPr/>
              <p:nvPr/>
            </p:nvSpPr>
            <p:spPr>
              <a:xfrm>
                <a:off x="243840" y="892992"/>
                <a:ext cx="11745934" cy="5962017"/>
              </a:xfrm>
              <a:prstGeom prst="rect">
                <a:avLst/>
              </a:prstGeom>
            </p:spPr>
            <p:txBody>
              <a:bodyPr wrap="square">
                <a:spAutoFit/>
              </a:bodyPr>
              <a:lstStyle/>
              <a:p>
                <a:pPr marL="285750" indent="-285750" algn="just">
                  <a:buFont typeface="Arial" panose="020B0604020202020204" pitchFamily="34" charset="0"/>
                  <a:buChar char="•"/>
                </a:pPr>
                <a:r>
                  <a:rPr lang="en-US" sz="2500" dirty="0" smtClean="0">
                    <a:solidFill>
                      <a:prstClr val="black"/>
                    </a:solidFill>
                  </a:rPr>
                  <a:t>A real-valued function </a:t>
                </a:r>
                <a14:m>
                  <m:oMath xmlns:m="http://schemas.openxmlformats.org/officeDocument/2006/math">
                    <m:r>
                      <a:rPr lang="en-US" sz="2500" i="1" dirty="0">
                        <a:solidFill>
                          <a:prstClr val="black"/>
                        </a:solidFill>
                        <a:latin typeface="Cambria Math" panose="02040503050406030204" pitchFamily="18" charset="0"/>
                      </a:rPr>
                      <m:t>𝜑</m:t>
                    </m:r>
                    <m:d>
                      <m:dPr>
                        <m:ctrlPr>
                          <a:rPr lang="en-US" sz="2500" i="1" dirty="0">
                            <a:solidFill>
                              <a:prstClr val="black"/>
                            </a:solidFill>
                            <a:latin typeface="Cambria Math"/>
                          </a:rPr>
                        </m:ctrlPr>
                      </m:dPr>
                      <m:e>
                        <m:r>
                          <a:rPr lang="en-US" sz="2500" i="1" dirty="0">
                            <a:solidFill>
                              <a:prstClr val="black"/>
                            </a:solidFill>
                            <a:latin typeface="Cambria Math" panose="02040503050406030204" pitchFamily="18" charset="0"/>
                          </a:rPr>
                          <m:t>𝑥</m:t>
                        </m:r>
                        <m:r>
                          <a:rPr lang="en-US" sz="2500" i="1" dirty="0">
                            <a:solidFill>
                              <a:prstClr val="black"/>
                            </a:solidFill>
                            <a:latin typeface="Cambria Math" panose="02040503050406030204" pitchFamily="18" charset="0"/>
                          </a:rPr>
                          <m:t>,</m:t>
                        </m:r>
                        <m:r>
                          <a:rPr lang="en-US" sz="2500" i="1" dirty="0">
                            <a:solidFill>
                              <a:prstClr val="black"/>
                            </a:solidFill>
                            <a:latin typeface="Cambria Math" panose="02040503050406030204" pitchFamily="18" charset="0"/>
                          </a:rPr>
                          <m:t>𝑦</m:t>
                        </m:r>
                      </m:e>
                    </m:d>
                    <m:r>
                      <a:rPr lang="en-US" sz="2500" i="1" dirty="0" smtClean="0">
                        <a:solidFill>
                          <a:prstClr val="black"/>
                        </a:solidFill>
                        <a:latin typeface="Cambria Math" panose="02040503050406030204" pitchFamily="18" charset="0"/>
                      </a:rPr>
                      <m:t>,</m:t>
                    </m:r>
                  </m:oMath>
                </a14:m>
                <a:r>
                  <a:rPr lang="en-US" sz="2500" i="1" dirty="0">
                    <a:solidFill>
                      <a:prstClr val="black"/>
                    </a:solidFill>
                  </a:rPr>
                  <a:t> </a:t>
                </a:r>
                <a:r>
                  <a:rPr lang="en-US" sz="2500" dirty="0">
                    <a:solidFill>
                      <a:prstClr val="black"/>
                    </a:solidFill>
                  </a:rPr>
                  <a:t>that has continuous first and second-order partial derivatives in a domain </a:t>
                </a:r>
                <a14:m>
                  <m:oMath xmlns:m="http://schemas.openxmlformats.org/officeDocument/2006/math">
                    <m:r>
                      <a:rPr lang="en-US" sz="2500" i="1" dirty="0" smtClean="0">
                        <a:solidFill>
                          <a:prstClr val="black"/>
                        </a:solidFill>
                        <a:latin typeface="Cambria Math" panose="02040503050406030204" pitchFamily="18" charset="0"/>
                      </a:rPr>
                      <m:t>𝐷</m:t>
                    </m:r>
                  </m:oMath>
                </a14:m>
                <a:r>
                  <a:rPr lang="en-US" sz="2500" i="1" dirty="0">
                    <a:solidFill>
                      <a:prstClr val="black"/>
                    </a:solidFill>
                  </a:rPr>
                  <a:t> </a:t>
                </a:r>
                <a:r>
                  <a:rPr lang="en-US" sz="2500" dirty="0">
                    <a:solidFill>
                      <a:prstClr val="black"/>
                    </a:solidFill>
                  </a:rPr>
                  <a:t>and satisfies Laplace’s equation </a:t>
                </a:r>
                <a14:m>
                  <m:oMath xmlns:m="http://schemas.openxmlformats.org/officeDocument/2006/math">
                    <m:sSup>
                      <m:sSupPr>
                        <m:ctrlPr>
                          <a:rPr lang="en-US" sz="2500" i="1">
                            <a:solidFill>
                              <a:srgbClr val="0070C0"/>
                            </a:solidFill>
                            <a:latin typeface="Cambria Math"/>
                          </a:rPr>
                        </m:ctrlPr>
                      </m:sSupPr>
                      <m:e>
                        <m:r>
                          <a:rPr lang="en-US" sz="2500">
                            <a:solidFill>
                              <a:srgbClr val="0070C0"/>
                            </a:solidFill>
                            <a:latin typeface="Cambria Math" panose="02040503050406030204" pitchFamily="18" charset="0"/>
                            <a:ea typeface="Cambria Math" panose="02040503050406030204" pitchFamily="18" charset="0"/>
                          </a:rPr>
                          <m:t>𝛻</m:t>
                        </m:r>
                      </m:e>
                      <m:sup>
                        <m:r>
                          <a:rPr lang="en-US" sz="2500" i="1">
                            <a:solidFill>
                              <a:srgbClr val="0070C0"/>
                            </a:solidFill>
                            <a:latin typeface="Cambria Math" panose="02040503050406030204" pitchFamily="18" charset="0"/>
                          </a:rPr>
                          <m:t>2</m:t>
                        </m:r>
                      </m:sup>
                    </m:sSup>
                    <m:r>
                      <a:rPr lang="en-US" sz="2500" i="1">
                        <a:solidFill>
                          <a:srgbClr val="0070C0"/>
                        </a:solidFill>
                        <a:latin typeface="Cambria Math" panose="02040503050406030204" pitchFamily="18" charset="0"/>
                        <a:ea typeface="Cambria Math" panose="02040503050406030204" pitchFamily="18" charset="0"/>
                      </a:rPr>
                      <m:t>𝜑</m:t>
                    </m:r>
                    <m:r>
                      <a:rPr lang="en-US" sz="2500" i="1">
                        <a:solidFill>
                          <a:srgbClr val="0070C0"/>
                        </a:solidFill>
                        <a:latin typeface="Cambria Math" panose="02040503050406030204" pitchFamily="18" charset="0"/>
                        <a:ea typeface="Cambria Math" panose="02040503050406030204" pitchFamily="18" charset="0"/>
                      </a:rPr>
                      <m:t>=</m:t>
                    </m:r>
                    <m:sSub>
                      <m:sSubPr>
                        <m:ctrlPr>
                          <a:rPr lang="en-US" sz="2500" i="1">
                            <a:solidFill>
                              <a:srgbClr val="0070C0"/>
                            </a:solidFill>
                            <a:latin typeface="Cambria Math"/>
                            <a:ea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𝜑</m:t>
                        </m:r>
                      </m:e>
                      <m:sub>
                        <m:r>
                          <a:rPr lang="en-US" sz="2500" i="1">
                            <a:solidFill>
                              <a:srgbClr val="0070C0"/>
                            </a:solidFill>
                            <a:latin typeface="Cambria Math" panose="02040503050406030204" pitchFamily="18" charset="0"/>
                            <a:ea typeface="Cambria Math" panose="02040503050406030204" pitchFamily="18" charset="0"/>
                          </a:rPr>
                          <m:t>𝑥𝑥</m:t>
                        </m:r>
                      </m:sub>
                    </m:sSub>
                    <m:r>
                      <a:rPr lang="en-US" sz="2500" i="1">
                        <a:solidFill>
                          <a:srgbClr val="0070C0"/>
                        </a:solidFill>
                        <a:latin typeface="Cambria Math" panose="02040503050406030204" pitchFamily="18" charset="0"/>
                        <a:ea typeface="Cambria Math" panose="02040503050406030204" pitchFamily="18" charset="0"/>
                      </a:rPr>
                      <m:t>+</m:t>
                    </m:r>
                    <m:sSub>
                      <m:sSubPr>
                        <m:ctrlPr>
                          <a:rPr lang="en-US" sz="2500" i="1">
                            <a:solidFill>
                              <a:srgbClr val="0070C0"/>
                            </a:solidFill>
                            <a:latin typeface="Cambria Math"/>
                            <a:ea typeface="Cambria Math" panose="02040503050406030204" pitchFamily="18" charset="0"/>
                          </a:rPr>
                        </m:ctrlPr>
                      </m:sSubPr>
                      <m:e>
                        <m:r>
                          <a:rPr lang="en-US" sz="2500" i="1">
                            <a:solidFill>
                              <a:srgbClr val="0070C0"/>
                            </a:solidFill>
                            <a:latin typeface="Cambria Math" panose="02040503050406030204" pitchFamily="18" charset="0"/>
                            <a:ea typeface="Cambria Math" panose="02040503050406030204" pitchFamily="18" charset="0"/>
                          </a:rPr>
                          <m:t>𝜑</m:t>
                        </m:r>
                      </m:e>
                      <m:sub>
                        <m:r>
                          <a:rPr lang="en-US" sz="2500" i="1">
                            <a:solidFill>
                              <a:srgbClr val="0070C0"/>
                            </a:solidFill>
                            <a:latin typeface="Cambria Math" panose="02040503050406030204" pitchFamily="18" charset="0"/>
                            <a:ea typeface="Cambria Math" panose="02040503050406030204" pitchFamily="18" charset="0"/>
                          </a:rPr>
                          <m:t>𝑦𝑦</m:t>
                        </m:r>
                      </m:sub>
                    </m:sSub>
                    <m:r>
                      <a:rPr lang="en-US" sz="2500" i="1">
                        <a:solidFill>
                          <a:srgbClr val="0070C0"/>
                        </a:solidFill>
                        <a:latin typeface="Cambria Math" panose="02040503050406030204" pitchFamily="18" charset="0"/>
                        <a:ea typeface="Cambria Math" panose="02040503050406030204" pitchFamily="18" charset="0"/>
                      </a:rPr>
                      <m:t>=</m:t>
                    </m:r>
                    <m:r>
                      <a:rPr lang="en-US" sz="2500" i="1">
                        <a:solidFill>
                          <a:srgbClr val="0070C0"/>
                        </a:solidFill>
                        <a:latin typeface="Cambria Math" panose="02040503050406030204" pitchFamily="18" charset="0"/>
                        <a:ea typeface="Cambria Math" panose="02040503050406030204" pitchFamily="18" charset="0"/>
                      </a:rPr>
                      <m:t>0</m:t>
                    </m:r>
                    <m:r>
                      <a:rPr lang="en-US" sz="2500" i="1" smtClean="0">
                        <a:solidFill>
                          <a:srgbClr val="0070C0"/>
                        </a:solidFill>
                        <a:latin typeface="Cambria Math" panose="02040503050406030204" pitchFamily="18" charset="0"/>
                        <a:ea typeface="Cambria Math" panose="02040503050406030204" pitchFamily="18" charset="0"/>
                      </a:rPr>
                      <m:t>,</m:t>
                    </m:r>
                  </m:oMath>
                </a14:m>
                <a:r>
                  <a:rPr lang="en-US" sz="2500" dirty="0">
                    <a:solidFill>
                      <a:prstClr val="black"/>
                    </a:solidFill>
                  </a:rPr>
                  <a:t> is said to be </a:t>
                </a:r>
                <a:r>
                  <a:rPr lang="en-US" sz="2500" b="1" dirty="0">
                    <a:solidFill>
                      <a:prstClr val="black"/>
                    </a:solidFill>
                  </a:rPr>
                  <a:t>harmonic function </a:t>
                </a:r>
                <a:r>
                  <a:rPr lang="en-US" sz="2500" dirty="0">
                    <a:solidFill>
                      <a:prstClr val="black"/>
                    </a:solidFill>
                  </a:rPr>
                  <a:t>in </a:t>
                </a:r>
                <a14:m>
                  <m:oMath xmlns:m="http://schemas.openxmlformats.org/officeDocument/2006/math">
                    <m:r>
                      <a:rPr lang="en-US" sz="2500" i="1" dirty="0" smtClean="0">
                        <a:solidFill>
                          <a:prstClr val="black"/>
                        </a:solidFill>
                        <a:latin typeface="Cambria Math" panose="02040503050406030204" pitchFamily="18" charset="0"/>
                      </a:rPr>
                      <m:t>𝐷</m:t>
                    </m:r>
                  </m:oMath>
                </a14:m>
                <a:r>
                  <a:rPr lang="en-US" sz="2500" dirty="0">
                    <a:solidFill>
                      <a:prstClr val="black"/>
                    </a:solidFill>
                  </a:rPr>
                  <a:t>. </a:t>
                </a:r>
              </a:p>
              <a:p>
                <a:pPr marL="285750" indent="-285750" algn="just">
                  <a:buFont typeface="Arial" panose="020B0604020202020204" pitchFamily="34" charset="0"/>
                  <a:buChar char="•"/>
                </a:pPr>
                <a:endParaRPr lang="en-US" sz="1400" dirty="0">
                  <a:solidFill>
                    <a:prstClr val="black"/>
                  </a:solidFill>
                </a:endParaRPr>
              </a:p>
              <a:p>
                <a:pPr marL="285750" indent="-285750" algn="just">
                  <a:buFont typeface="Arial" panose="020B0604020202020204" pitchFamily="34" charset="0"/>
                  <a:buChar char="•"/>
                </a:pPr>
                <a:r>
                  <a:rPr lang="en-US" sz="2500" dirty="0">
                    <a:solidFill>
                      <a:prstClr val="black"/>
                    </a:solidFill>
                  </a:rPr>
                  <a:t>If a function </a:t>
                </a:r>
                <a14:m>
                  <m:oMath xmlns:m="http://schemas.openxmlformats.org/officeDocument/2006/math">
                    <m:r>
                      <a:rPr lang="en-US" sz="2500" i="1" dirty="0" smtClean="0">
                        <a:solidFill>
                          <a:prstClr val="black"/>
                        </a:solidFill>
                        <a:latin typeface="Cambria Math" panose="02040503050406030204" pitchFamily="18" charset="0"/>
                      </a:rPr>
                      <m:t>𝑓</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𝑧</m:t>
                    </m:r>
                    <m:r>
                      <a:rPr lang="en-US" sz="2500" i="1" dirty="0" smtClean="0">
                        <a:solidFill>
                          <a:prstClr val="black"/>
                        </a:solidFill>
                        <a:latin typeface="Cambria Math" panose="02040503050406030204" pitchFamily="18" charset="0"/>
                      </a:rPr>
                      <m:t>) = </m:t>
                    </m:r>
                    <m:r>
                      <a:rPr lang="en-US" sz="2500" i="1" dirty="0" smtClean="0">
                        <a:solidFill>
                          <a:prstClr val="black"/>
                        </a:solidFill>
                        <a:latin typeface="Cambria Math" panose="02040503050406030204" pitchFamily="18" charset="0"/>
                      </a:rPr>
                      <m:t>𝑢</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𝑥</m:t>
                    </m:r>
                    <m:r>
                      <a:rPr lang="en-US" sz="2500" i="1" dirty="0" smtClean="0">
                        <a:solidFill>
                          <a:prstClr val="black"/>
                        </a:solidFill>
                        <a:latin typeface="Cambria Math" panose="02040503050406030204" pitchFamily="18" charset="0"/>
                      </a:rPr>
                      <m:t>, </m:t>
                    </m:r>
                    <m:r>
                      <a:rPr lang="en-US" sz="2500" i="1" dirty="0" smtClean="0">
                        <a:solidFill>
                          <a:prstClr val="black"/>
                        </a:solidFill>
                        <a:latin typeface="Cambria Math" panose="02040503050406030204" pitchFamily="18" charset="0"/>
                      </a:rPr>
                      <m:t>𝑦</m:t>
                    </m:r>
                    <m:r>
                      <a:rPr lang="en-US" sz="2500" i="1" dirty="0" smtClean="0">
                        <a:solidFill>
                          <a:prstClr val="black"/>
                        </a:solidFill>
                        <a:latin typeface="Cambria Math" panose="02040503050406030204" pitchFamily="18" charset="0"/>
                      </a:rPr>
                      <m:t>) + </m:t>
                    </m:r>
                    <m:r>
                      <a:rPr lang="en-US" sz="2500" i="1" dirty="0" smtClean="0">
                        <a:solidFill>
                          <a:prstClr val="black"/>
                        </a:solidFill>
                        <a:latin typeface="Cambria Math" panose="02040503050406030204" pitchFamily="18" charset="0"/>
                      </a:rPr>
                      <m:t>𝑖𝑣</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𝑥</m:t>
                    </m:r>
                    <m:r>
                      <a:rPr lang="en-US" sz="2500" i="1" dirty="0" smtClean="0">
                        <a:solidFill>
                          <a:prstClr val="black"/>
                        </a:solidFill>
                        <a:latin typeface="Cambria Math" panose="02040503050406030204" pitchFamily="18" charset="0"/>
                      </a:rPr>
                      <m:t>, </m:t>
                    </m:r>
                    <m:r>
                      <a:rPr lang="en-US" sz="2500" i="1" dirty="0" smtClean="0">
                        <a:solidFill>
                          <a:prstClr val="black"/>
                        </a:solidFill>
                        <a:latin typeface="Cambria Math" panose="02040503050406030204" pitchFamily="18" charset="0"/>
                      </a:rPr>
                      <m:t>𝑦</m:t>
                    </m:r>
                    <m:r>
                      <a:rPr lang="en-US" sz="2500" i="1" dirty="0" smtClean="0">
                        <a:solidFill>
                          <a:prstClr val="black"/>
                        </a:solidFill>
                        <a:latin typeface="Cambria Math" panose="02040503050406030204" pitchFamily="18" charset="0"/>
                      </a:rPr>
                      <m:t>)</m:t>
                    </m:r>
                  </m:oMath>
                </a14:m>
                <a:r>
                  <a:rPr lang="en-US" sz="2500" dirty="0">
                    <a:solidFill>
                      <a:prstClr val="black"/>
                    </a:solidFill>
                  </a:rPr>
                  <a:t> is analytic in a domain </a:t>
                </a:r>
                <a14:m>
                  <m:oMath xmlns:m="http://schemas.openxmlformats.org/officeDocument/2006/math">
                    <m:r>
                      <a:rPr lang="en-US" sz="2500" i="1" dirty="0" smtClean="0">
                        <a:solidFill>
                          <a:prstClr val="black"/>
                        </a:solidFill>
                        <a:latin typeface="Cambria Math" panose="02040503050406030204" pitchFamily="18" charset="0"/>
                      </a:rPr>
                      <m:t>𝐷</m:t>
                    </m:r>
                  </m:oMath>
                </a14:m>
                <a:r>
                  <a:rPr lang="en-US" sz="2500" dirty="0">
                    <a:solidFill>
                      <a:prstClr val="black"/>
                    </a:solidFill>
                  </a:rPr>
                  <a:t>, then its real and imaginary parts are necessarily </a:t>
                </a:r>
                <a:r>
                  <a:rPr lang="en-US" sz="2500" b="1" dirty="0">
                    <a:solidFill>
                      <a:prstClr val="black"/>
                    </a:solidFill>
                  </a:rPr>
                  <a:t>harmonic</a:t>
                </a:r>
                <a:r>
                  <a:rPr lang="en-US" sz="2500" dirty="0">
                    <a:solidFill>
                      <a:prstClr val="black"/>
                    </a:solidFill>
                  </a:rPr>
                  <a:t> in </a:t>
                </a:r>
                <a14:m>
                  <m:oMath xmlns:m="http://schemas.openxmlformats.org/officeDocument/2006/math">
                    <m:r>
                      <a:rPr lang="en-US" sz="2500" i="1" dirty="0" smtClean="0">
                        <a:solidFill>
                          <a:prstClr val="black"/>
                        </a:solidFill>
                        <a:latin typeface="Cambria Math" panose="02040503050406030204" pitchFamily="18" charset="0"/>
                      </a:rPr>
                      <m:t>𝐷</m:t>
                    </m:r>
                  </m:oMath>
                </a14:m>
                <a:r>
                  <a:rPr lang="en-US" sz="2500" dirty="0">
                    <a:solidFill>
                      <a:prstClr val="black"/>
                    </a:solidFill>
                  </a:rPr>
                  <a:t>, i.e., both </a:t>
                </a:r>
                <a14:m>
                  <m:oMath xmlns:m="http://schemas.openxmlformats.org/officeDocument/2006/math">
                    <m:r>
                      <a:rPr lang="en-US" sz="2500" i="1" dirty="0">
                        <a:solidFill>
                          <a:prstClr val="black"/>
                        </a:solidFill>
                        <a:latin typeface="Cambria Math" panose="02040503050406030204" pitchFamily="18" charset="0"/>
                      </a:rPr>
                      <m:t>𝑢</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𝑥</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𝑦</m:t>
                    </m:r>
                    <m:r>
                      <a:rPr lang="en-US" sz="2500" i="1" dirty="0" smtClean="0">
                        <a:solidFill>
                          <a:prstClr val="black"/>
                        </a:solidFill>
                        <a:latin typeface="Cambria Math" panose="02040503050406030204" pitchFamily="18" charset="0"/>
                      </a:rPr>
                      <m:t>)</m:t>
                    </m:r>
                  </m:oMath>
                </a14:m>
                <a:r>
                  <a:rPr lang="en-US" sz="2500" i="1" dirty="0">
                    <a:solidFill>
                      <a:prstClr val="black"/>
                    </a:solidFill>
                  </a:rPr>
                  <a:t> </a:t>
                </a:r>
                <a:r>
                  <a:rPr lang="en-US" sz="2500" dirty="0">
                    <a:solidFill>
                      <a:prstClr val="black"/>
                    </a:solidFill>
                  </a:rPr>
                  <a:t>and </a:t>
                </a:r>
                <a14:m>
                  <m:oMath xmlns:m="http://schemas.openxmlformats.org/officeDocument/2006/math">
                    <m:r>
                      <a:rPr lang="en-US" sz="2500" i="1" dirty="0">
                        <a:solidFill>
                          <a:prstClr val="black"/>
                        </a:solidFill>
                        <a:latin typeface="Cambria Math" panose="02040503050406030204" pitchFamily="18" charset="0"/>
                      </a:rPr>
                      <m:t>𝑣</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𝑥</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𝑦</m:t>
                    </m:r>
                    <m:r>
                      <a:rPr lang="en-US" sz="2500" i="1" dirty="0" smtClean="0">
                        <a:solidFill>
                          <a:prstClr val="black"/>
                        </a:solidFill>
                        <a:latin typeface="Cambria Math" panose="02040503050406030204" pitchFamily="18" charset="0"/>
                      </a:rPr>
                      <m:t>)</m:t>
                    </m:r>
                  </m:oMath>
                </a14:m>
                <a:r>
                  <a:rPr lang="en-US" sz="2500" dirty="0">
                    <a:solidFill>
                      <a:prstClr val="black"/>
                    </a:solidFill>
                  </a:rPr>
                  <a:t> have continuous second partial derivatives in </a:t>
                </a:r>
                <a14:m>
                  <m:oMath xmlns:m="http://schemas.openxmlformats.org/officeDocument/2006/math">
                    <m:r>
                      <a:rPr lang="en-US" sz="2500" i="1" dirty="0">
                        <a:solidFill>
                          <a:prstClr val="black"/>
                        </a:solidFill>
                        <a:latin typeface="Cambria Math" panose="02040503050406030204" pitchFamily="18" charset="0"/>
                      </a:rPr>
                      <m:t>𝐷</m:t>
                    </m:r>
                  </m:oMath>
                </a14:m>
                <a:r>
                  <a:rPr lang="en-US" sz="2500" dirty="0">
                    <a:solidFill>
                      <a:prstClr val="black"/>
                    </a:solidFill>
                  </a:rPr>
                  <a:t> and satisfy the Laplace’s equation </a:t>
                </a:r>
              </a:p>
              <a:p>
                <a:pPr algn="just"/>
                <a14:m>
                  <m:oMathPara xmlns:m="http://schemas.openxmlformats.org/officeDocument/2006/math">
                    <m:oMathParaPr>
                      <m:jc m:val="centerGroup"/>
                    </m:oMathParaPr>
                    <m:oMath xmlns:m="http://schemas.openxmlformats.org/officeDocument/2006/math">
                      <m:sSup>
                        <m:sSupPr>
                          <m:ctrlPr>
                            <a:rPr lang="en-US" sz="2500" i="1">
                              <a:solidFill>
                                <a:srgbClr val="0070C0"/>
                              </a:solidFill>
                              <a:latin typeface="Cambria Math"/>
                            </a:rPr>
                          </m:ctrlPr>
                        </m:sSupPr>
                        <m:e>
                          <m:r>
                            <a:rPr lang="en-US" sz="2500">
                              <a:solidFill>
                                <a:srgbClr val="0070C0"/>
                              </a:solidFill>
                              <a:latin typeface="Cambria Math" panose="02040503050406030204" pitchFamily="18" charset="0"/>
                              <a:ea typeface="Cambria Math" panose="02040503050406030204" pitchFamily="18" charset="0"/>
                            </a:rPr>
                            <m:t>𝛻</m:t>
                          </m:r>
                        </m:e>
                        <m:sup>
                          <m:r>
                            <a:rPr lang="en-US" sz="2500" i="1">
                              <a:solidFill>
                                <a:srgbClr val="0070C0"/>
                              </a:solidFill>
                              <a:latin typeface="Cambria Math" panose="02040503050406030204" pitchFamily="18" charset="0"/>
                            </a:rPr>
                            <m:t>2</m:t>
                          </m:r>
                        </m:sup>
                      </m:sSup>
                      <m:r>
                        <a:rPr lang="en-US" sz="2500" i="1" smtClean="0">
                          <a:solidFill>
                            <a:srgbClr val="0070C0"/>
                          </a:solidFill>
                          <a:latin typeface="Cambria Math" panose="02040503050406030204" pitchFamily="18" charset="0"/>
                          <a:ea typeface="Cambria Math" panose="02040503050406030204" pitchFamily="18" charset="0"/>
                        </a:rPr>
                        <m:t>𝑢</m:t>
                      </m:r>
                      <m:r>
                        <a:rPr lang="en-US" sz="2500" i="1">
                          <a:solidFill>
                            <a:srgbClr val="0070C0"/>
                          </a:solidFill>
                          <a:latin typeface="Cambria Math" panose="02040503050406030204" pitchFamily="18" charset="0"/>
                          <a:ea typeface="Cambria Math" panose="02040503050406030204" pitchFamily="18" charset="0"/>
                        </a:rPr>
                        <m:t>=</m:t>
                      </m:r>
                      <m:sSub>
                        <m:sSubPr>
                          <m:ctrlPr>
                            <a:rPr lang="en-US" sz="2500" i="1">
                              <a:solidFill>
                                <a:srgbClr val="0070C0"/>
                              </a:solidFill>
                              <a:latin typeface="Cambria Math"/>
                              <a:ea typeface="Cambria Math" panose="02040503050406030204" pitchFamily="18" charset="0"/>
                            </a:rPr>
                          </m:ctrlPr>
                        </m:sSubPr>
                        <m:e>
                          <m:r>
                            <a:rPr lang="en-US" sz="2500" i="1" smtClean="0">
                              <a:solidFill>
                                <a:srgbClr val="0070C0"/>
                              </a:solidFill>
                              <a:latin typeface="Cambria Math" panose="02040503050406030204" pitchFamily="18" charset="0"/>
                              <a:ea typeface="Cambria Math" panose="02040503050406030204" pitchFamily="18" charset="0"/>
                            </a:rPr>
                            <m:t>𝑢</m:t>
                          </m:r>
                        </m:e>
                        <m:sub>
                          <m:r>
                            <a:rPr lang="en-US" sz="2500" i="1">
                              <a:solidFill>
                                <a:srgbClr val="0070C0"/>
                              </a:solidFill>
                              <a:latin typeface="Cambria Math" panose="02040503050406030204" pitchFamily="18" charset="0"/>
                              <a:ea typeface="Cambria Math" panose="02040503050406030204" pitchFamily="18" charset="0"/>
                            </a:rPr>
                            <m:t>𝑥𝑥</m:t>
                          </m:r>
                        </m:sub>
                      </m:sSub>
                      <m:r>
                        <a:rPr lang="en-US" sz="2500" i="1">
                          <a:solidFill>
                            <a:srgbClr val="0070C0"/>
                          </a:solidFill>
                          <a:latin typeface="Cambria Math" panose="02040503050406030204" pitchFamily="18" charset="0"/>
                          <a:ea typeface="Cambria Math" panose="02040503050406030204" pitchFamily="18" charset="0"/>
                        </a:rPr>
                        <m:t>+</m:t>
                      </m:r>
                      <m:sSub>
                        <m:sSubPr>
                          <m:ctrlPr>
                            <a:rPr lang="en-US" sz="2500" i="1">
                              <a:solidFill>
                                <a:srgbClr val="0070C0"/>
                              </a:solidFill>
                              <a:latin typeface="Cambria Math"/>
                              <a:ea typeface="Cambria Math" panose="02040503050406030204" pitchFamily="18" charset="0"/>
                            </a:rPr>
                          </m:ctrlPr>
                        </m:sSubPr>
                        <m:e>
                          <m:r>
                            <a:rPr lang="en-US" sz="2500" i="1" smtClean="0">
                              <a:solidFill>
                                <a:srgbClr val="0070C0"/>
                              </a:solidFill>
                              <a:latin typeface="Cambria Math" panose="02040503050406030204" pitchFamily="18" charset="0"/>
                              <a:ea typeface="Cambria Math" panose="02040503050406030204" pitchFamily="18" charset="0"/>
                            </a:rPr>
                            <m:t>𝑢</m:t>
                          </m:r>
                        </m:e>
                        <m:sub>
                          <m:r>
                            <a:rPr lang="en-US" sz="2500" i="1">
                              <a:solidFill>
                                <a:srgbClr val="0070C0"/>
                              </a:solidFill>
                              <a:latin typeface="Cambria Math" panose="02040503050406030204" pitchFamily="18" charset="0"/>
                              <a:ea typeface="Cambria Math" panose="02040503050406030204" pitchFamily="18" charset="0"/>
                            </a:rPr>
                            <m:t>𝑦𝑦</m:t>
                          </m:r>
                        </m:sub>
                      </m:sSub>
                      <m:r>
                        <a:rPr lang="en-US" sz="2500" i="1">
                          <a:solidFill>
                            <a:srgbClr val="0070C0"/>
                          </a:solidFill>
                          <a:latin typeface="Cambria Math" panose="02040503050406030204" pitchFamily="18" charset="0"/>
                          <a:ea typeface="Cambria Math" panose="02040503050406030204" pitchFamily="18" charset="0"/>
                        </a:rPr>
                        <m:t>=</m:t>
                      </m:r>
                      <m:r>
                        <a:rPr lang="en-US" sz="2500" i="1">
                          <a:solidFill>
                            <a:srgbClr val="0070C0"/>
                          </a:solidFill>
                          <a:latin typeface="Cambria Math" panose="02040503050406030204" pitchFamily="18" charset="0"/>
                          <a:ea typeface="Cambria Math" panose="02040503050406030204" pitchFamily="18" charset="0"/>
                        </a:rPr>
                        <m:t>0</m:t>
                      </m:r>
                      <m:r>
                        <a:rPr lang="en-US" sz="2500" i="1">
                          <a:solidFill>
                            <a:srgbClr val="0070C0"/>
                          </a:solidFill>
                          <a:latin typeface="Cambria Math" panose="02040503050406030204" pitchFamily="18" charset="0"/>
                          <a:ea typeface="Cambria Math" panose="02040503050406030204" pitchFamily="18" charset="0"/>
                        </a:rPr>
                        <m:t>,</m:t>
                      </m:r>
                    </m:oMath>
                  </m:oMathPara>
                </a14:m>
                <a:endParaRPr lang="en-US" sz="2500" dirty="0">
                  <a:solidFill>
                    <a:prstClr val="black"/>
                  </a:solidFill>
                </a:endParaRPr>
              </a:p>
              <a:p>
                <a:pPr algn="just"/>
                <a:r>
                  <a:rPr lang="en-US" sz="2500" dirty="0">
                    <a:solidFill>
                      <a:prstClr val="black"/>
                    </a:solidFill>
                  </a:rPr>
                  <a:t>                                 and                 </a:t>
                </a:r>
                <a14:m>
                  <m:oMath xmlns:m="http://schemas.openxmlformats.org/officeDocument/2006/math">
                    <m:r>
                      <a:rPr lang="en-US" sz="2500" smtClean="0">
                        <a:solidFill>
                          <a:srgbClr val="0070C0"/>
                        </a:solidFill>
                        <a:latin typeface="Cambria Math"/>
                      </a:rPr>
                      <m:t>    </m:t>
                    </m:r>
                    <m:sSup>
                      <m:sSupPr>
                        <m:ctrlPr>
                          <a:rPr lang="en-US" sz="2500" i="1">
                            <a:solidFill>
                              <a:srgbClr val="0070C0"/>
                            </a:solidFill>
                            <a:latin typeface="Cambria Math"/>
                          </a:rPr>
                        </m:ctrlPr>
                      </m:sSupPr>
                      <m:e>
                        <m:r>
                          <a:rPr lang="en-US" sz="2500">
                            <a:solidFill>
                              <a:srgbClr val="0070C0"/>
                            </a:solidFill>
                            <a:latin typeface="Cambria Math" panose="02040503050406030204" pitchFamily="18" charset="0"/>
                            <a:ea typeface="Cambria Math" panose="02040503050406030204" pitchFamily="18" charset="0"/>
                          </a:rPr>
                          <m:t>𝛻</m:t>
                        </m:r>
                      </m:e>
                      <m:sup>
                        <m:r>
                          <a:rPr lang="en-US" sz="2500" i="1">
                            <a:solidFill>
                              <a:srgbClr val="0070C0"/>
                            </a:solidFill>
                            <a:latin typeface="Cambria Math" panose="02040503050406030204" pitchFamily="18" charset="0"/>
                          </a:rPr>
                          <m:t>2</m:t>
                        </m:r>
                      </m:sup>
                    </m:sSup>
                    <m:r>
                      <a:rPr lang="en-US" sz="2500" i="1" smtClean="0">
                        <a:solidFill>
                          <a:srgbClr val="0070C0"/>
                        </a:solidFill>
                        <a:latin typeface="Cambria Math" panose="02040503050406030204" pitchFamily="18" charset="0"/>
                        <a:ea typeface="Cambria Math" panose="02040503050406030204" pitchFamily="18" charset="0"/>
                      </a:rPr>
                      <m:t>𝑣</m:t>
                    </m:r>
                    <m:r>
                      <a:rPr lang="en-US" sz="2500" i="1">
                        <a:solidFill>
                          <a:srgbClr val="0070C0"/>
                        </a:solidFill>
                        <a:latin typeface="Cambria Math" panose="02040503050406030204" pitchFamily="18" charset="0"/>
                        <a:ea typeface="Cambria Math" panose="02040503050406030204" pitchFamily="18" charset="0"/>
                      </a:rPr>
                      <m:t>=</m:t>
                    </m:r>
                    <m:sSub>
                      <m:sSubPr>
                        <m:ctrlPr>
                          <a:rPr lang="en-US" sz="2500" i="1">
                            <a:solidFill>
                              <a:srgbClr val="0070C0"/>
                            </a:solidFill>
                            <a:latin typeface="Cambria Math"/>
                            <a:ea typeface="Cambria Math" panose="02040503050406030204" pitchFamily="18" charset="0"/>
                          </a:rPr>
                        </m:ctrlPr>
                      </m:sSubPr>
                      <m:e>
                        <m:r>
                          <a:rPr lang="en-US" sz="2500" i="1" smtClean="0">
                            <a:solidFill>
                              <a:srgbClr val="0070C0"/>
                            </a:solidFill>
                            <a:latin typeface="Cambria Math" panose="02040503050406030204" pitchFamily="18" charset="0"/>
                            <a:ea typeface="Cambria Math" panose="02040503050406030204" pitchFamily="18" charset="0"/>
                          </a:rPr>
                          <m:t>𝑣</m:t>
                        </m:r>
                      </m:e>
                      <m:sub>
                        <m:r>
                          <a:rPr lang="en-US" sz="2500" i="1">
                            <a:solidFill>
                              <a:srgbClr val="0070C0"/>
                            </a:solidFill>
                            <a:latin typeface="Cambria Math" panose="02040503050406030204" pitchFamily="18" charset="0"/>
                            <a:ea typeface="Cambria Math" panose="02040503050406030204" pitchFamily="18" charset="0"/>
                          </a:rPr>
                          <m:t>𝑥𝑥</m:t>
                        </m:r>
                      </m:sub>
                    </m:sSub>
                    <m:r>
                      <a:rPr lang="en-US" sz="2500" i="1">
                        <a:solidFill>
                          <a:srgbClr val="0070C0"/>
                        </a:solidFill>
                        <a:latin typeface="Cambria Math" panose="02040503050406030204" pitchFamily="18" charset="0"/>
                        <a:ea typeface="Cambria Math" panose="02040503050406030204" pitchFamily="18" charset="0"/>
                      </a:rPr>
                      <m:t>+</m:t>
                    </m:r>
                    <m:sSub>
                      <m:sSubPr>
                        <m:ctrlPr>
                          <a:rPr lang="en-US" sz="2500" i="1">
                            <a:solidFill>
                              <a:srgbClr val="0070C0"/>
                            </a:solidFill>
                            <a:latin typeface="Cambria Math"/>
                            <a:ea typeface="Cambria Math" panose="02040503050406030204" pitchFamily="18" charset="0"/>
                          </a:rPr>
                        </m:ctrlPr>
                      </m:sSubPr>
                      <m:e>
                        <m:r>
                          <a:rPr lang="en-US" sz="2500" i="1" smtClean="0">
                            <a:solidFill>
                              <a:srgbClr val="0070C0"/>
                            </a:solidFill>
                            <a:latin typeface="Cambria Math" panose="02040503050406030204" pitchFamily="18" charset="0"/>
                            <a:ea typeface="Cambria Math" panose="02040503050406030204" pitchFamily="18" charset="0"/>
                          </a:rPr>
                          <m:t>𝑣</m:t>
                        </m:r>
                      </m:e>
                      <m:sub>
                        <m:r>
                          <a:rPr lang="en-US" sz="2500" i="1">
                            <a:solidFill>
                              <a:srgbClr val="0070C0"/>
                            </a:solidFill>
                            <a:latin typeface="Cambria Math" panose="02040503050406030204" pitchFamily="18" charset="0"/>
                            <a:ea typeface="Cambria Math" panose="02040503050406030204" pitchFamily="18" charset="0"/>
                          </a:rPr>
                          <m:t>𝑦𝑦</m:t>
                        </m:r>
                      </m:sub>
                    </m:sSub>
                    <m:r>
                      <a:rPr lang="en-US" sz="2500" i="1">
                        <a:solidFill>
                          <a:srgbClr val="0070C0"/>
                        </a:solidFill>
                        <a:latin typeface="Cambria Math" panose="02040503050406030204" pitchFamily="18" charset="0"/>
                        <a:ea typeface="Cambria Math" panose="02040503050406030204" pitchFamily="18" charset="0"/>
                      </a:rPr>
                      <m:t>=</m:t>
                    </m:r>
                    <m:r>
                      <a:rPr lang="en-US" sz="2500" i="1">
                        <a:solidFill>
                          <a:srgbClr val="0070C0"/>
                        </a:solidFill>
                        <a:latin typeface="Cambria Math" panose="02040503050406030204" pitchFamily="18" charset="0"/>
                        <a:ea typeface="Cambria Math" panose="02040503050406030204" pitchFamily="18" charset="0"/>
                      </a:rPr>
                      <m:t>0</m:t>
                    </m:r>
                    <m:r>
                      <a:rPr lang="en-US" sz="2500" i="1">
                        <a:solidFill>
                          <a:srgbClr val="0070C0"/>
                        </a:solidFill>
                        <a:latin typeface="Cambria Math" panose="02040503050406030204" pitchFamily="18" charset="0"/>
                        <a:ea typeface="Cambria Math" panose="02040503050406030204" pitchFamily="18" charset="0"/>
                      </a:rPr>
                      <m:t>, </m:t>
                    </m:r>
                  </m:oMath>
                </a14:m>
                <a:endParaRPr lang="en-US" sz="2500" dirty="0">
                  <a:solidFill>
                    <a:prstClr val="black"/>
                  </a:solidFill>
                </a:endParaRPr>
              </a:p>
              <a:p>
                <a:pPr algn="just"/>
                <a:r>
                  <a:rPr lang="en-US" sz="2500" i="1" dirty="0">
                    <a:solidFill>
                      <a:prstClr val="black"/>
                    </a:solidFill>
                  </a:rPr>
                  <a:t>       </a:t>
                </a:r>
                <a:r>
                  <a:rPr lang="en-US" sz="2500" dirty="0">
                    <a:solidFill>
                      <a:prstClr val="black"/>
                    </a:solidFill>
                  </a:rPr>
                  <a:t>in </a:t>
                </a:r>
                <a14:m>
                  <m:oMath xmlns:m="http://schemas.openxmlformats.org/officeDocument/2006/math">
                    <m:r>
                      <a:rPr lang="en-US" sz="2500" i="1" dirty="0" smtClean="0">
                        <a:solidFill>
                          <a:prstClr val="black"/>
                        </a:solidFill>
                        <a:latin typeface="Cambria Math" panose="02040503050406030204" pitchFamily="18" charset="0"/>
                      </a:rPr>
                      <m:t>𝐷</m:t>
                    </m:r>
                  </m:oMath>
                </a14:m>
                <a:r>
                  <a:rPr lang="en-US" sz="2500" dirty="0">
                    <a:solidFill>
                      <a:prstClr val="black"/>
                    </a:solidFill>
                  </a:rPr>
                  <a:t>.</a:t>
                </a:r>
              </a:p>
              <a:p>
                <a:pPr marL="457200" indent="-457200" algn="just">
                  <a:buFont typeface="Arial" panose="020B0604020202020204" pitchFamily="34" charset="0"/>
                  <a:buChar char="•"/>
                </a:pPr>
                <a:endParaRPr lang="en-US" sz="800" dirty="0">
                  <a:solidFill>
                    <a:prstClr val="black"/>
                  </a:solidFill>
                </a:endParaRPr>
              </a:p>
              <a:p>
                <a:pPr marL="457200" indent="-457200" algn="just">
                  <a:buFont typeface="Arial" panose="020B0604020202020204" pitchFamily="34" charset="0"/>
                  <a:buChar char="•"/>
                </a:pPr>
                <a:r>
                  <a:rPr lang="en-US" sz="2500" dirty="0">
                    <a:solidFill>
                      <a:prstClr val="black"/>
                    </a:solidFill>
                  </a:rPr>
                  <a:t>Harmonic functions are encountered in the study of temperatures and potentials.</a:t>
                </a:r>
              </a:p>
              <a:p>
                <a:pPr marL="457200" indent="-457200" algn="just">
                  <a:buFont typeface="Arial" panose="020B0604020202020204" pitchFamily="34" charset="0"/>
                  <a:buChar char="•"/>
                </a:pPr>
                <a:endParaRPr lang="en-US" sz="1600" dirty="0">
                  <a:solidFill>
                    <a:prstClr val="black"/>
                  </a:solidFill>
                  <a:ea typeface="Cambria Math" panose="02040503050406030204" pitchFamily="18" charset="0"/>
                </a:endParaRPr>
              </a:p>
              <a:p>
                <a:pPr algn="just"/>
                <a:r>
                  <a:rPr lang="en-US" sz="2500" b="1" dirty="0">
                    <a:solidFill>
                      <a:srgbClr val="0070C0"/>
                    </a:solidFill>
                    <a:ea typeface="Cambria Math" panose="02040503050406030204" pitchFamily="18" charset="0"/>
                  </a:rPr>
                  <a:t>Example: </a:t>
                </a:r>
                <a:r>
                  <a:rPr lang="en-US" sz="2500" dirty="0">
                    <a:solidFill>
                      <a:prstClr val="black"/>
                    </a:solidFill>
                  </a:rPr>
                  <a:t>The function </a:t>
                </a:r>
                <a14:m>
                  <m:oMath xmlns:m="http://schemas.openxmlformats.org/officeDocument/2006/math">
                    <m:r>
                      <a:rPr lang="en-US" sz="2500" i="1" dirty="0" smtClean="0">
                        <a:solidFill>
                          <a:prstClr val="black"/>
                        </a:solidFill>
                        <a:latin typeface="Cambria Math" panose="02040503050406030204" pitchFamily="18" charset="0"/>
                      </a:rPr>
                      <m:t>𝑓</m:t>
                    </m:r>
                    <m:d>
                      <m:dPr>
                        <m:ctrlPr>
                          <a:rPr lang="en-US" sz="2500" i="1" dirty="0" smtClean="0">
                            <a:solidFill>
                              <a:prstClr val="black"/>
                            </a:solidFill>
                            <a:latin typeface="Cambria Math"/>
                          </a:rPr>
                        </m:ctrlPr>
                      </m:dPr>
                      <m:e>
                        <m:r>
                          <a:rPr lang="en-US" sz="2500" i="1" dirty="0" smtClean="0">
                            <a:solidFill>
                              <a:prstClr val="black"/>
                            </a:solidFill>
                            <a:latin typeface="Cambria Math" panose="02040503050406030204" pitchFamily="18" charset="0"/>
                          </a:rPr>
                          <m:t>𝑧</m:t>
                        </m:r>
                      </m:e>
                    </m:d>
                    <m:r>
                      <a:rPr lang="en-US" sz="2500" i="1" dirty="0" smtClean="0">
                        <a:solidFill>
                          <a:prstClr val="black"/>
                        </a:solidFill>
                        <a:latin typeface="Cambria Math" panose="02040503050406030204" pitchFamily="18" charset="0"/>
                      </a:rPr>
                      <m:t>=</m:t>
                    </m:r>
                    <m:sSup>
                      <m:sSupPr>
                        <m:ctrlPr>
                          <a:rPr lang="en-US" sz="2500" i="1" dirty="0" smtClean="0">
                            <a:solidFill>
                              <a:prstClr val="black"/>
                            </a:solidFill>
                            <a:latin typeface="Cambria Math"/>
                          </a:rPr>
                        </m:ctrlPr>
                      </m:sSupPr>
                      <m:e>
                        <m:r>
                          <a:rPr lang="en-US" sz="2500" i="1" dirty="0" smtClean="0">
                            <a:solidFill>
                              <a:prstClr val="black"/>
                            </a:solidFill>
                            <a:latin typeface="Cambria Math" panose="02040503050406030204" pitchFamily="18" charset="0"/>
                          </a:rPr>
                          <m:t>𝑧</m:t>
                        </m:r>
                      </m:e>
                      <m:sup>
                        <m:r>
                          <a:rPr lang="en-US" sz="2500" i="1" dirty="0" smtClean="0">
                            <a:solidFill>
                              <a:prstClr val="black"/>
                            </a:solidFill>
                            <a:latin typeface="Cambria Math" panose="02040503050406030204" pitchFamily="18" charset="0"/>
                          </a:rPr>
                          <m:t>2</m:t>
                        </m:r>
                      </m:sup>
                    </m:sSup>
                    <m:r>
                      <a:rPr lang="en-US" sz="2500" i="1" dirty="0" smtClean="0">
                        <a:solidFill>
                          <a:prstClr val="black"/>
                        </a:solidFill>
                        <a:latin typeface="Cambria Math" panose="02040503050406030204" pitchFamily="18" charset="0"/>
                      </a:rPr>
                      <m:t>=(</m:t>
                    </m:r>
                    <m:sSup>
                      <m:sSupPr>
                        <m:ctrlPr>
                          <a:rPr lang="en-US" sz="2500" i="1" dirty="0" smtClean="0">
                            <a:solidFill>
                              <a:prstClr val="black"/>
                            </a:solidFill>
                            <a:latin typeface="Cambria Math"/>
                          </a:rPr>
                        </m:ctrlPr>
                      </m:sSupPr>
                      <m:e>
                        <m:r>
                          <a:rPr lang="en-US" sz="2500" i="1" dirty="0" smtClean="0">
                            <a:solidFill>
                              <a:prstClr val="black"/>
                            </a:solidFill>
                            <a:latin typeface="Cambria Math" panose="02040503050406030204" pitchFamily="18" charset="0"/>
                          </a:rPr>
                          <m:t>𝑥</m:t>
                        </m:r>
                      </m:e>
                      <m:sup>
                        <m:r>
                          <a:rPr lang="en-US" sz="2500" i="1" dirty="0" smtClean="0">
                            <a:solidFill>
                              <a:prstClr val="black"/>
                            </a:solidFill>
                            <a:latin typeface="Cambria Math" panose="02040503050406030204" pitchFamily="18" charset="0"/>
                          </a:rPr>
                          <m:t>2</m:t>
                        </m:r>
                      </m:sup>
                    </m:sSup>
                    <m:r>
                      <a:rPr lang="en-US" sz="2500" i="1" dirty="0" smtClean="0">
                        <a:solidFill>
                          <a:prstClr val="black"/>
                        </a:solidFill>
                        <a:latin typeface="Cambria Math" panose="02040503050406030204" pitchFamily="18" charset="0"/>
                      </a:rPr>
                      <m:t>−</m:t>
                    </m:r>
                    <m:sSup>
                      <m:sSupPr>
                        <m:ctrlPr>
                          <a:rPr lang="en-US" sz="2500" i="1" dirty="0">
                            <a:solidFill>
                              <a:prstClr val="black"/>
                            </a:solidFill>
                            <a:latin typeface="Cambria Math"/>
                          </a:rPr>
                        </m:ctrlPr>
                      </m:sSupPr>
                      <m:e>
                        <m:r>
                          <a:rPr lang="en-US" sz="2500" i="1" dirty="0" smtClean="0">
                            <a:solidFill>
                              <a:prstClr val="black"/>
                            </a:solidFill>
                            <a:latin typeface="Cambria Math" panose="02040503050406030204" pitchFamily="18" charset="0"/>
                          </a:rPr>
                          <m:t>𝑦</m:t>
                        </m:r>
                      </m:e>
                      <m:sup>
                        <m:r>
                          <a:rPr lang="en-US" sz="2500" i="1" dirty="0">
                            <a:solidFill>
                              <a:prstClr val="black"/>
                            </a:solidFill>
                            <a:latin typeface="Cambria Math" panose="02040503050406030204" pitchFamily="18" charset="0"/>
                          </a:rPr>
                          <m:t>2</m:t>
                        </m:r>
                      </m:sup>
                    </m:sSup>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𝑖</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2</m:t>
                    </m:r>
                    <m:r>
                      <a:rPr lang="en-US" sz="2500" i="1" dirty="0" smtClean="0">
                        <a:solidFill>
                          <a:prstClr val="black"/>
                        </a:solidFill>
                        <a:latin typeface="Cambria Math" panose="02040503050406030204" pitchFamily="18" charset="0"/>
                      </a:rPr>
                      <m:t>𝑥𝑦</m:t>
                    </m:r>
                    <m:r>
                      <a:rPr lang="en-US" sz="2500" i="1" dirty="0" smtClean="0">
                        <a:solidFill>
                          <a:prstClr val="black"/>
                        </a:solidFill>
                        <a:latin typeface="Cambria Math" panose="02040503050406030204" pitchFamily="18" charset="0"/>
                      </a:rPr>
                      <m:t>) </m:t>
                    </m:r>
                  </m:oMath>
                </a14:m>
                <a:r>
                  <a:rPr lang="en-US" sz="2500" dirty="0">
                    <a:solidFill>
                      <a:prstClr val="black"/>
                    </a:solidFill>
                  </a:rPr>
                  <a:t>is analytic </a:t>
                </a:r>
                <a:r>
                  <a:rPr lang="en-US" sz="2500" dirty="0" smtClean="0">
                    <a:solidFill>
                      <a:prstClr val="black"/>
                    </a:solidFill>
                  </a:rPr>
                  <a:t>everywhere. </a:t>
                </a:r>
                <a:r>
                  <a:rPr lang="en-US" sz="2500" dirty="0">
                    <a:solidFill>
                      <a:prstClr val="black"/>
                    </a:solidFill>
                  </a:rPr>
                  <a:t>The functions </a:t>
                </a:r>
                <a14:m>
                  <m:oMath xmlns:m="http://schemas.openxmlformats.org/officeDocument/2006/math">
                    <m:r>
                      <a:rPr lang="en-US" sz="2500" i="1" dirty="0" smtClean="0">
                        <a:solidFill>
                          <a:prstClr val="black"/>
                        </a:solidFill>
                        <a:latin typeface="Cambria Math" panose="02040503050406030204" pitchFamily="18" charset="0"/>
                      </a:rPr>
                      <m:t>𝑢</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𝑥</m:t>
                    </m:r>
                    <m:r>
                      <a:rPr lang="en-US" sz="2500" i="1" dirty="0" smtClean="0">
                        <a:solidFill>
                          <a:prstClr val="black"/>
                        </a:solidFill>
                        <a:latin typeface="Cambria Math" panose="02040503050406030204" pitchFamily="18" charset="0"/>
                      </a:rPr>
                      <m:t>, </m:t>
                    </m:r>
                    <m:r>
                      <a:rPr lang="en-US" sz="2500" i="1" dirty="0" smtClean="0">
                        <a:solidFill>
                          <a:prstClr val="black"/>
                        </a:solidFill>
                        <a:latin typeface="Cambria Math" panose="02040503050406030204" pitchFamily="18" charset="0"/>
                      </a:rPr>
                      <m:t>𝑦</m:t>
                    </m:r>
                    <m:r>
                      <a:rPr lang="en-US" sz="2500" i="1" dirty="0" smtClean="0">
                        <a:solidFill>
                          <a:prstClr val="black"/>
                        </a:solidFill>
                        <a:latin typeface="Cambria Math" panose="02040503050406030204" pitchFamily="18" charset="0"/>
                      </a:rPr>
                      <m:t>)=</m:t>
                    </m:r>
                    <m:sSup>
                      <m:sSupPr>
                        <m:ctrlPr>
                          <a:rPr lang="en-US" sz="2500" i="1" dirty="0">
                            <a:solidFill>
                              <a:prstClr val="black"/>
                            </a:solidFill>
                            <a:latin typeface="Cambria Math"/>
                          </a:rPr>
                        </m:ctrlPr>
                      </m:sSupPr>
                      <m:e>
                        <m:r>
                          <a:rPr lang="en-US" sz="2500" i="1" dirty="0">
                            <a:solidFill>
                              <a:prstClr val="black"/>
                            </a:solidFill>
                            <a:latin typeface="Cambria Math" panose="02040503050406030204" pitchFamily="18" charset="0"/>
                          </a:rPr>
                          <m:t>𝑥</m:t>
                        </m:r>
                      </m:e>
                      <m:sup>
                        <m:r>
                          <a:rPr lang="en-US" sz="2500" i="1" dirty="0">
                            <a:solidFill>
                              <a:prstClr val="black"/>
                            </a:solidFill>
                            <a:latin typeface="Cambria Math" panose="02040503050406030204" pitchFamily="18" charset="0"/>
                          </a:rPr>
                          <m:t>2</m:t>
                        </m:r>
                      </m:sup>
                    </m:sSup>
                    <m:r>
                      <a:rPr lang="en-US" sz="2500" i="1" dirty="0">
                        <a:solidFill>
                          <a:prstClr val="black"/>
                        </a:solidFill>
                        <a:latin typeface="Cambria Math" panose="02040503050406030204" pitchFamily="18" charset="0"/>
                      </a:rPr>
                      <m:t>−</m:t>
                    </m:r>
                    <m:sSup>
                      <m:sSupPr>
                        <m:ctrlPr>
                          <a:rPr lang="en-US" sz="2500" i="1" dirty="0">
                            <a:solidFill>
                              <a:prstClr val="black"/>
                            </a:solidFill>
                            <a:latin typeface="Cambria Math"/>
                          </a:rPr>
                        </m:ctrlPr>
                      </m:sSupPr>
                      <m:e>
                        <m:r>
                          <a:rPr lang="en-US" sz="2500" i="1" dirty="0">
                            <a:solidFill>
                              <a:prstClr val="black"/>
                            </a:solidFill>
                            <a:latin typeface="Cambria Math" panose="02040503050406030204" pitchFamily="18" charset="0"/>
                          </a:rPr>
                          <m:t>𝑦</m:t>
                        </m:r>
                      </m:e>
                      <m:sup>
                        <m:r>
                          <a:rPr lang="en-US" sz="2500" i="1" dirty="0">
                            <a:solidFill>
                              <a:prstClr val="black"/>
                            </a:solidFill>
                            <a:latin typeface="Cambria Math" panose="02040503050406030204" pitchFamily="18" charset="0"/>
                          </a:rPr>
                          <m:t>2</m:t>
                        </m:r>
                      </m:sup>
                    </m:sSup>
                  </m:oMath>
                </a14:m>
                <a:r>
                  <a:rPr lang="en-US" sz="2500" dirty="0">
                    <a:solidFill>
                      <a:prstClr val="black"/>
                    </a:solidFill>
                  </a:rPr>
                  <a:t>and </a:t>
                </a:r>
                <a14:m>
                  <m:oMath xmlns:m="http://schemas.openxmlformats.org/officeDocument/2006/math">
                    <m:r>
                      <a:rPr lang="en-US" sz="2500" i="1" dirty="0" smtClean="0">
                        <a:solidFill>
                          <a:prstClr val="black"/>
                        </a:solidFill>
                        <a:latin typeface="Cambria Math" panose="02040503050406030204" pitchFamily="18" charset="0"/>
                      </a:rPr>
                      <m:t>𝑣</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𝑥</m:t>
                    </m:r>
                    <m:r>
                      <a:rPr lang="en-US" sz="2500" i="1" dirty="0" smtClean="0">
                        <a:solidFill>
                          <a:prstClr val="black"/>
                        </a:solidFill>
                        <a:latin typeface="Cambria Math" panose="02040503050406030204" pitchFamily="18" charset="0"/>
                      </a:rPr>
                      <m:t>, </m:t>
                    </m:r>
                    <m:r>
                      <a:rPr lang="en-US" sz="2500" i="1" dirty="0" smtClean="0">
                        <a:solidFill>
                          <a:prstClr val="black"/>
                        </a:solidFill>
                        <a:latin typeface="Cambria Math" panose="02040503050406030204" pitchFamily="18" charset="0"/>
                      </a:rPr>
                      <m:t>𝑦</m:t>
                    </m:r>
                    <m:r>
                      <a:rPr lang="en-US" sz="2500" i="1" dirty="0" smtClean="0">
                        <a:solidFill>
                          <a:prstClr val="black"/>
                        </a:solidFill>
                        <a:latin typeface="Cambria Math" panose="02040503050406030204" pitchFamily="18" charset="0"/>
                      </a:rPr>
                      <m:t>) = </m:t>
                    </m:r>
                    <m:r>
                      <a:rPr lang="en-US" sz="2500" i="1" dirty="0" smtClean="0">
                        <a:solidFill>
                          <a:prstClr val="black"/>
                        </a:solidFill>
                        <a:latin typeface="Cambria Math" panose="02040503050406030204" pitchFamily="18" charset="0"/>
                      </a:rPr>
                      <m:t>2</m:t>
                    </m:r>
                    <m:r>
                      <a:rPr lang="en-US" sz="2500" i="1" dirty="0" smtClean="0">
                        <a:solidFill>
                          <a:prstClr val="black"/>
                        </a:solidFill>
                        <a:latin typeface="Cambria Math" panose="02040503050406030204" pitchFamily="18" charset="0"/>
                      </a:rPr>
                      <m:t>𝑥𝑦</m:t>
                    </m:r>
                  </m:oMath>
                </a14:m>
                <a:r>
                  <a:rPr lang="en-US" sz="2500" i="1" dirty="0">
                    <a:solidFill>
                      <a:prstClr val="black"/>
                    </a:solidFill>
                  </a:rPr>
                  <a:t> </a:t>
                </a:r>
                <a:r>
                  <a:rPr lang="en-US" sz="2500" dirty="0">
                    <a:solidFill>
                      <a:prstClr val="black"/>
                    </a:solidFill>
                  </a:rPr>
                  <a:t>are necessarily harmonic in any domain </a:t>
                </a:r>
                <a14:m>
                  <m:oMath xmlns:m="http://schemas.openxmlformats.org/officeDocument/2006/math">
                    <m:r>
                      <a:rPr lang="en-US" sz="2500" i="1" dirty="0" smtClean="0">
                        <a:solidFill>
                          <a:prstClr val="black"/>
                        </a:solidFill>
                        <a:latin typeface="Cambria Math" panose="02040503050406030204" pitchFamily="18" charset="0"/>
                      </a:rPr>
                      <m:t>𝐷</m:t>
                    </m:r>
                  </m:oMath>
                </a14:m>
                <a:r>
                  <a:rPr lang="en-US" sz="2500" i="1" dirty="0">
                    <a:solidFill>
                      <a:prstClr val="black"/>
                    </a:solidFill>
                  </a:rPr>
                  <a:t> </a:t>
                </a:r>
                <a:r>
                  <a:rPr lang="en-US" sz="2500" dirty="0">
                    <a:solidFill>
                      <a:prstClr val="black"/>
                    </a:solidFill>
                  </a:rPr>
                  <a:t>of the complex plane.</a:t>
                </a:r>
                <a:endParaRPr lang="en-US" sz="2500" dirty="0">
                  <a:solidFill>
                    <a:prstClr val="black"/>
                  </a:solidFill>
                  <a:ea typeface="Cambria Math" panose="020405030504060302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243840" y="892992"/>
                <a:ext cx="11745934" cy="5962017"/>
              </a:xfrm>
              <a:prstGeom prst="rect">
                <a:avLst/>
              </a:prstGeom>
              <a:blipFill rotWithShape="1">
                <a:blip r:embed="rId2"/>
                <a:stretch>
                  <a:fillRect l="-830" t="-715" r="-830"/>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5686560" y="38160"/>
              <a:ext cx="6172560" cy="4600800"/>
            </p14:xfrm>
          </p:contentPart>
        </mc:Choice>
        <mc:Fallback xmlns="">
          <p:pic>
            <p:nvPicPr>
              <p:cNvPr id="4" name="Ink 3"/>
              <p:cNvPicPr/>
              <p:nvPr/>
            </p:nvPicPr>
            <p:blipFill>
              <a:blip r:embed="rId4"/>
              <a:stretch>
                <a:fillRect/>
              </a:stretch>
            </p:blipFill>
            <p:spPr>
              <a:xfrm>
                <a:off x="5677200" y="28800"/>
                <a:ext cx="6191280" cy="4619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466560" y="3409920"/>
              <a:ext cx="4658400" cy="1333800"/>
            </p14:xfrm>
          </p:contentPart>
        </mc:Choice>
        <mc:Fallback xmlns="">
          <p:pic>
            <p:nvPicPr>
              <p:cNvPr id="5" name="Ink 4"/>
              <p:cNvPicPr/>
              <p:nvPr/>
            </p:nvPicPr>
            <p:blipFill>
              <a:blip r:embed="rId6"/>
              <a:stretch>
                <a:fillRect/>
              </a:stretch>
            </p:blipFill>
            <p:spPr>
              <a:xfrm>
                <a:off x="457200" y="3400560"/>
                <a:ext cx="4677120" cy="1352520"/>
              </a:xfrm>
              <a:prstGeom prst="rect">
                <a:avLst/>
              </a:prstGeom>
            </p:spPr>
          </p:pic>
        </mc:Fallback>
      </mc:AlternateContent>
    </p:spTree>
    <p:extLst>
      <p:ext uri="{BB962C8B-B14F-4D97-AF65-F5344CB8AC3E}">
        <p14:creationId xmlns:p14="http://schemas.microsoft.com/office/powerpoint/2010/main" val="22907953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8246" y="1134699"/>
            <a:ext cx="11418277" cy="4555093"/>
          </a:xfrm>
          <a:prstGeom prst="rect">
            <a:avLst/>
          </a:prstGeom>
        </p:spPr>
        <p:txBody>
          <a:bodyPr wrap="square">
            <a:spAutoFit/>
          </a:bodyPr>
          <a:lstStyle/>
          <a:p>
            <a:pPr marL="457200" indent="-457200" algn="just">
              <a:buFont typeface="Arial" pitchFamily="34" charset="0"/>
              <a:buChar char="•"/>
            </a:pPr>
            <a:r>
              <a:rPr lang="en-US" sz="3500" dirty="0" smtClean="0">
                <a:solidFill>
                  <a:srgbClr val="0070C0"/>
                </a:solidFill>
              </a:rPr>
              <a:t>Exercise 3.1:</a:t>
            </a:r>
            <a:r>
              <a:rPr lang="en-US" sz="4000" dirty="0" smtClean="0">
                <a:solidFill>
                  <a:srgbClr val="0070C0"/>
                </a:solidFill>
              </a:rPr>
              <a:t> </a:t>
            </a:r>
          </a:p>
          <a:p>
            <a:pPr algn="just"/>
            <a:r>
              <a:rPr lang="en-US" sz="2600" dirty="0">
                <a:solidFill>
                  <a:prstClr val="black"/>
                </a:solidFill>
              </a:rPr>
              <a:t>	</a:t>
            </a:r>
            <a:r>
              <a:rPr lang="en-US" sz="2600" dirty="0" smtClean="0">
                <a:solidFill>
                  <a:prstClr val="black"/>
                </a:solidFill>
              </a:rPr>
              <a:t>	Q-1 to Q-30</a:t>
            </a:r>
            <a:endParaRPr lang="en-US" sz="2600" dirty="0">
              <a:solidFill>
                <a:prstClr val="black"/>
              </a:solidFill>
            </a:endParaRPr>
          </a:p>
          <a:p>
            <a:pPr marL="457200" indent="-457200" algn="just">
              <a:buFont typeface="Arial" pitchFamily="34" charset="0"/>
              <a:buChar char="•"/>
            </a:pPr>
            <a:r>
              <a:rPr lang="en-US" sz="3500" dirty="0">
                <a:solidFill>
                  <a:srgbClr val="0070C0"/>
                </a:solidFill>
              </a:rPr>
              <a:t>Exercise </a:t>
            </a:r>
            <a:r>
              <a:rPr lang="en-US" sz="3500" dirty="0" smtClean="0">
                <a:solidFill>
                  <a:srgbClr val="0070C0"/>
                </a:solidFill>
              </a:rPr>
              <a:t>3.2:</a:t>
            </a:r>
            <a:r>
              <a:rPr lang="en-US" sz="4000" dirty="0" smtClean="0">
                <a:solidFill>
                  <a:srgbClr val="0070C0"/>
                </a:solidFill>
              </a:rPr>
              <a:t> </a:t>
            </a:r>
            <a:endParaRPr lang="en-US" sz="4000" dirty="0">
              <a:solidFill>
                <a:srgbClr val="0070C0"/>
              </a:solidFill>
            </a:endParaRPr>
          </a:p>
          <a:p>
            <a:pPr algn="just"/>
            <a:r>
              <a:rPr lang="en-US" sz="2600" dirty="0">
                <a:solidFill>
                  <a:prstClr val="black"/>
                </a:solidFill>
              </a:rPr>
              <a:t>		Q-1 to </a:t>
            </a:r>
            <a:r>
              <a:rPr lang="en-US" sz="2600" dirty="0" smtClean="0">
                <a:solidFill>
                  <a:prstClr val="black"/>
                </a:solidFill>
              </a:rPr>
              <a:t>Q-25, Q-35</a:t>
            </a:r>
          </a:p>
          <a:p>
            <a:pPr marL="457200" indent="-457200" algn="just">
              <a:buFont typeface="Arial" pitchFamily="34" charset="0"/>
              <a:buChar char="•"/>
            </a:pPr>
            <a:r>
              <a:rPr lang="en-US" sz="3500" dirty="0">
                <a:solidFill>
                  <a:srgbClr val="0070C0"/>
                </a:solidFill>
              </a:rPr>
              <a:t>Exercise </a:t>
            </a:r>
            <a:r>
              <a:rPr lang="en-US" sz="3500" dirty="0" smtClean="0">
                <a:solidFill>
                  <a:srgbClr val="0070C0"/>
                </a:solidFill>
              </a:rPr>
              <a:t>3.3:</a:t>
            </a:r>
            <a:r>
              <a:rPr lang="en-US" sz="4000" dirty="0" smtClean="0">
                <a:solidFill>
                  <a:srgbClr val="0070C0"/>
                </a:solidFill>
              </a:rPr>
              <a:t> </a:t>
            </a:r>
            <a:endParaRPr lang="en-US" sz="4000" dirty="0">
              <a:solidFill>
                <a:srgbClr val="0070C0"/>
              </a:solidFill>
            </a:endParaRPr>
          </a:p>
          <a:p>
            <a:pPr algn="just"/>
            <a:r>
              <a:rPr lang="en-US" sz="2600" dirty="0">
                <a:solidFill>
                  <a:prstClr val="black"/>
                </a:solidFill>
              </a:rPr>
              <a:t>		Q-1 to </a:t>
            </a:r>
            <a:r>
              <a:rPr lang="en-US" sz="2600" dirty="0" smtClean="0">
                <a:solidFill>
                  <a:prstClr val="black"/>
                </a:solidFill>
              </a:rPr>
              <a:t>Q-20</a:t>
            </a:r>
          </a:p>
          <a:p>
            <a:pPr marL="457200" indent="-457200" algn="just">
              <a:buFont typeface="Arial" pitchFamily="34" charset="0"/>
              <a:buChar char="•"/>
            </a:pPr>
            <a:r>
              <a:rPr lang="en-US" sz="3500" dirty="0">
                <a:solidFill>
                  <a:srgbClr val="0070C0"/>
                </a:solidFill>
              </a:rPr>
              <a:t>Exercise </a:t>
            </a:r>
            <a:r>
              <a:rPr lang="en-US" sz="3500" dirty="0" smtClean="0">
                <a:solidFill>
                  <a:srgbClr val="0070C0"/>
                </a:solidFill>
              </a:rPr>
              <a:t>3.4:</a:t>
            </a:r>
            <a:r>
              <a:rPr lang="en-US" sz="4000" dirty="0" smtClean="0">
                <a:solidFill>
                  <a:srgbClr val="0070C0"/>
                </a:solidFill>
              </a:rPr>
              <a:t> </a:t>
            </a:r>
            <a:endParaRPr lang="en-US" sz="4000" dirty="0">
              <a:solidFill>
                <a:srgbClr val="0070C0"/>
              </a:solidFill>
            </a:endParaRPr>
          </a:p>
          <a:p>
            <a:pPr algn="just"/>
            <a:r>
              <a:rPr lang="en-US" sz="2600" dirty="0">
                <a:solidFill>
                  <a:prstClr val="black"/>
                </a:solidFill>
              </a:rPr>
              <a:t>		Q-1 </a:t>
            </a:r>
            <a:r>
              <a:rPr lang="en-US" sz="2600">
                <a:solidFill>
                  <a:prstClr val="black"/>
                </a:solidFill>
              </a:rPr>
              <a:t>to </a:t>
            </a:r>
            <a:r>
              <a:rPr lang="en-US" sz="2600" smtClean="0">
                <a:solidFill>
                  <a:prstClr val="black"/>
                </a:solidFill>
              </a:rPr>
              <a:t>Q-14</a:t>
            </a:r>
            <a:endParaRPr lang="en-US" sz="2600" dirty="0">
              <a:solidFill>
                <a:prstClr val="black"/>
              </a:solidFill>
            </a:endParaRPr>
          </a:p>
          <a:p>
            <a:pPr marL="457200" indent="-457200" algn="just">
              <a:buFont typeface="Arial" pitchFamily="34" charset="0"/>
              <a:buChar char="•"/>
            </a:pPr>
            <a:endParaRPr lang="en-US" sz="2600" dirty="0">
              <a:solidFill>
                <a:prstClr val="black"/>
              </a:solidFill>
            </a:endParaRPr>
          </a:p>
        </p:txBody>
      </p:sp>
      <p:sp>
        <p:nvSpPr>
          <p:cNvPr id="7" name="Title 1">
            <a:extLst>
              <a:ext uri="{FF2B5EF4-FFF2-40B4-BE49-F238E27FC236}">
                <a16:creationId xmlns="" xmlns:a16="http://schemas.microsoft.com/office/drawing/2014/main" id="{FBCBB2DD-094D-419E-9B63-E481E650CE0C}"/>
              </a:ext>
            </a:extLst>
          </p:cNvPr>
          <p:cNvSpPr>
            <a:spLocks noGrp="1"/>
          </p:cNvSpPr>
          <p:nvPr>
            <p:ph type="title"/>
          </p:nvPr>
        </p:nvSpPr>
        <p:spPr>
          <a:xfrm>
            <a:off x="187569" y="249964"/>
            <a:ext cx="11828585" cy="615104"/>
          </a:xfrm>
        </p:spPr>
        <p:txBody>
          <a:bodyPr>
            <a:noAutofit/>
          </a:bodyPr>
          <a:lstStyle/>
          <a:p>
            <a:pPr algn="ctr"/>
            <a:r>
              <a:rPr lang="en-US" sz="4000" b="1" dirty="0" smtClean="0">
                <a:solidFill>
                  <a:srgbClr val="0070C0"/>
                </a:solidFill>
                <a:latin typeface="+mn-lt"/>
              </a:rPr>
              <a:t>Practice Questions</a:t>
            </a:r>
            <a:endParaRPr lang="en-US" sz="4000" b="1" dirty="0">
              <a:solidFill>
                <a:srgbClr val="0070C0"/>
              </a:solidFill>
              <a:latin typeface="+mn-lt"/>
            </a:endParaRPr>
          </a:p>
        </p:txBody>
      </p:sp>
    </p:spTree>
    <p:extLst>
      <p:ext uri="{BB962C8B-B14F-4D97-AF65-F5344CB8AC3E}">
        <p14:creationId xmlns:p14="http://schemas.microsoft.com/office/powerpoint/2010/main" val="15563710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object 4"/>
              <p:cNvSpPr txBox="1">
                <a:spLocks noGrp="1"/>
              </p:cNvSpPr>
              <p:nvPr>
                <p:ph type="title"/>
              </p:nvPr>
            </p:nvSpPr>
            <p:spPr>
              <a:xfrm>
                <a:off x="657414" y="261348"/>
                <a:ext cx="6755765" cy="696595"/>
              </a:xfrm>
              <a:prstGeom prst="rect">
                <a:avLst/>
              </a:prstGeom>
            </p:spPr>
            <p:txBody>
              <a:bodyPr vert="horz" wrap="square" lIns="0" tIns="12700" rIns="0" bIns="0" rtlCol="0">
                <a:spAutoFit/>
              </a:bodyPr>
              <a:lstStyle/>
              <a:p>
                <a:pPr marL="12700">
                  <a:lnSpc>
                    <a:spcPct val="100000"/>
                  </a:lnSpc>
                  <a:spcBef>
                    <a:spcPts val="100"/>
                  </a:spcBef>
                </a:pPr>
                <a14:m>
                  <m:oMath xmlns:m="http://schemas.openxmlformats.org/officeDocument/2006/math">
                    <m:r>
                      <a:rPr lang="en-US" sz="4400" i="1" spc="-385" dirty="0" smtClean="0">
                        <a:latin typeface="Cambria Math"/>
                      </a:rPr>
                      <m:t>2</m:t>
                    </m:r>
                    <m:r>
                      <a:rPr lang="en-US" sz="4400" i="1" spc="-385" dirty="0" smtClean="0">
                        <a:latin typeface="Cambria Math"/>
                      </a:rPr>
                      <m:t>.</m:t>
                    </m:r>
                    <m:r>
                      <a:rPr lang="en-US" sz="4400" i="1" spc="-385" dirty="0" smtClean="0">
                        <a:latin typeface="Cambria Math"/>
                      </a:rPr>
                      <m:t>4</m:t>
                    </m:r>
                    <m:r>
                      <a:rPr lang="en-US" sz="4400" i="1" spc="-385" dirty="0" smtClean="0">
                        <a:latin typeface="Cambria Math"/>
                      </a:rPr>
                      <m:t>:</m:t>
                    </m:r>
                  </m:oMath>
                </a14:m>
                <a:r>
                  <a:rPr sz="4400" spc="-385" dirty="0">
                    <a:latin typeface="+mn-lt"/>
                  </a:rPr>
                  <a:t> </a:t>
                </a:r>
                <a:r>
                  <a:rPr lang="en-US" sz="4400" spc="-385" dirty="0" smtClean="0">
                    <a:latin typeface="+mn-lt"/>
                  </a:rPr>
                  <a:t> </a:t>
                </a:r>
                <a:r>
                  <a:rPr sz="4400" spc="-245" dirty="0" smtClean="0">
                    <a:latin typeface="+mn-lt"/>
                  </a:rPr>
                  <a:t>Special </a:t>
                </a:r>
                <a:r>
                  <a:rPr sz="4400" spc="-265" dirty="0">
                    <a:latin typeface="+mn-lt"/>
                  </a:rPr>
                  <a:t>Power</a:t>
                </a:r>
                <a:r>
                  <a:rPr sz="4400" spc="-390" dirty="0">
                    <a:latin typeface="+mn-lt"/>
                  </a:rPr>
                  <a:t> </a:t>
                </a:r>
                <a:r>
                  <a:rPr sz="4400" spc="-265" dirty="0">
                    <a:latin typeface="+mn-lt"/>
                  </a:rPr>
                  <a:t>Functions</a:t>
                </a:r>
                <a:endParaRPr sz="4400" dirty="0">
                  <a:latin typeface="+mn-lt"/>
                </a:endParaRPr>
              </a:p>
            </p:txBody>
          </p:sp>
        </mc:Choice>
        <mc:Fallback xmlns="">
          <p:sp>
            <p:nvSpPr>
              <p:cNvPr id="4" name="object 4"/>
              <p:cNvSpPr txBox="1">
                <a:spLocks noGrp="1" noRot="1" noChangeAspect="1" noMove="1" noResize="1" noEditPoints="1" noAdjustHandles="1" noChangeArrowheads="1" noChangeShapeType="1" noTextEdit="1"/>
              </p:cNvSpPr>
              <p:nvPr>
                <p:ph type="title"/>
              </p:nvPr>
            </p:nvSpPr>
            <p:spPr>
              <a:xfrm>
                <a:off x="657414" y="261348"/>
                <a:ext cx="6755765" cy="696595"/>
              </a:xfrm>
              <a:prstGeom prst="rect">
                <a:avLst/>
              </a:prstGeom>
              <a:blipFill rotWithShape="1">
                <a:blip r:embed="rId2"/>
                <a:stretch>
                  <a:fillRect t="-22807" b="-464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bject 3"/>
              <p:cNvSpPr txBox="1"/>
              <p:nvPr/>
            </p:nvSpPr>
            <p:spPr>
              <a:xfrm>
                <a:off x="502107" y="990600"/>
                <a:ext cx="11447780" cy="5375910"/>
              </a:xfrm>
              <a:prstGeom prst="rect">
                <a:avLst/>
              </a:prstGeom>
            </p:spPr>
            <p:txBody>
              <a:bodyPr vert="horz" wrap="square" lIns="0" tIns="12065" rIns="0" bIns="0" rtlCol="0">
                <a:spAutoFit/>
              </a:bodyPr>
              <a:lstStyle/>
              <a:p>
                <a:pPr marL="355600" indent="-342900" algn="just">
                  <a:spcBef>
                    <a:spcPts val="95"/>
                  </a:spcBef>
                  <a:buFont typeface="Arial"/>
                  <a:buChar char="•"/>
                  <a:tabLst>
                    <a:tab pos="354965" algn="l"/>
                    <a:tab pos="355600" algn="l"/>
                  </a:tabLst>
                </a:pPr>
                <a:r>
                  <a:rPr lang="en-US" sz="2500" dirty="0" smtClean="0">
                    <a:solidFill>
                      <a:prstClr val="black"/>
                    </a:solidFill>
                    <a:cs typeface="Trebuchet MS"/>
                  </a:rPr>
                  <a:t>A</a:t>
                </a:r>
                <a:r>
                  <a:rPr lang="en-US" sz="2500" dirty="0">
                    <a:solidFill>
                      <a:prstClr val="black"/>
                    </a:solidFill>
                    <a:cs typeface="Trebuchet MS"/>
                  </a:rPr>
                  <a:t> </a:t>
                </a:r>
                <a:r>
                  <a:rPr lang="en-US" sz="2500" b="1" dirty="0">
                    <a:solidFill>
                      <a:prstClr val="black"/>
                    </a:solidFill>
                    <a:cs typeface="Trebuchet MS"/>
                  </a:rPr>
                  <a:t>complex polynomial </a:t>
                </a:r>
                <a:r>
                  <a:rPr lang="en-US" sz="2500" b="1" dirty="0" smtClean="0">
                    <a:solidFill>
                      <a:prstClr val="black"/>
                    </a:solidFill>
                    <a:cs typeface="Trebuchet MS"/>
                  </a:rPr>
                  <a:t>function </a:t>
                </a:r>
                <a:r>
                  <a:rPr lang="en-US" sz="2500" dirty="0">
                    <a:solidFill>
                      <a:prstClr val="black"/>
                    </a:solidFill>
                    <a:cs typeface="Trebuchet MS"/>
                  </a:rPr>
                  <a:t>is a function of the form:</a:t>
                </a:r>
              </a:p>
              <a:p>
                <a:pPr marL="2957195" algn="just">
                  <a:lnSpc>
                    <a:spcPts val="2995"/>
                  </a:lnSpc>
                  <a:spcBef>
                    <a:spcPts val="30"/>
                  </a:spcBef>
                  <a:tabLst>
                    <a:tab pos="3649345" algn="l"/>
                    <a:tab pos="4043679" algn="l"/>
                  </a:tabLst>
                </a:pPr>
                <a14:m>
                  <m:oMathPara xmlns:m="http://schemas.openxmlformats.org/officeDocument/2006/math">
                    <m:oMathParaPr>
                      <m:jc m:val="centerGroup"/>
                    </m:oMathParaPr>
                    <m:oMath xmlns:m="http://schemas.openxmlformats.org/officeDocument/2006/math">
                      <m:r>
                        <a:rPr lang="en-US" sz="2500" i="1" dirty="0" smtClean="0">
                          <a:solidFill>
                            <a:srgbClr val="006FC0"/>
                          </a:solidFill>
                          <a:latin typeface="Cambria Math"/>
                          <a:cs typeface="DejaVu Sans"/>
                        </a:rPr>
                        <m:t>𝑝</m:t>
                      </m:r>
                      <m:r>
                        <a:rPr lang="en-US" sz="2500" i="1" dirty="0" smtClean="0">
                          <a:solidFill>
                            <a:srgbClr val="006FC0"/>
                          </a:solidFill>
                          <a:latin typeface="Cambria Math"/>
                          <a:cs typeface="DejaVu Sans"/>
                        </a:rPr>
                        <m:t>(</m:t>
                      </m:r>
                      <m:r>
                        <a:rPr lang="en-US" sz="2500" i="1" dirty="0" smtClean="0">
                          <a:solidFill>
                            <a:srgbClr val="006FC0"/>
                          </a:solidFill>
                          <a:latin typeface="Cambria Math"/>
                          <a:cs typeface="DejaVu Sans"/>
                        </a:rPr>
                        <m:t>𝑧</m:t>
                      </m:r>
                      <m:r>
                        <a:rPr lang="en-US" sz="2500" i="1" dirty="0" smtClean="0">
                          <a:solidFill>
                            <a:srgbClr val="006FC0"/>
                          </a:solidFill>
                          <a:latin typeface="Cambria Math"/>
                          <a:cs typeface="DejaVu Sans"/>
                        </a:rPr>
                        <m:t>)</m:t>
                      </m:r>
                      <m:r>
                        <a:rPr lang="en-US" sz="2500" i="1" dirty="0">
                          <a:solidFill>
                            <a:srgbClr val="006FC0"/>
                          </a:solidFill>
                          <a:latin typeface="Cambria Math"/>
                          <a:cs typeface="DejaVu Sans"/>
                        </a:rPr>
                        <m:t>=</m:t>
                      </m:r>
                      <m:r>
                        <a:rPr lang="en-US" sz="2500" i="1" dirty="0">
                          <a:solidFill>
                            <a:srgbClr val="006FC0"/>
                          </a:solidFill>
                          <a:latin typeface="Cambria Math"/>
                          <a:cs typeface="DejaVu Sans"/>
                        </a:rPr>
                        <m:t>	</m:t>
                      </m:r>
                      <m:sSub>
                        <m:sSubPr>
                          <m:ctrlPr>
                            <a:rPr lang="en-US" sz="2500" i="1" dirty="0" smtClean="0">
                              <a:solidFill>
                                <a:srgbClr val="006FC0"/>
                              </a:solidFill>
                              <a:latin typeface="Cambria Math"/>
                            </a:rPr>
                          </m:ctrlPr>
                        </m:sSubPr>
                        <m:e>
                          <m:r>
                            <a:rPr lang="en-US" sz="2500" i="1" dirty="0" smtClean="0">
                              <a:solidFill>
                                <a:srgbClr val="006FC0"/>
                              </a:solidFill>
                              <a:latin typeface="Cambria Math"/>
                            </a:rPr>
                            <m:t>𝑎</m:t>
                          </m:r>
                        </m:e>
                        <m:sub>
                          <m:r>
                            <a:rPr lang="en-US" sz="2500" i="1" dirty="0" smtClean="0">
                              <a:solidFill>
                                <a:srgbClr val="006FC0"/>
                              </a:solidFill>
                              <a:latin typeface="Cambria Math"/>
                            </a:rPr>
                            <m:t>𝑛</m:t>
                          </m:r>
                        </m:sub>
                      </m:sSub>
                      <m:sSup>
                        <m:sSupPr>
                          <m:ctrlPr>
                            <a:rPr lang="en-US" sz="2500" i="1" dirty="0" smtClean="0">
                              <a:solidFill>
                                <a:srgbClr val="006FC0"/>
                              </a:solidFill>
                              <a:latin typeface="Cambria Math"/>
                            </a:rPr>
                          </m:ctrlPr>
                        </m:sSupPr>
                        <m:e>
                          <m:r>
                            <a:rPr lang="en-US" sz="2500" i="1" dirty="0" smtClean="0">
                              <a:solidFill>
                                <a:srgbClr val="006FC0"/>
                              </a:solidFill>
                              <a:latin typeface="Cambria Math"/>
                            </a:rPr>
                            <m:t>𝑧</m:t>
                          </m:r>
                        </m:e>
                        <m:sup>
                          <m:r>
                            <a:rPr lang="en-US" sz="2500" i="1" dirty="0" smtClean="0">
                              <a:solidFill>
                                <a:srgbClr val="006FC0"/>
                              </a:solidFill>
                              <a:latin typeface="Cambria Math"/>
                            </a:rPr>
                            <m:t>𝑛</m:t>
                          </m:r>
                        </m:sup>
                      </m:sSup>
                      <m:r>
                        <a:rPr lang="en-US" sz="2500" i="1" dirty="0">
                          <a:solidFill>
                            <a:srgbClr val="006FC0"/>
                          </a:solidFill>
                          <a:latin typeface="Cambria Math"/>
                          <a:cs typeface="DejaVu Sans"/>
                        </a:rPr>
                        <m:t>+ </m:t>
                      </m:r>
                      <m:sSub>
                        <m:sSubPr>
                          <m:ctrlPr>
                            <a:rPr lang="en-US" sz="2500" i="1" dirty="0" smtClean="0">
                              <a:solidFill>
                                <a:srgbClr val="006FC0"/>
                              </a:solidFill>
                              <a:latin typeface="Cambria Math"/>
                            </a:rPr>
                          </m:ctrlPr>
                        </m:sSubPr>
                        <m:e>
                          <m:r>
                            <a:rPr lang="en-US" sz="2500" i="1" dirty="0" smtClean="0">
                              <a:solidFill>
                                <a:srgbClr val="006FC0"/>
                              </a:solidFill>
                              <a:latin typeface="Cambria Math"/>
                            </a:rPr>
                            <m:t>𝑎</m:t>
                          </m:r>
                        </m:e>
                        <m:sub>
                          <m:r>
                            <a:rPr lang="en-US" sz="2500" i="1" dirty="0" smtClean="0">
                              <a:solidFill>
                                <a:srgbClr val="006FC0"/>
                              </a:solidFill>
                              <a:latin typeface="Cambria Math"/>
                            </a:rPr>
                            <m:t>𝑛</m:t>
                          </m:r>
                          <m:r>
                            <a:rPr lang="en-US" sz="2500" i="1" dirty="0" smtClean="0">
                              <a:solidFill>
                                <a:srgbClr val="006FC0"/>
                              </a:solidFill>
                              <a:latin typeface="Cambria Math"/>
                            </a:rPr>
                            <m:t>−</m:t>
                          </m:r>
                          <m:r>
                            <a:rPr lang="en-US" sz="2500" i="1" dirty="0" smtClean="0">
                              <a:solidFill>
                                <a:srgbClr val="006FC0"/>
                              </a:solidFill>
                              <a:latin typeface="Cambria Math"/>
                            </a:rPr>
                            <m:t>1</m:t>
                          </m:r>
                        </m:sub>
                      </m:sSub>
                      <m:sSup>
                        <m:sSupPr>
                          <m:ctrlPr>
                            <a:rPr lang="en-US" sz="2500" i="1" dirty="0" smtClean="0">
                              <a:solidFill>
                                <a:srgbClr val="006FC0"/>
                              </a:solidFill>
                              <a:latin typeface="Cambria Math"/>
                            </a:rPr>
                          </m:ctrlPr>
                        </m:sSupPr>
                        <m:e>
                          <m:r>
                            <a:rPr lang="en-US" sz="2500" i="1" dirty="0" smtClean="0">
                              <a:solidFill>
                                <a:srgbClr val="006FC0"/>
                              </a:solidFill>
                              <a:latin typeface="Cambria Math"/>
                            </a:rPr>
                            <m:t>𝑧</m:t>
                          </m:r>
                        </m:e>
                        <m:sup>
                          <m:r>
                            <a:rPr lang="en-US" sz="2500" i="1" dirty="0" smtClean="0">
                              <a:solidFill>
                                <a:srgbClr val="006FC0"/>
                              </a:solidFill>
                              <a:latin typeface="Cambria Math"/>
                            </a:rPr>
                            <m:t>𝑛</m:t>
                          </m:r>
                          <m:r>
                            <a:rPr lang="en-US" sz="2500" i="1" dirty="0" smtClean="0">
                              <a:solidFill>
                                <a:srgbClr val="006FC0"/>
                              </a:solidFill>
                              <a:latin typeface="Cambria Math"/>
                            </a:rPr>
                            <m:t>−</m:t>
                          </m:r>
                          <m:r>
                            <a:rPr lang="en-US" sz="2500" i="1" dirty="0" smtClean="0">
                              <a:solidFill>
                                <a:srgbClr val="006FC0"/>
                              </a:solidFill>
                              <a:latin typeface="Cambria Math"/>
                            </a:rPr>
                            <m:t>1</m:t>
                          </m:r>
                        </m:sup>
                      </m:sSup>
                      <m:r>
                        <a:rPr lang="en-US" sz="2500" i="1" dirty="0">
                          <a:solidFill>
                            <a:srgbClr val="006FC0"/>
                          </a:solidFill>
                          <a:latin typeface="Cambria Math"/>
                          <a:cs typeface="DejaVu Sans"/>
                        </a:rPr>
                        <m:t>+ ⋯ +</m:t>
                      </m:r>
                      <m:sSub>
                        <m:sSubPr>
                          <m:ctrlPr>
                            <a:rPr lang="en-US" sz="2500" i="1" dirty="0" smtClean="0">
                              <a:solidFill>
                                <a:srgbClr val="006FC0"/>
                              </a:solidFill>
                              <a:latin typeface="Cambria Math"/>
                            </a:rPr>
                          </m:ctrlPr>
                        </m:sSubPr>
                        <m:e>
                          <m:r>
                            <a:rPr lang="en-US" sz="2500" i="1" dirty="0" smtClean="0">
                              <a:solidFill>
                                <a:srgbClr val="006FC0"/>
                              </a:solidFill>
                              <a:latin typeface="Cambria Math"/>
                            </a:rPr>
                            <m:t>𝑎</m:t>
                          </m:r>
                        </m:e>
                        <m:sub>
                          <m:r>
                            <a:rPr lang="en-US" sz="2500" i="1" dirty="0" smtClean="0">
                              <a:solidFill>
                                <a:srgbClr val="006FC0"/>
                              </a:solidFill>
                              <a:latin typeface="Cambria Math"/>
                            </a:rPr>
                            <m:t>1</m:t>
                          </m:r>
                        </m:sub>
                      </m:sSub>
                      <m:r>
                        <a:rPr lang="en-US" sz="2500" i="1" dirty="0">
                          <a:solidFill>
                            <a:srgbClr val="006FC0"/>
                          </a:solidFill>
                          <a:latin typeface="Cambria Math"/>
                          <a:cs typeface="DejaVu Sans"/>
                        </a:rPr>
                        <m:t>𝑧</m:t>
                      </m:r>
                      <m:r>
                        <a:rPr lang="en-US" sz="2500" i="1" dirty="0">
                          <a:solidFill>
                            <a:srgbClr val="006FC0"/>
                          </a:solidFill>
                          <a:latin typeface="Cambria Math"/>
                          <a:cs typeface="Trebuchet MS"/>
                        </a:rPr>
                        <m:t>+</m:t>
                      </m:r>
                      <m:sSub>
                        <m:sSubPr>
                          <m:ctrlPr>
                            <a:rPr lang="en-US" sz="2500" i="1" dirty="0" smtClean="0">
                              <a:solidFill>
                                <a:srgbClr val="006FC0"/>
                              </a:solidFill>
                              <a:latin typeface="Cambria Math"/>
                            </a:rPr>
                          </m:ctrlPr>
                        </m:sSubPr>
                        <m:e>
                          <m:r>
                            <a:rPr lang="en-US" sz="2500" i="1" dirty="0" smtClean="0">
                              <a:solidFill>
                                <a:srgbClr val="006FC0"/>
                              </a:solidFill>
                              <a:latin typeface="Cambria Math"/>
                            </a:rPr>
                            <m:t>𝑎</m:t>
                          </m:r>
                        </m:e>
                        <m:sub>
                          <m:r>
                            <a:rPr lang="en-US" sz="2500" i="1" dirty="0" smtClean="0">
                              <a:solidFill>
                                <a:srgbClr val="006FC0"/>
                              </a:solidFill>
                              <a:latin typeface="Cambria Math"/>
                            </a:rPr>
                            <m:t>0</m:t>
                          </m:r>
                        </m:sub>
                      </m:sSub>
                      <m:r>
                        <a:rPr lang="en-US" sz="2500" i="1" dirty="0">
                          <a:solidFill>
                            <a:srgbClr val="006FC0"/>
                          </a:solidFill>
                          <a:latin typeface="Cambria Math"/>
                          <a:cs typeface="DejaVu Sans"/>
                        </a:rPr>
                        <m:t>,</m:t>
                      </m:r>
                    </m:oMath>
                  </m:oMathPara>
                </a14:m>
                <a:endParaRPr lang="en-US" sz="2500" dirty="0">
                  <a:solidFill>
                    <a:prstClr val="black"/>
                  </a:solidFill>
                  <a:cs typeface="DejaVu Sans"/>
                </a:endParaRPr>
              </a:p>
              <a:p>
                <a:pPr marL="368935" algn="just">
                  <a:lnSpc>
                    <a:spcPts val="2995"/>
                  </a:lnSpc>
                </a:pPr>
                <a:r>
                  <a:rPr lang="en-US" sz="2500" dirty="0">
                    <a:solidFill>
                      <a:prstClr val="black"/>
                    </a:solidFill>
                    <a:cs typeface="Trebuchet MS"/>
                  </a:rPr>
                  <a:t>where </a:t>
                </a:r>
                <a14:m>
                  <m:oMath xmlns:m="http://schemas.openxmlformats.org/officeDocument/2006/math">
                    <m:r>
                      <a:rPr lang="en-US" sz="2500" i="1" dirty="0" smtClean="0">
                        <a:solidFill>
                          <a:prstClr val="black"/>
                        </a:solidFill>
                        <a:latin typeface="Cambria Math"/>
                        <a:cs typeface="DejaVu Sans"/>
                      </a:rPr>
                      <m:t>𝑛</m:t>
                    </m:r>
                  </m:oMath>
                </a14:m>
                <a:r>
                  <a:rPr lang="en-US" sz="2500" dirty="0">
                    <a:solidFill>
                      <a:prstClr val="black"/>
                    </a:solidFill>
                    <a:cs typeface="DejaVu Sans"/>
                  </a:rPr>
                  <a:t> </a:t>
                </a:r>
                <a:r>
                  <a:rPr lang="en-US" sz="2500" dirty="0">
                    <a:solidFill>
                      <a:prstClr val="black"/>
                    </a:solidFill>
                    <a:cs typeface="Trebuchet MS"/>
                  </a:rPr>
                  <a:t>is a positive integer and </a:t>
                </a:r>
                <a14:m>
                  <m:oMath xmlns:m="http://schemas.openxmlformats.org/officeDocument/2006/math">
                    <m:r>
                      <a:rPr lang="en-US" sz="2500" i="1" dirty="0" smtClean="0">
                        <a:solidFill>
                          <a:prstClr val="black"/>
                        </a:solidFill>
                        <a:latin typeface="Cambria Math"/>
                        <a:cs typeface="DejaVu Sans"/>
                      </a:rPr>
                      <m:t>𝑎</m:t>
                    </m:r>
                    <m:r>
                      <a:rPr lang="en-US" sz="2700" i="1" baseline="-15432" dirty="0">
                        <a:solidFill>
                          <a:prstClr val="black"/>
                        </a:solidFill>
                        <a:latin typeface="Cambria Math"/>
                        <a:cs typeface="DejaVu Sans"/>
                      </a:rPr>
                      <m:t>𝑛</m:t>
                    </m:r>
                    <m:r>
                      <a:rPr lang="en-US" sz="2500" i="1" dirty="0">
                        <a:solidFill>
                          <a:prstClr val="black"/>
                        </a:solidFill>
                        <a:latin typeface="Cambria Math"/>
                        <a:cs typeface="DejaVu Sans"/>
                      </a:rPr>
                      <m:t>, </m:t>
                    </m:r>
                    <m:r>
                      <a:rPr lang="en-US" sz="2500" i="1" dirty="0">
                        <a:solidFill>
                          <a:prstClr val="black"/>
                        </a:solidFill>
                        <a:latin typeface="Cambria Math"/>
                        <a:cs typeface="DejaVu Sans"/>
                      </a:rPr>
                      <m:t>𝑎</m:t>
                    </m:r>
                    <m:r>
                      <a:rPr lang="en-US" sz="2700" i="1" baseline="-15432" dirty="0">
                        <a:solidFill>
                          <a:prstClr val="black"/>
                        </a:solidFill>
                        <a:latin typeface="Cambria Math"/>
                        <a:cs typeface="DejaVu Sans"/>
                      </a:rPr>
                      <m:t>𝑛</m:t>
                    </m:r>
                    <m:r>
                      <a:rPr lang="en-US" sz="2700" i="1" baseline="-15432" dirty="0">
                        <a:solidFill>
                          <a:prstClr val="black"/>
                        </a:solidFill>
                        <a:latin typeface="Cambria Math"/>
                        <a:cs typeface="DejaVu Sans"/>
                      </a:rPr>
                      <m:t>−</m:t>
                    </m:r>
                    <m:r>
                      <a:rPr lang="en-US" sz="2700" i="1" baseline="-15432" dirty="0">
                        <a:solidFill>
                          <a:prstClr val="black"/>
                        </a:solidFill>
                        <a:latin typeface="Cambria Math"/>
                        <a:cs typeface="DejaVu Sans"/>
                      </a:rPr>
                      <m:t>1</m:t>
                    </m:r>
                    <m:r>
                      <a:rPr lang="en-US" sz="2500" i="1" dirty="0">
                        <a:solidFill>
                          <a:prstClr val="black"/>
                        </a:solidFill>
                        <a:latin typeface="Cambria Math"/>
                        <a:cs typeface="DejaVu Sans"/>
                      </a:rPr>
                      <m:t>, . . . , </m:t>
                    </m:r>
                    <m:r>
                      <a:rPr lang="en-US" sz="2500" i="1" dirty="0">
                        <a:solidFill>
                          <a:prstClr val="black"/>
                        </a:solidFill>
                        <a:latin typeface="Cambria Math"/>
                        <a:cs typeface="DejaVu Sans"/>
                      </a:rPr>
                      <m:t>𝑎</m:t>
                    </m:r>
                    <m:r>
                      <a:rPr lang="en-US" sz="2700" i="1" baseline="-15432" dirty="0">
                        <a:solidFill>
                          <a:prstClr val="black"/>
                        </a:solidFill>
                        <a:latin typeface="Cambria Math"/>
                        <a:cs typeface="DejaVu Sans"/>
                      </a:rPr>
                      <m:t>1</m:t>
                    </m:r>
                    <m:r>
                      <a:rPr lang="en-US" sz="2500" i="1" dirty="0">
                        <a:solidFill>
                          <a:prstClr val="black"/>
                        </a:solidFill>
                        <a:latin typeface="Cambria Math"/>
                        <a:cs typeface="DejaVu Sans"/>
                      </a:rPr>
                      <m:t>, </m:t>
                    </m:r>
                    <m:r>
                      <a:rPr lang="en-US" sz="2500" i="1" dirty="0">
                        <a:solidFill>
                          <a:prstClr val="black"/>
                        </a:solidFill>
                        <a:latin typeface="Cambria Math"/>
                        <a:cs typeface="DejaVu Sans"/>
                      </a:rPr>
                      <m:t>𝑎</m:t>
                    </m:r>
                    <m:r>
                      <a:rPr lang="en-US" sz="2700" i="1" baseline="-15432" dirty="0">
                        <a:solidFill>
                          <a:prstClr val="black"/>
                        </a:solidFill>
                        <a:latin typeface="Cambria Math"/>
                        <a:cs typeface="DejaVu Sans"/>
                      </a:rPr>
                      <m:t>0</m:t>
                    </m:r>
                    <m:r>
                      <a:rPr lang="en-US" sz="2700" i="1" baseline="-15432" dirty="0">
                        <a:solidFill>
                          <a:prstClr val="black"/>
                        </a:solidFill>
                        <a:latin typeface="Cambria Math"/>
                        <a:cs typeface="DejaVu Sans"/>
                      </a:rPr>
                      <m:t> </m:t>
                    </m:r>
                  </m:oMath>
                </a14:m>
                <a:r>
                  <a:rPr lang="en-US" sz="2500" dirty="0">
                    <a:solidFill>
                      <a:prstClr val="black"/>
                    </a:solidFill>
                    <a:cs typeface="Trebuchet MS"/>
                  </a:rPr>
                  <a:t>are complex constants.</a:t>
                </a:r>
              </a:p>
              <a:p>
                <a:pPr marL="355600" marR="5080" indent="-342900" algn="just">
                  <a:lnSpc>
                    <a:spcPct val="100200"/>
                  </a:lnSpc>
                  <a:spcBef>
                    <a:spcPts val="940"/>
                  </a:spcBef>
                  <a:buFont typeface="Arial"/>
                  <a:buChar char="•"/>
                  <a:tabLst>
                    <a:tab pos="355600" algn="l"/>
                  </a:tabLst>
                </a:pPr>
                <a:r>
                  <a:rPr lang="en-US" sz="2500" dirty="0">
                    <a:solidFill>
                      <a:prstClr val="black"/>
                    </a:solidFill>
                    <a:cs typeface="Trebuchet MS"/>
                  </a:rPr>
                  <a:t>In general, a complex polynomial mapping can be quite complicated, but in many  special cases the action of the mapping is easily understood. For instance, the  complex linear functions are complex polynomials of degree </a:t>
                </a:r>
                <a:r>
                  <a:rPr lang="en-US" sz="2500" dirty="0">
                    <a:solidFill>
                      <a:prstClr val="black"/>
                    </a:solidFill>
                    <a:cs typeface="DejaVu Sans"/>
                  </a:rPr>
                  <a:t>𝑛 = 1</a:t>
                </a:r>
                <a:r>
                  <a:rPr lang="en-US" sz="2500" dirty="0">
                    <a:solidFill>
                      <a:prstClr val="black"/>
                    </a:solidFill>
                    <a:cs typeface="Trebuchet MS"/>
                  </a:rPr>
                  <a:t>. We are now  interested in the study complex polynomials of the form </a:t>
                </a:r>
                <a14:m>
                  <m:oMath xmlns:m="http://schemas.openxmlformats.org/officeDocument/2006/math">
                    <m:r>
                      <a:rPr lang="en-US" sz="2500" i="1" dirty="0" smtClean="0">
                        <a:solidFill>
                          <a:prstClr val="black"/>
                        </a:solidFill>
                        <a:latin typeface="Cambria Math"/>
                        <a:cs typeface="DejaVu Sans"/>
                      </a:rPr>
                      <m:t>𝑓</m:t>
                    </m:r>
                    <m:r>
                      <a:rPr lang="en-US" sz="2500" i="1" dirty="0" smtClean="0">
                        <a:solidFill>
                          <a:prstClr val="black"/>
                        </a:solidFill>
                        <a:latin typeface="Cambria Math"/>
                        <a:cs typeface="DejaVu Sans"/>
                      </a:rPr>
                      <m:t>(</m:t>
                    </m:r>
                    <m:r>
                      <a:rPr lang="en-US" sz="2500" i="1" dirty="0" smtClean="0">
                        <a:solidFill>
                          <a:prstClr val="black"/>
                        </a:solidFill>
                        <a:latin typeface="Cambria Math"/>
                        <a:cs typeface="DejaVu Sans"/>
                      </a:rPr>
                      <m:t>𝑧</m:t>
                    </m:r>
                    <m:r>
                      <a:rPr lang="en-US" sz="2500" i="1" dirty="0" smtClean="0">
                        <a:solidFill>
                          <a:prstClr val="black"/>
                        </a:solidFill>
                        <a:latin typeface="Cambria Math"/>
                        <a:cs typeface="DejaVu Sans"/>
                      </a:rPr>
                      <m:t>)</m:t>
                    </m:r>
                    <m:r>
                      <a:rPr lang="en-US" sz="2500" i="1" dirty="0">
                        <a:solidFill>
                          <a:prstClr val="black"/>
                        </a:solidFill>
                        <a:latin typeface="Cambria Math"/>
                        <a:cs typeface="DejaVu Sans"/>
                      </a:rPr>
                      <m:t> = </m:t>
                    </m:r>
                    <m:r>
                      <a:rPr lang="en-US" sz="2500" i="1" dirty="0">
                        <a:solidFill>
                          <a:prstClr val="black"/>
                        </a:solidFill>
                        <a:latin typeface="Cambria Math"/>
                        <a:cs typeface="DejaVu Sans"/>
                      </a:rPr>
                      <m:t>𝑧</m:t>
                    </m:r>
                    <m:r>
                      <a:rPr lang="en-US" sz="2700" i="1" baseline="27777" dirty="0">
                        <a:solidFill>
                          <a:prstClr val="black"/>
                        </a:solidFill>
                        <a:latin typeface="Cambria Math"/>
                        <a:cs typeface="DejaVu Sans"/>
                      </a:rPr>
                      <m:t>𝑛</m:t>
                    </m:r>
                    <m:r>
                      <a:rPr lang="en-US" sz="2500" i="1" dirty="0">
                        <a:solidFill>
                          <a:prstClr val="black"/>
                        </a:solidFill>
                        <a:latin typeface="Cambria Math"/>
                        <a:cs typeface="DejaVu Sans"/>
                      </a:rPr>
                      <m:t>, </m:t>
                    </m:r>
                    <m:r>
                      <a:rPr lang="en-US" sz="2500" i="1" dirty="0">
                        <a:solidFill>
                          <a:prstClr val="black"/>
                        </a:solidFill>
                        <a:latin typeface="Cambria Math"/>
                        <a:cs typeface="DejaVu Sans"/>
                      </a:rPr>
                      <m:t>𝑛</m:t>
                    </m:r>
                    <m:r>
                      <a:rPr lang="en-US" sz="2500" i="1" dirty="0">
                        <a:solidFill>
                          <a:prstClr val="black"/>
                        </a:solidFill>
                        <a:latin typeface="Cambria Math"/>
                        <a:cs typeface="DejaVu Sans"/>
                      </a:rPr>
                      <m:t> ≥ </m:t>
                    </m:r>
                    <m:r>
                      <a:rPr lang="en-US" sz="2500" i="1" dirty="0">
                        <a:solidFill>
                          <a:prstClr val="black"/>
                        </a:solidFill>
                        <a:latin typeface="Cambria Math"/>
                        <a:cs typeface="DejaVu Sans"/>
                      </a:rPr>
                      <m:t>2</m:t>
                    </m:r>
                  </m:oMath>
                </a14:m>
                <a:r>
                  <a:rPr lang="en-US" sz="2500" dirty="0">
                    <a:solidFill>
                      <a:prstClr val="black"/>
                    </a:solidFill>
                    <a:cs typeface="Trebuchet MS"/>
                  </a:rPr>
                  <a:t>.</a:t>
                </a:r>
              </a:p>
              <a:p>
                <a:pPr marL="355600" marR="5715" indent="-342900" algn="just">
                  <a:spcBef>
                    <a:spcPts val="960"/>
                  </a:spcBef>
                  <a:buFont typeface="Arial"/>
                  <a:buChar char="•"/>
                  <a:tabLst>
                    <a:tab pos="354965" algn="l"/>
                    <a:tab pos="355600" algn="l"/>
                  </a:tabLst>
                </a:pPr>
                <a:r>
                  <a:rPr lang="en-US" sz="2500" dirty="0">
                    <a:solidFill>
                      <a:prstClr val="black"/>
                    </a:solidFill>
                    <a:cs typeface="Trebuchet MS"/>
                  </a:rPr>
                  <a:t>Unlike the linear mappings, the </a:t>
                </a:r>
                <a14:m>
                  <m:oMath xmlns:m="http://schemas.openxmlformats.org/officeDocument/2006/math">
                    <m:r>
                      <m:rPr>
                        <m:sty m:val="p"/>
                      </m:rPr>
                      <a:rPr lang="en-US" sz="2500" dirty="0" smtClean="0">
                        <a:solidFill>
                          <a:prstClr val="black"/>
                        </a:solidFill>
                        <a:latin typeface="Cambria Math"/>
                        <a:cs typeface="Trebuchet MS"/>
                      </a:rPr>
                      <m:t>mappings</m:t>
                    </m:r>
                    <m:r>
                      <a:rPr lang="en-US" sz="2500" i="1" dirty="0" smtClean="0">
                        <a:solidFill>
                          <a:prstClr val="black"/>
                        </a:solidFill>
                        <a:latin typeface="Cambria Math"/>
                        <a:cs typeface="Trebuchet MS"/>
                      </a:rPr>
                      <m:t> </m:t>
                    </m:r>
                    <m:r>
                      <a:rPr lang="en-US" sz="2500" i="1" dirty="0" smtClean="0">
                        <a:solidFill>
                          <a:prstClr val="black"/>
                        </a:solidFill>
                        <a:latin typeface="Cambria Math"/>
                        <a:cs typeface="DejaVu Sans"/>
                      </a:rPr>
                      <m:t>𝑤</m:t>
                    </m:r>
                    <m:r>
                      <a:rPr lang="en-US" sz="2500" i="1" dirty="0" smtClean="0">
                        <a:solidFill>
                          <a:prstClr val="black"/>
                        </a:solidFill>
                        <a:latin typeface="Cambria Math"/>
                        <a:cs typeface="DejaVu Sans"/>
                      </a:rPr>
                      <m:t>= </m:t>
                    </m:r>
                    <m:r>
                      <a:rPr lang="en-US" sz="2500" i="1" dirty="0">
                        <a:solidFill>
                          <a:prstClr val="black"/>
                        </a:solidFill>
                        <a:latin typeface="Cambria Math"/>
                        <a:cs typeface="DejaVu Sans"/>
                      </a:rPr>
                      <m:t>𝑧</m:t>
                    </m:r>
                    <m:r>
                      <a:rPr lang="en-US" sz="2700" i="1" baseline="27777" dirty="0">
                        <a:solidFill>
                          <a:prstClr val="black"/>
                        </a:solidFill>
                        <a:latin typeface="Cambria Math"/>
                        <a:cs typeface="DejaVu Sans"/>
                      </a:rPr>
                      <m:t>𝑛</m:t>
                    </m:r>
                    <m:r>
                      <a:rPr lang="en-US" sz="2500" i="1" dirty="0">
                        <a:solidFill>
                          <a:prstClr val="black"/>
                        </a:solidFill>
                        <a:latin typeface="Cambria Math"/>
                        <a:cs typeface="DejaVu Sans"/>
                      </a:rPr>
                      <m:t>, </m:t>
                    </m:r>
                    <m:r>
                      <a:rPr lang="en-US" sz="2500" i="1" dirty="0">
                        <a:solidFill>
                          <a:prstClr val="black"/>
                        </a:solidFill>
                        <a:latin typeface="Cambria Math"/>
                        <a:cs typeface="DejaVu Sans"/>
                      </a:rPr>
                      <m:t>𝑛</m:t>
                    </m:r>
                    <m:r>
                      <a:rPr lang="en-US" sz="2500" i="1" dirty="0">
                        <a:solidFill>
                          <a:prstClr val="black"/>
                        </a:solidFill>
                        <a:latin typeface="Cambria Math"/>
                        <a:cs typeface="DejaVu Sans"/>
                      </a:rPr>
                      <m:t> ≥ </m:t>
                    </m:r>
                    <m:r>
                      <a:rPr lang="en-US" sz="2500" i="1" dirty="0">
                        <a:solidFill>
                          <a:prstClr val="black"/>
                        </a:solidFill>
                        <a:latin typeface="Cambria Math"/>
                        <a:cs typeface="DejaVu Sans"/>
                      </a:rPr>
                      <m:t>2</m:t>
                    </m:r>
                    <m:r>
                      <a:rPr lang="en-US" sz="2500" i="1" dirty="0">
                        <a:solidFill>
                          <a:prstClr val="black"/>
                        </a:solidFill>
                        <a:latin typeface="Cambria Math"/>
                        <a:cs typeface="DejaVu Sans"/>
                      </a:rPr>
                      <m:t>, </m:t>
                    </m:r>
                  </m:oMath>
                </a14:m>
                <a:r>
                  <a:rPr lang="en-US" sz="2500" dirty="0" smtClean="0">
                    <a:solidFill>
                      <a:prstClr val="black"/>
                    </a:solidFill>
                    <a:cs typeface="Trebuchet MS"/>
                  </a:rPr>
                  <a:t> do </a:t>
                </a:r>
                <a:r>
                  <a:rPr lang="en-US" sz="2500" dirty="0">
                    <a:solidFill>
                      <a:prstClr val="black"/>
                    </a:solidFill>
                    <a:cs typeface="Trebuchet MS"/>
                  </a:rPr>
                  <a:t>not preserve the basic  shape of every figure in the complex plane.</a:t>
                </a:r>
              </a:p>
              <a:p>
                <a:pPr marL="355600" indent="-342900" algn="just">
                  <a:spcBef>
                    <a:spcPts val="965"/>
                  </a:spcBef>
                  <a:buFont typeface="Arial"/>
                  <a:buChar char="•"/>
                  <a:tabLst>
                    <a:tab pos="354965" algn="l"/>
                    <a:tab pos="355600" algn="l"/>
                  </a:tabLst>
                </a:pPr>
                <a:r>
                  <a:rPr lang="en-US" sz="2500" dirty="0">
                    <a:solidFill>
                      <a:prstClr val="black"/>
                    </a:solidFill>
                    <a:cs typeface="Trebuchet MS"/>
                  </a:rPr>
                  <a:t>Associated to the function </a:t>
                </a:r>
                <a14:m>
                  <m:oMath xmlns:m="http://schemas.openxmlformats.org/officeDocument/2006/math">
                    <m:r>
                      <a:rPr lang="en-US" sz="2500" i="1" dirty="0" smtClean="0">
                        <a:solidFill>
                          <a:prstClr val="black"/>
                        </a:solidFill>
                        <a:latin typeface="Cambria Math"/>
                        <a:cs typeface="DejaVu Sans"/>
                      </a:rPr>
                      <m:t>𝑧</m:t>
                    </m:r>
                    <m:r>
                      <a:rPr lang="en-US" sz="2700" i="1" baseline="27777" dirty="0">
                        <a:solidFill>
                          <a:prstClr val="black"/>
                        </a:solidFill>
                        <a:latin typeface="Cambria Math"/>
                        <a:cs typeface="DejaVu Sans"/>
                      </a:rPr>
                      <m:t>𝑛</m:t>
                    </m:r>
                    <m:r>
                      <a:rPr lang="en-US" sz="2500" i="1" dirty="0">
                        <a:solidFill>
                          <a:prstClr val="black"/>
                        </a:solidFill>
                        <a:latin typeface="Cambria Math"/>
                        <a:cs typeface="DejaVu Sans"/>
                      </a:rPr>
                      <m:t>, </m:t>
                    </m:r>
                    <m:r>
                      <a:rPr lang="en-US" sz="2500" i="1" dirty="0">
                        <a:solidFill>
                          <a:prstClr val="black"/>
                        </a:solidFill>
                        <a:latin typeface="Cambria Math"/>
                        <a:cs typeface="DejaVu Sans"/>
                      </a:rPr>
                      <m:t>𝑛</m:t>
                    </m:r>
                    <m:r>
                      <a:rPr lang="en-US" sz="2500" i="1" dirty="0">
                        <a:solidFill>
                          <a:prstClr val="black"/>
                        </a:solidFill>
                        <a:latin typeface="Cambria Math"/>
                        <a:cs typeface="DejaVu Sans"/>
                      </a:rPr>
                      <m:t> ≥ </m:t>
                    </m:r>
                    <m:r>
                      <a:rPr lang="en-US" sz="2500" i="1" dirty="0">
                        <a:solidFill>
                          <a:prstClr val="black"/>
                        </a:solidFill>
                        <a:latin typeface="Cambria Math"/>
                        <a:cs typeface="DejaVu Sans"/>
                      </a:rPr>
                      <m:t>2</m:t>
                    </m:r>
                  </m:oMath>
                </a14:m>
                <a:r>
                  <a:rPr lang="en-US" sz="2500" dirty="0">
                    <a:solidFill>
                      <a:prstClr val="black"/>
                    </a:solidFill>
                    <a:cs typeface="DejaVu Sans"/>
                  </a:rPr>
                  <a:t>, </a:t>
                </a:r>
                <a:r>
                  <a:rPr lang="en-US" sz="2500" dirty="0">
                    <a:solidFill>
                      <a:prstClr val="black"/>
                    </a:solidFill>
                    <a:cs typeface="Trebuchet MS"/>
                  </a:rPr>
                  <a:t>we also have the </a:t>
                </a:r>
                <a:r>
                  <a:rPr lang="en-US" sz="2500" b="1" i="1" dirty="0">
                    <a:solidFill>
                      <a:prstClr val="black"/>
                    </a:solidFill>
                    <a:cs typeface="Trebuchet MS"/>
                  </a:rPr>
                  <a:t>principal </a:t>
                </a:r>
                <a:r>
                  <a:rPr lang="en-US" sz="2500" dirty="0">
                    <a:solidFill>
                      <a:prstClr val="black"/>
                    </a:solidFill>
                    <a:cs typeface="DejaVu Sans"/>
                  </a:rPr>
                  <a:t>𝒏</a:t>
                </a:r>
                <a:r>
                  <a:rPr lang="en-US" sz="2500" b="1" i="1" dirty="0">
                    <a:solidFill>
                      <a:prstClr val="black"/>
                    </a:solidFill>
                    <a:cs typeface="Trebuchet MS"/>
                  </a:rPr>
                  <a:t>th root function</a:t>
                </a:r>
                <a:endParaRPr lang="en-US" sz="2500" dirty="0">
                  <a:solidFill>
                    <a:prstClr val="black"/>
                  </a:solidFill>
                  <a:cs typeface="Trebuchet MS"/>
                </a:endParaRPr>
              </a:p>
              <a:p>
                <a:pPr marL="355600" marR="5080" algn="just">
                  <a:lnSpc>
                    <a:spcPct val="101800"/>
                  </a:lnSpc>
                  <a:spcBef>
                    <a:spcPts val="65"/>
                  </a:spcBef>
                </a:pPr>
                <a:r>
                  <a:rPr lang="en-US" sz="2500" dirty="0" smtClean="0">
                    <a:solidFill>
                      <a:prstClr val="black"/>
                    </a:solidFill>
                    <a:cs typeface="DejaVu Sans"/>
                  </a:rPr>
                  <a:t>𝑧</a:t>
                </a:r>
                <a:r>
                  <a:rPr lang="en-US" sz="2700" baseline="27777" dirty="0" smtClean="0">
                    <a:solidFill>
                      <a:prstClr val="black"/>
                    </a:solidFill>
                    <a:cs typeface="DejaVu Sans"/>
                  </a:rPr>
                  <a:t>1/𝑛</a:t>
                </a:r>
                <a:r>
                  <a:rPr lang="en-US" sz="2500" dirty="0" smtClean="0">
                    <a:solidFill>
                      <a:prstClr val="black"/>
                    </a:solidFill>
                    <a:cs typeface="Trebuchet MS"/>
                  </a:rPr>
                  <a:t>. </a:t>
                </a:r>
                <a:r>
                  <a:rPr lang="en-US" sz="2500" dirty="0">
                    <a:solidFill>
                      <a:prstClr val="black"/>
                    </a:solidFill>
                    <a:cs typeface="Trebuchet MS"/>
                  </a:rPr>
                  <a:t>The principal </a:t>
                </a:r>
                <a:r>
                  <a:rPr lang="en-US" sz="2500" dirty="0">
                    <a:solidFill>
                      <a:prstClr val="black"/>
                    </a:solidFill>
                    <a:cs typeface="DejaVu Sans"/>
                  </a:rPr>
                  <a:t>𝑛</a:t>
                </a:r>
                <a:r>
                  <a:rPr lang="en-US" sz="2500" dirty="0">
                    <a:solidFill>
                      <a:prstClr val="black"/>
                    </a:solidFill>
                    <a:cs typeface="Trebuchet MS"/>
                  </a:rPr>
                  <a:t>th root functions are inverse functions of the functions </a:t>
                </a:r>
                <a:r>
                  <a:rPr lang="en-US" sz="2500" dirty="0">
                    <a:solidFill>
                      <a:prstClr val="black"/>
                    </a:solidFill>
                    <a:cs typeface="DejaVu Sans"/>
                  </a:rPr>
                  <a:t>𝑧</a:t>
                </a:r>
                <a:r>
                  <a:rPr lang="en-US" sz="2700" baseline="27777" dirty="0">
                    <a:solidFill>
                      <a:prstClr val="black"/>
                    </a:solidFill>
                    <a:cs typeface="DejaVu Sans"/>
                  </a:rPr>
                  <a:t>𝑛  </a:t>
                </a:r>
                <a:r>
                  <a:rPr lang="en-US" sz="2500" dirty="0">
                    <a:solidFill>
                      <a:prstClr val="black"/>
                    </a:solidFill>
                    <a:cs typeface="Trebuchet MS"/>
                  </a:rPr>
                  <a:t>defined on a sufficiently restricted domain. Consequently, complex mappings  associated to </a:t>
                </a:r>
                <a:r>
                  <a:rPr lang="en-US" sz="2500" dirty="0">
                    <a:solidFill>
                      <a:prstClr val="black"/>
                    </a:solidFill>
                    <a:cs typeface="DejaVu Sans"/>
                  </a:rPr>
                  <a:t>𝑧</a:t>
                </a:r>
                <a:r>
                  <a:rPr lang="en-US" sz="2700" baseline="27777" dirty="0">
                    <a:solidFill>
                      <a:prstClr val="black"/>
                    </a:solidFill>
                    <a:cs typeface="DejaVu Sans"/>
                  </a:rPr>
                  <a:t>𝑛 </a:t>
                </a:r>
                <a:r>
                  <a:rPr lang="en-US" sz="2500" dirty="0">
                    <a:solidFill>
                      <a:prstClr val="black"/>
                    </a:solidFill>
                    <a:cs typeface="Trebuchet MS"/>
                  </a:rPr>
                  <a:t>and </a:t>
                </a:r>
                <a:r>
                  <a:rPr lang="en-US" sz="2500" dirty="0">
                    <a:solidFill>
                      <a:prstClr val="black"/>
                    </a:solidFill>
                    <a:cs typeface="DejaVu Sans"/>
                  </a:rPr>
                  <a:t>𝑧</a:t>
                </a:r>
                <a:r>
                  <a:rPr lang="en-US" sz="2700" baseline="27777" dirty="0">
                    <a:solidFill>
                      <a:prstClr val="black"/>
                    </a:solidFill>
                    <a:cs typeface="DejaVu Sans"/>
                  </a:rPr>
                  <a:t>1/𝑛 </a:t>
                </a:r>
                <a:r>
                  <a:rPr lang="en-US" sz="2500" dirty="0">
                    <a:solidFill>
                      <a:prstClr val="black"/>
                    </a:solidFill>
                    <a:cs typeface="Trebuchet MS"/>
                  </a:rPr>
                  <a:t>are closely related.</a:t>
                </a:r>
                <a:endParaRPr sz="2500" dirty="0">
                  <a:solidFill>
                    <a:prstClr val="black"/>
                  </a:solidFill>
                  <a:cs typeface="Trebuchet MS"/>
                </a:endParaRPr>
              </a:p>
            </p:txBody>
          </p:sp>
        </mc:Choice>
        <mc:Fallback xmlns="">
          <p:sp>
            <p:nvSpPr>
              <p:cNvPr id="5" name="object 3"/>
              <p:cNvSpPr txBox="1">
                <a:spLocks noRot="1" noChangeAspect="1" noMove="1" noResize="1" noEditPoints="1" noAdjustHandles="1" noChangeArrowheads="1" noChangeShapeType="1" noTextEdit="1"/>
              </p:cNvSpPr>
              <p:nvPr/>
            </p:nvSpPr>
            <p:spPr>
              <a:xfrm>
                <a:off x="502107" y="990600"/>
                <a:ext cx="11447780" cy="5375910"/>
              </a:xfrm>
              <a:prstGeom prst="rect">
                <a:avLst/>
              </a:prstGeom>
              <a:blipFill rotWithShape="1">
                <a:blip r:embed="rId3"/>
                <a:stretch>
                  <a:fillRect l="-1438" t="-1476" r="-1651" b="-3292"/>
                </a:stretch>
              </a:blipFill>
            </p:spPr>
            <p:txBody>
              <a:bodyPr/>
              <a:lstStyle/>
              <a:p>
                <a:r>
                  <a:rPr lang="en-US">
                    <a:noFill/>
                  </a:rPr>
                  <a:t> </a:t>
                </a:r>
              </a:p>
            </p:txBody>
          </p:sp>
        </mc:Fallback>
      </mc:AlternateContent>
    </p:spTree>
    <p:extLst>
      <p:ext uri="{BB962C8B-B14F-4D97-AF65-F5344CB8AC3E}">
        <p14:creationId xmlns:p14="http://schemas.microsoft.com/office/powerpoint/2010/main" val="5695825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bject 2"/>
              <p:cNvSpPr txBox="1"/>
              <p:nvPr/>
            </p:nvSpPr>
            <p:spPr>
              <a:xfrm>
                <a:off x="486867" y="1143000"/>
                <a:ext cx="11355705" cy="3889270"/>
              </a:xfrm>
              <a:prstGeom prst="rect">
                <a:avLst/>
              </a:prstGeom>
            </p:spPr>
            <p:txBody>
              <a:bodyPr vert="horz" wrap="square" lIns="0" tIns="12065" rIns="0" bIns="0" rtlCol="0">
                <a:spAutoFit/>
              </a:bodyPr>
              <a:lstStyle/>
              <a:p>
                <a:pPr marL="355600" marR="116839" indent="-342900">
                  <a:spcBef>
                    <a:spcPts val="95"/>
                  </a:spcBef>
                  <a:buFont typeface="Arial"/>
                  <a:buChar char="•"/>
                  <a:tabLst>
                    <a:tab pos="354965" algn="l"/>
                    <a:tab pos="355600" algn="l"/>
                  </a:tabLst>
                </a:pPr>
                <a:r>
                  <a:rPr lang="en-US" sz="2500" dirty="0" smtClean="0">
                    <a:solidFill>
                      <a:prstClr val="black"/>
                    </a:solidFill>
                    <a:cs typeface="Trebuchet MS"/>
                  </a:rPr>
                  <a:t>A</a:t>
                </a:r>
                <a:r>
                  <a:rPr lang="en-US" sz="2500" dirty="0">
                    <a:solidFill>
                      <a:prstClr val="black"/>
                    </a:solidFill>
                    <a:cs typeface="Trebuchet MS"/>
                  </a:rPr>
                  <a:t> </a:t>
                </a:r>
                <a:r>
                  <a:rPr lang="en-US" sz="2500" b="1" dirty="0">
                    <a:solidFill>
                      <a:prstClr val="black"/>
                    </a:solidFill>
                    <a:cs typeface="Trebuchet MS"/>
                  </a:rPr>
                  <a:t>complex power function </a:t>
                </a:r>
                <a:r>
                  <a:rPr lang="en-US" sz="2500" dirty="0">
                    <a:solidFill>
                      <a:prstClr val="black"/>
                    </a:solidFill>
                    <a:cs typeface="Trebuchet MS"/>
                  </a:rPr>
                  <a:t>is a function of the form </a:t>
                </a:r>
                <a14:m>
                  <m:oMath xmlns:m="http://schemas.openxmlformats.org/officeDocument/2006/math">
                    <m:r>
                      <a:rPr lang="en-US" sz="2500" i="1" dirty="0" smtClean="0">
                        <a:solidFill>
                          <a:prstClr val="black"/>
                        </a:solidFill>
                        <a:latin typeface="Cambria Math"/>
                        <a:cs typeface="DejaVu Sans"/>
                      </a:rPr>
                      <m:t>𝑓</m:t>
                    </m:r>
                    <m:r>
                      <a:rPr lang="en-US" sz="2500" i="1" dirty="0" smtClean="0">
                        <a:solidFill>
                          <a:prstClr val="black"/>
                        </a:solidFill>
                        <a:latin typeface="Cambria Math"/>
                        <a:cs typeface="DejaVu Sans"/>
                      </a:rPr>
                      <m:t>(</m:t>
                    </m:r>
                    <m:r>
                      <a:rPr lang="en-US" sz="2500" i="1" dirty="0" smtClean="0">
                        <a:solidFill>
                          <a:prstClr val="black"/>
                        </a:solidFill>
                        <a:latin typeface="Cambria Math"/>
                        <a:cs typeface="DejaVu Sans"/>
                      </a:rPr>
                      <m:t>𝑧</m:t>
                    </m:r>
                    <m:r>
                      <a:rPr lang="en-US" sz="2500" i="1" dirty="0" smtClean="0">
                        <a:solidFill>
                          <a:prstClr val="black"/>
                        </a:solidFill>
                        <a:latin typeface="Cambria Math"/>
                        <a:cs typeface="DejaVu Sans"/>
                      </a:rPr>
                      <m:t>)</m:t>
                    </m:r>
                    <m:r>
                      <a:rPr lang="en-US" sz="2500" i="1" dirty="0">
                        <a:solidFill>
                          <a:prstClr val="black"/>
                        </a:solidFill>
                        <a:latin typeface="Cambria Math"/>
                        <a:cs typeface="DejaVu Sans"/>
                      </a:rPr>
                      <m:t> = </m:t>
                    </m:r>
                    <m:r>
                      <a:rPr lang="en-US" sz="2500" i="1" dirty="0">
                        <a:solidFill>
                          <a:prstClr val="black"/>
                        </a:solidFill>
                        <a:latin typeface="Cambria Math"/>
                        <a:cs typeface="DejaVu Sans"/>
                      </a:rPr>
                      <m:t>𝑧</m:t>
                    </m:r>
                    <m:r>
                      <a:rPr lang="en-US" sz="2700" i="1" baseline="27777" dirty="0">
                        <a:solidFill>
                          <a:prstClr val="black"/>
                        </a:solidFill>
                        <a:latin typeface="Cambria Math"/>
                        <a:cs typeface="DejaVu Sans"/>
                      </a:rPr>
                      <m:t>𝛼</m:t>
                    </m:r>
                    <m:r>
                      <a:rPr lang="en-US" sz="2700" i="1" baseline="27777" dirty="0">
                        <a:solidFill>
                          <a:prstClr val="black"/>
                        </a:solidFill>
                        <a:latin typeface="Cambria Math"/>
                        <a:cs typeface="DejaVu Sans"/>
                      </a:rPr>
                      <m:t> </m:t>
                    </m:r>
                  </m:oMath>
                </a14:m>
                <a:r>
                  <a:rPr lang="en-US" sz="2500" dirty="0">
                    <a:solidFill>
                      <a:prstClr val="black"/>
                    </a:solidFill>
                    <a:cs typeface="Trebuchet MS"/>
                  </a:rPr>
                  <a:t>where </a:t>
                </a:r>
                <a14:m>
                  <m:oMath xmlns:m="http://schemas.openxmlformats.org/officeDocument/2006/math">
                    <m:r>
                      <a:rPr lang="en-US" sz="2500" i="1" dirty="0" smtClean="0">
                        <a:solidFill>
                          <a:prstClr val="black"/>
                        </a:solidFill>
                        <a:latin typeface="Cambria Math"/>
                        <a:cs typeface="DejaVu Sans"/>
                      </a:rPr>
                      <m:t>𝛼</m:t>
                    </m:r>
                  </m:oMath>
                </a14:m>
                <a:r>
                  <a:rPr lang="en-US" sz="2500" dirty="0">
                    <a:solidFill>
                      <a:prstClr val="black"/>
                    </a:solidFill>
                    <a:cs typeface="DejaVu Sans"/>
                  </a:rPr>
                  <a:t> </a:t>
                </a:r>
                <a:r>
                  <a:rPr lang="en-US" sz="2500" dirty="0">
                    <a:solidFill>
                      <a:prstClr val="black"/>
                    </a:solidFill>
                    <a:cs typeface="Trebuchet MS"/>
                  </a:rPr>
                  <a:t>is a complex  constant.</a:t>
                </a:r>
              </a:p>
              <a:p>
                <a:pPr marL="355600" marR="469900" indent="-342900">
                  <a:lnSpc>
                    <a:spcPct val="100400"/>
                  </a:lnSpc>
                  <a:spcBef>
                    <a:spcPts val="590"/>
                  </a:spcBef>
                  <a:buFont typeface="Arial"/>
                  <a:buChar char="•"/>
                  <a:tabLst>
                    <a:tab pos="354965" algn="l"/>
                    <a:tab pos="355600" algn="l"/>
                  </a:tabLst>
                </a:pPr>
                <a:r>
                  <a:rPr lang="en-US" sz="2500" dirty="0">
                    <a:solidFill>
                      <a:prstClr val="black"/>
                    </a:solidFill>
                    <a:cs typeface="Trebuchet MS"/>
                  </a:rPr>
                  <a:t>If </a:t>
                </a:r>
                <a:r>
                  <a:rPr lang="en-US" sz="2500" dirty="0">
                    <a:solidFill>
                      <a:prstClr val="black"/>
                    </a:solidFill>
                    <a:cs typeface="DejaVu Sans"/>
                  </a:rPr>
                  <a:t>𝛼 </a:t>
                </a:r>
                <a:r>
                  <a:rPr lang="en-US" sz="2500" dirty="0">
                    <a:solidFill>
                      <a:prstClr val="black"/>
                    </a:solidFill>
                    <a:cs typeface="Trebuchet MS"/>
                  </a:rPr>
                  <a:t>is an integer, then the power function </a:t>
                </a:r>
                <a14:m>
                  <m:oMath xmlns:m="http://schemas.openxmlformats.org/officeDocument/2006/math">
                    <m:r>
                      <a:rPr lang="en-US" sz="2500" i="1" dirty="0" smtClean="0">
                        <a:solidFill>
                          <a:prstClr val="black"/>
                        </a:solidFill>
                        <a:latin typeface="Cambria Math"/>
                        <a:cs typeface="DejaVu Sans"/>
                      </a:rPr>
                      <m:t>𝑧</m:t>
                    </m:r>
                    <m:r>
                      <a:rPr lang="en-US" sz="2700" i="1" baseline="27777" dirty="0">
                        <a:solidFill>
                          <a:prstClr val="black"/>
                        </a:solidFill>
                        <a:latin typeface="Cambria Math"/>
                        <a:cs typeface="DejaVu Sans"/>
                      </a:rPr>
                      <m:t>𝛼</m:t>
                    </m:r>
                  </m:oMath>
                </a14:m>
                <a:r>
                  <a:rPr lang="en-US" sz="2700" baseline="27777" dirty="0">
                    <a:solidFill>
                      <a:prstClr val="black"/>
                    </a:solidFill>
                    <a:cs typeface="DejaVu Sans"/>
                  </a:rPr>
                  <a:t> </a:t>
                </a:r>
                <a:r>
                  <a:rPr lang="en-US" sz="2500" dirty="0">
                    <a:solidFill>
                      <a:prstClr val="black"/>
                    </a:solidFill>
                    <a:cs typeface="Trebuchet MS"/>
                  </a:rPr>
                  <a:t>can be evaluated using the algebraic  operations on complex numbers. For example, </a:t>
                </a:r>
                <a14:m>
                  <m:oMath xmlns:m="http://schemas.openxmlformats.org/officeDocument/2006/math">
                    <m:r>
                      <a:rPr lang="en-US" sz="2500" i="1" dirty="0" smtClean="0">
                        <a:solidFill>
                          <a:prstClr val="black"/>
                        </a:solidFill>
                        <a:latin typeface="Cambria Math"/>
                        <a:cs typeface="DejaVu Sans"/>
                      </a:rPr>
                      <m:t>𝑧</m:t>
                    </m:r>
                    <m:r>
                      <a:rPr lang="en-US" sz="2700" i="1" baseline="27777" dirty="0">
                        <a:solidFill>
                          <a:prstClr val="black"/>
                        </a:solidFill>
                        <a:latin typeface="Cambria Math"/>
                        <a:cs typeface="DejaVu Sans"/>
                      </a:rPr>
                      <m:t>2</m:t>
                    </m:r>
                    <m:r>
                      <a:rPr lang="en-US" sz="2700" i="1" baseline="27777" dirty="0">
                        <a:solidFill>
                          <a:prstClr val="black"/>
                        </a:solidFill>
                        <a:latin typeface="Cambria Math"/>
                        <a:cs typeface="DejaVu Sans"/>
                      </a:rPr>
                      <m:t> </m:t>
                    </m:r>
                    <m:r>
                      <a:rPr lang="en-US" sz="2500" i="1" dirty="0">
                        <a:solidFill>
                          <a:prstClr val="black"/>
                        </a:solidFill>
                        <a:latin typeface="Cambria Math"/>
                        <a:cs typeface="DejaVu Sans"/>
                      </a:rPr>
                      <m:t>= </m:t>
                    </m:r>
                    <m:r>
                      <a:rPr lang="en-US" sz="2500" i="1" dirty="0">
                        <a:solidFill>
                          <a:prstClr val="black"/>
                        </a:solidFill>
                        <a:latin typeface="Cambria Math"/>
                        <a:cs typeface="DejaVu Sans"/>
                      </a:rPr>
                      <m:t>𝑧</m:t>
                    </m:r>
                    <m:r>
                      <a:rPr lang="en-US" sz="2500" i="1" dirty="0">
                        <a:solidFill>
                          <a:prstClr val="black"/>
                        </a:solidFill>
                        <a:latin typeface="Cambria Math"/>
                        <a:cs typeface="DejaVu Sans"/>
                      </a:rPr>
                      <m:t>. </m:t>
                    </m:r>
                    <m:r>
                      <a:rPr lang="en-US" sz="2500" i="1" dirty="0">
                        <a:solidFill>
                          <a:prstClr val="black"/>
                        </a:solidFill>
                        <a:latin typeface="Cambria Math"/>
                        <a:cs typeface="DejaVu Sans"/>
                      </a:rPr>
                      <m:t>𝑧</m:t>
                    </m:r>
                    <m:r>
                      <a:rPr lang="en-US" sz="2500" i="1" dirty="0">
                        <a:solidFill>
                          <a:prstClr val="black"/>
                        </a:solidFill>
                        <a:latin typeface="Cambria Math"/>
                        <a:cs typeface="DejaVu Sans"/>
                      </a:rPr>
                      <m:t> </m:t>
                    </m:r>
                  </m:oMath>
                </a14:m>
                <a:r>
                  <a:rPr lang="en-US" sz="2500" dirty="0" smtClean="0">
                    <a:solidFill>
                      <a:prstClr val="black"/>
                    </a:solidFill>
                    <a:cs typeface="Trebuchet MS"/>
                  </a:rPr>
                  <a:t> and  </a:t>
                </a:r>
                <a14:m>
                  <m:oMath xmlns:m="http://schemas.openxmlformats.org/officeDocument/2006/math">
                    <m:sSup>
                      <m:sSupPr>
                        <m:ctrlPr>
                          <a:rPr lang="ar-AE" sz="2500" i="1" dirty="0" smtClean="0">
                            <a:solidFill>
                              <a:prstClr val="black"/>
                            </a:solidFill>
                            <a:latin typeface="Cambria Math"/>
                          </a:rPr>
                        </m:ctrlPr>
                      </m:sSupPr>
                      <m:e>
                        <m:r>
                          <a:rPr lang="en-US" sz="2500" i="1" dirty="0" smtClean="0">
                            <a:solidFill>
                              <a:prstClr val="black"/>
                            </a:solidFill>
                            <a:latin typeface="Cambria Math"/>
                          </a:rPr>
                          <m:t>𝑧</m:t>
                        </m:r>
                      </m:e>
                      <m:sup>
                        <m:r>
                          <a:rPr lang="en-US" sz="2500" i="1" dirty="0" smtClean="0">
                            <a:solidFill>
                              <a:prstClr val="black"/>
                            </a:solidFill>
                            <a:latin typeface="Cambria Math"/>
                          </a:rPr>
                          <m:t>−</m:t>
                        </m:r>
                        <m:r>
                          <a:rPr lang="en-US" sz="2500" i="1" dirty="0" smtClean="0">
                            <a:solidFill>
                              <a:prstClr val="black"/>
                            </a:solidFill>
                            <a:latin typeface="Cambria Math"/>
                          </a:rPr>
                          <m:t>3</m:t>
                        </m:r>
                      </m:sup>
                    </m:sSup>
                    <m:r>
                      <a:rPr lang="en-US" sz="2500" i="1" dirty="0" smtClean="0">
                        <a:solidFill>
                          <a:prstClr val="black"/>
                        </a:solidFill>
                        <a:latin typeface="Cambria Math"/>
                        <a:cs typeface="DejaVu Sans"/>
                      </a:rPr>
                      <m:t>=</m:t>
                    </m:r>
                    <m:sSup>
                      <m:sSupPr>
                        <m:ctrlPr>
                          <a:rPr lang="ar-AE" sz="2500" i="1" dirty="0" smtClean="0">
                            <a:solidFill>
                              <a:prstClr val="black"/>
                            </a:solidFill>
                            <a:latin typeface="Cambria Math"/>
                          </a:rPr>
                        </m:ctrlPr>
                      </m:sSupPr>
                      <m:e>
                        <m:r>
                          <a:rPr lang="en-US" sz="2500" i="1" dirty="0" smtClean="0">
                            <a:solidFill>
                              <a:prstClr val="black"/>
                            </a:solidFill>
                            <a:latin typeface="Cambria Math"/>
                            <a:cs typeface="DejaVu Sans"/>
                          </a:rPr>
                          <m:t>(</m:t>
                        </m:r>
                        <m:r>
                          <a:rPr lang="en-US" sz="2500" i="1" dirty="0" smtClean="0">
                            <a:solidFill>
                              <a:prstClr val="black"/>
                            </a:solidFill>
                            <a:latin typeface="Cambria Math"/>
                            <a:cs typeface="DejaVu Sans"/>
                          </a:rPr>
                          <m:t>𝑧</m:t>
                        </m:r>
                        <m:r>
                          <a:rPr lang="en-US" sz="2500" i="1" dirty="0" smtClean="0">
                            <a:solidFill>
                              <a:prstClr val="black"/>
                            </a:solidFill>
                            <a:latin typeface="Cambria Math"/>
                            <a:cs typeface="DejaVu Sans"/>
                          </a:rPr>
                          <m:t>. </m:t>
                        </m:r>
                        <m:r>
                          <a:rPr lang="en-US" sz="2500" i="1" dirty="0" smtClean="0">
                            <a:solidFill>
                              <a:prstClr val="black"/>
                            </a:solidFill>
                            <a:latin typeface="Cambria Math"/>
                            <a:cs typeface="DejaVu Sans"/>
                          </a:rPr>
                          <m:t>𝑧</m:t>
                        </m:r>
                        <m:r>
                          <a:rPr lang="en-US" sz="2500" i="1" dirty="0" smtClean="0">
                            <a:solidFill>
                              <a:prstClr val="black"/>
                            </a:solidFill>
                            <a:latin typeface="Cambria Math"/>
                            <a:cs typeface="DejaVu Sans"/>
                          </a:rPr>
                          <m:t>. </m:t>
                        </m:r>
                        <m:r>
                          <a:rPr lang="en-US" sz="2500" i="1" dirty="0" smtClean="0">
                            <a:solidFill>
                              <a:prstClr val="black"/>
                            </a:solidFill>
                            <a:latin typeface="Cambria Math"/>
                            <a:cs typeface="DejaVu Sans"/>
                          </a:rPr>
                          <m:t>𝑧</m:t>
                        </m:r>
                        <m:r>
                          <a:rPr lang="en-US" sz="2500" i="1" dirty="0" smtClean="0">
                            <a:solidFill>
                              <a:prstClr val="black"/>
                            </a:solidFill>
                            <a:latin typeface="Cambria Math"/>
                            <a:cs typeface="DejaVu Sans"/>
                          </a:rPr>
                          <m:t>)</m:t>
                        </m:r>
                      </m:e>
                      <m:sup>
                        <m:r>
                          <a:rPr lang="en-US" sz="2500" i="1" dirty="0" smtClean="0">
                            <a:solidFill>
                              <a:prstClr val="black"/>
                            </a:solidFill>
                            <a:latin typeface="Cambria Math"/>
                          </a:rPr>
                          <m:t>−</m:t>
                        </m:r>
                        <m:r>
                          <a:rPr lang="en-US" sz="2500" i="1" dirty="0" smtClean="0">
                            <a:solidFill>
                              <a:prstClr val="black"/>
                            </a:solidFill>
                            <a:latin typeface="Cambria Math"/>
                          </a:rPr>
                          <m:t>3</m:t>
                        </m:r>
                      </m:sup>
                    </m:sSup>
                  </m:oMath>
                </a14:m>
                <a:r>
                  <a:rPr lang="en-US" sz="2500" dirty="0" smtClean="0">
                    <a:solidFill>
                      <a:prstClr val="black"/>
                    </a:solidFill>
                    <a:cs typeface="DejaVu Sans"/>
                  </a:rPr>
                  <a:t>.</a:t>
                </a:r>
                <a:endParaRPr lang="en-US" sz="2500" dirty="0">
                  <a:solidFill>
                    <a:prstClr val="black"/>
                  </a:solidFill>
                  <a:cs typeface="DejaVu Sans"/>
                </a:endParaRPr>
              </a:p>
              <a:p>
                <a:pPr marL="355600" marR="20320" indent="-342900">
                  <a:lnSpc>
                    <a:spcPct val="102000"/>
                  </a:lnSpc>
                  <a:spcBef>
                    <a:spcPts val="1180"/>
                  </a:spcBef>
                  <a:buFont typeface="Arial"/>
                  <a:buChar char="•"/>
                  <a:tabLst>
                    <a:tab pos="354965" algn="l"/>
                    <a:tab pos="355600" algn="l"/>
                  </a:tabLst>
                </a:pPr>
                <a:r>
                  <a:rPr lang="en-US" sz="2500" dirty="0">
                    <a:solidFill>
                      <a:prstClr val="black"/>
                    </a:solidFill>
                    <a:cs typeface="Trebuchet MS"/>
                  </a:rPr>
                  <a:t>We can also use the formulas for taking roots of complex numbers to define power  functions with fractional exponents of the form </a:t>
                </a:r>
                <a:r>
                  <a:rPr lang="en-US" sz="2500" dirty="0">
                    <a:solidFill>
                      <a:prstClr val="black"/>
                    </a:solidFill>
                    <a:cs typeface="DejaVu Sans"/>
                  </a:rPr>
                  <a:t>1/𝑛</a:t>
                </a:r>
                <a:r>
                  <a:rPr lang="en-US" sz="2500" dirty="0">
                    <a:solidFill>
                      <a:prstClr val="black"/>
                    </a:solidFill>
                    <a:cs typeface="Trebuchet MS"/>
                  </a:rPr>
                  <a:t>. For instance, </a:t>
                </a:r>
                <a:r>
                  <a:rPr lang="en-US" sz="2500" dirty="0" smtClean="0">
                    <a:solidFill>
                      <a:prstClr val="black"/>
                    </a:solidFill>
                    <a:cs typeface="Trebuchet MS"/>
                  </a:rPr>
                  <a:t>we can</a:t>
                </a:r>
                <a:r>
                  <a:rPr lang="en-US" sz="2500" i="1" dirty="0" smtClean="0">
                    <a:solidFill>
                      <a:prstClr val="black"/>
                    </a:solidFill>
                    <a:cs typeface="Trebuchet MS"/>
                  </a:rPr>
                  <a:t> </a:t>
                </a:r>
                <a:r>
                  <a:rPr lang="en-US" sz="2500" dirty="0">
                    <a:solidFill>
                      <a:prstClr val="black"/>
                    </a:solidFill>
                    <a:cs typeface="Trebuchet MS"/>
                  </a:rPr>
                  <a:t>define </a:t>
                </a:r>
                <a:r>
                  <a:rPr lang="en-US" sz="2500" dirty="0">
                    <a:solidFill>
                      <a:prstClr val="black"/>
                    </a:solidFill>
                    <a:cs typeface="DejaVu Sans"/>
                  </a:rPr>
                  <a:t>𝑧</a:t>
                </a:r>
                <a:r>
                  <a:rPr lang="en-US" sz="2700" baseline="27777" dirty="0">
                    <a:solidFill>
                      <a:prstClr val="black"/>
                    </a:solidFill>
                    <a:cs typeface="DejaVu Sans"/>
                  </a:rPr>
                  <a:t>1/4 </a:t>
                </a:r>
                <a:r>
                  <a:rPr lang="en-US" dirty="0">
                    <a:solidFill>
                      <a:prstClr val="black"/>
                    </a:solidFill>
                    <a:cs typeface="DejaVu Sans"/>
                  </a:rPr>
                  <a:t> </a:t>
                </a:r>
                <a:r>
                  <a:rPr lang="en-US" sz="2500" dirty="0">
                    <a:solidFill>
                      <a:prstClr val="black"/>
                    </a:solidFill>
                    <a:cs typeface="Trebuchet MS"/>
                  </a:rPr>
                  <a:t>to be the function that gives the principal fourth root of </a:t>
                </a:r>
                <a:r>
                  <a:rPr lang="en-US" sz="2500" dirty="0">
                    <a:solidFill>
                      <a:prstClr val="black"/>
                    </a:solidFill>
                    <a:cs typeface="DejaVu Sans"/>
                  </a:rPr>
                  <a:t>𝑧</a:t>
                </a:r>
                <a:r>
                  <a:rPr lang="en-US" sz="2500" dirty="0">
                    <a:solidFill>
                      <a:prstClr val="black"/>
                    </a:solidFill>
                    <a:cs typeface="Trebuchet MS"/>
                  </a:rPr>
                  <a:t>.</a:t>
                </a:r>
              </a:p>
              <a:p>
                <a:pPr marL="355600" marR="5080" indent="-342900">
                  <a:lnSpc>
                    <a:spcPct val="104500"/>
                  </a:lnSpc>
                  <a:spcBef>
                    <a:spcPts val="1055"/>
                  </a:spcBef>
                  <a:buFont typeface="Arial"/>
                  <a:buChar char="•"/>
                  <a:tabLst>
                    <a:tab pos="354965" algn="l"/>
                    <a:tab pos="355600" algn="l"/>
                  </a:tabLst>
                </a:pPr>
                <a:r>
                  <a:rPr lang="en-US" sz="2500" dirty="0">
                    <a:solidFill>
                      <a:prstClr val="black"/>
                    </a:solidFill>
                    <a:cs typeface="Trebuchet MS"/>
                  </a:rPr>
                  <a:t>In this section we will restrict our attention to special complex power functions of the  form </a:t>
                </a:r>
                <a:r>
                  <a:rPr lang="en-US" sz="2500" dirty="0">
                    <a:solidFill>
                      <a:prstClr val="black"/>
                    </a:solidFill>
                    <a:cs typeface="DejaVu Sans"/>
                  </a:rPr>
                  <a:t>𝑧</a:t>
                </a:r>
                <a:r>
                  <a:rPr lang="en-US" sz="2700" baseline="27777" dirty="0">
                    <a:solidFill>
                      <a:prstClr val="black"/>
                    </a:solidFill>
                    <a:cs typeface="DejaVu Sans"/>
                  </a:rPr>
                  <a:t>𝑛 </a:t>
                </a:r>
                <a:r>
                  <a:rPr lang="en-US" sz="2500" dirty="0">
                    <a:solidFill>
                      <a:prstClr val="black"/>
                    </a:solidFill>
                    <a:cs typeface="Trebuchet MS"/>
                  </a:rPr>
                  <a:t>and </a:t>
                </a:r>
                <a:r>
                  <a:rPr lang="en-US" sz="2500" dirty="0">
                    <a:solidFill>
                      <a:prstClr val="black"/>
                    </a:solidFill>
                    <a:cs typeface="DejaVu Sans"/>
                  </a:rPr>
                  <a:t>𝑧</a:t>
                </a:r>
                <a:r>
                  <a:rPr lang="en-US" sz="2700" baseline="27777" dirty="0">
                    <a:solidFill>
                      <a:prstClr val="black"/>
                    </a:solidFill>
                    <a:cs typeface="DejaVu Sans"/>
                  </a:rPr>
                  <a:t>1/𝑛 </a:t>
                </a:r>
                <a:r>
                  <a:rPr lang="en-US" sz="2500" dirty="0">
                    <a:solidFill>
                      <a:prstClr val="black"/>
                    </a:solidFill>
                    <a:cs typeface="Trebuchet MS"/>
                  </a:rPr>
                  <a:t>where </a:t>
                </a:r>
                <a:r>
                  <a:rPr lang="en-US" sz="2500" dirty="0">
                    <a:solidFill>
                      <a:prstClr val="black"/>
                    </a:solidFill>
                    <a:cs typeface="DejaVu Sans"/>
                  </a:rPr>
                  <a:t>𝑛 ≥ 2 </a:t>
                </a:r>
                <a:r>
                  <a:rPr lang="en-US" sz="2500" dirty="0">
                    <a:solidFill>
                      <a:prstClr val="black"/>
                    </a:solidFill>
                    <a:cs typeface="Trebuchet MS"/>
                  </a:rPr>
                  <a:t>and </a:t>
                </a:r>
                <a:r>
                  <a:rPr lang="en-US" sz="2500" dirty="0">
                    <a:solidFill>
                      <a:prstClr val="black"/>
                    </a:solidFill>
                    <a:cs typeface="DejaVu Sans"/>
                  </a:rPr>
                  <a:t>𝑛 </a:t>
                </a:r>
                <a:r>
                  <a:rPr lang="en-US" sz="2500" dirty="0">
                    <a:solidFill>
                      <a:prstClr val="black"/>
                    </a:solidFill>
                    <a:cs typeface="Trebuchet MS"/>
                  </a:rPr>
                  <a:t>is an integer.</a:t>
                </a:r>
                <a:endParaRPr sz="2500" dirty="0">
                  <a:solidFill>
                    <a:prstClr val="black"/>
                  </a:solidFill>
                  <a:cs typeface="Trebuchet MS"/>
                </a:endParaRPr>
              </a:p>
            </p:txBody>
          </p:sp>
        </mc:Choice>
        <mc:Fallback xmlns="">
          <p:sp>
            <p:nvSpPr>
              <p:cNvPr id="2" name="object 2"/>
              <p:cNvSpPr txBox="1">
                <a:spLocks noRot="1" noChangeAspect="1" noMove="1" noResize="1" noEditPoints="1" noAdjustHandles="1" noChangeArrowheads="1" noChangeShapeType="1" noTextEdit="1"/>
              </p:cNvSpPr>
              <p:nvPr/>
            </p:nvSpPr>
            <p:spPr>
              <a:xfrm>
                <a:off x="486867" y="1143000"/>
                <a:ext cx="11355705" cy="3889270"/>
              </a:xfrm>
              <a:prstGeom prst="rect">
                <a:avLst/>
              </a:prstGeom>
              <a:blipFill rotWithShape="1">
                <a:blip r:embed="rId2"/>
                <a:stretch>
                  <a:fillRect l="-1503" t="-2038" r="-2791" b="-4075"/>
                </a:stretch>
              </a:blipFill>
            </p:spPr>
            <p:txBody>
              <a:bodyPr/>
              <a:lstStyle/>
              <a:p>
                <a:r>
                  <a:rPr lang="en-US">
                    <a:noFill/>
                  </a:rPr>
                  <a:t> </a:t>
                </a:r>
              </a:p>
            </p:txBody>
          </p:sp>
        </mc:Fallback>
      </mc:AlternateContent>
      <p:sp>
        <p:nvSpPr>
          <p:cNvPr id="3" name="object 3"/>
          <p:cNvSpPr txBox="1">
            <a:spLocks noGrp="1"/>
          </p:cNvSpPr>
          <p:nvPr>
            <p:ph type="title"/>
          </p:nvPr>
        </p:nvSpPr>
        <p:spPr>
          <a:xfrm>
            <a:off x="609600" y="152400"/>
            <a:ext cx="3875404" cy="696595"/>
          </a:xfrm>
          <a:prstGeom prst="rect">
            <a:avLst/>
          </a:prstGeom>
        </p:spPr>
        <p:txBody>
          <a:bodyPr vert="horz" wrap="square" lIns="0" tIns="12700" rIns="0" bIns="0" rtlCol="0">
            <a:spAutoFit/>
          </a:bodyPr>
          <a:lstStyle/>
          <a:p>
            <a:pPr marL="12700">
              <a:lnSpc>
                <a:spcPct val="100000"/>
              </a:lnSpc>
              <a:spcBef>
                <a:spcPts val="100"/>
              </a:spcBef>
            </a:pPr>
            <a:r>
              <a:rPr sz="4400" spc="-265" dirty="0">
                <a:latin typeface="+mn-lt"/>
              </a:rPr>
              <a:t>Power</a:t>
            </a:r>
            <a:r>
              <a:rPr sz="4400" spc="-400" dirty="0">
                <a:latin typeface="+mn-lt"/>
              </a:rPr>
              <a:t> </a:t>
            </a:r>
            <a:r>
              <a:rPr sz="4400" spc="-265" dirty="0">
                <a:latin typeface="+mn-lt"/>
              </a:rPr>
              <a:t>Functions</a:t>
            </a:r>
            <a:endParaRPr sz="4400" dirty="0">
              <a:latin typeface="+mn-lt"/>
            </a:endParaRPr>
          </a:p>
        </p:txBody>
      </p:sp>
    </p:spTree>
    <p:extLst>
      <p:ext uri="{BB962C8B-B14F-4D97-AF65-F5344CB8AC3E}">
        <p14:creationId xmlns:p14="http://schemas.microsoft.com/office/powerpoint/2010/main" val="14340817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0440" y="64388"/>
            <a:ext cx="5297170" cy="696595"/>
          </a:xfrm>
          <a:prstGeom prst="rect">
            <a:avLst/>
          </a:prstGeom>
        </p:spPr>
        <p:txBody>
          <a:bodyPr vert="horz" wrap="square" lIns="0" tIns="12700" rIns="0" bIns="0" rtlCol="0">
            <a:spAutoFit/>
          </a:bodyPr>
          <a:lstStyle/>
          <a:p>
            <a:pPr marL="12700">
              <a:lnSpc>
                <a:spcPct val="100000"/>
              </a:lnSpc>
              <a:spcBef>
                <a:spcPts val="100"/>
              </a:spcBef>
            </a:pPr>
            <a:r>
              <a:rPr sz="4400" dirty="0">
                <a:latin typeface="+mn-lt"/>
              </a:rPr>
              <a:t>The Power Function </a:t>
            </a:r>
            <a:r>
              <a:rPr sz="4400" b="0" dirty="0">
                <a:latin typeface="+mn-lt"/>
                <a:cs typeface="DejaVu Sans"/>
              </a:rPr>
              <a:t>𝒛</a:t>
            </a:r>
            <a:r>
              <a:rPr sz="4800" b="0" baseline="27777" dirty="0">
                <a:latin typeface="+mn-lt"/>
                <a:cs typeface="DejaVu Sans"/>
              </a:rPr>
              <a:t>𝟐</a:t>
            </a:r>
            <a:endParaRPr sz="4800" baseline="27777">
              <a:latin typeface="+mn-lt"/>
              <a:cs typeface="DejaVu Sans"/>
            </a:endParaRPr>
          </a:p>
        </p:txBody>
      </p:sp>
      <p:sp>
        <p:nvSpPr>
          <p:cNvPr id="3" name="object 3"/>
          <p:cNvSpPr/>
          <p:nvPr/>
        </p:nvSpPr>
        <p:spPr>
          <a:xfrm>
            <a:off x="8145119" y="3291840"/>
            <a:ext cx="3623208" cy="3334512"/>
          </a:xfrm>
          <a:prstGeom prst="rect">
            <a:avLst/>
          </a:prstGeom>
          <a:blipFill>
            <a:blip r:embed="rId2" cstate="print"/>
            <a:stretch>
              <a:fillRect/>
            </a:stretch>
          </a:blipFill>
        </p:spPr>
        <p:txBody>
          <a:bodyPr wrap="square" lIns="0" tIns="0" rIns="0" bIns="0" rtlCol="0"/>
          <a:lstStyle/>
          <a:p>
            <a:endParaRPr>
              <a:solidFill>
                <a:prstClr val="black"/>
              </a:solidFill>
            </a:endParaRPr>
          </a:p>
        </p:txBody>
      </p:sp>
      <mc:AlternateContent xmlns:mc="http://schemas.openxmlformats.org/markup-compatibility/2006" xmlns:a14="http://schemas.microsoft.com/office/drawing/2010/main">
        <mc:Choice Requires="a14">
          <p:sp>
            <p:nvSpPr>
              <p:cNvPr id="4" name="object 4"/>
              <p:cNvSpPr txBox="1"/>
              <p:nvPr/>
            </p:nvSpPr>
            <p:spPr>
              <a:xfrm>
                <a:off x="502107" y="802081"/>
                <a:ext cx="11167110" cy="5492529"/>
              </a:xfrm>
              <a:prstGeom prst="rect">
                <a:avLst/>
              </a:prstGeom>
            </p:spPr>
            <p:txBody>
              <a:bodyPr vert="horz" wrap="square" lIns="0" tIns="13970" rIns="0" bIns="0" rtlCol="0">
                <a:spAutoFit/>
              </a:bodyPr>
              <a:lstStyle/>
              <a:p>
                <a:pPr marL="12700" marR="5080">
                  <a:lnSpc>
                    <a:spcPct val="99600"/>
                  </a:lnSpc>
                  <a:spcBef>
                    <a:spcPts val="110"/>
                  </a:spcBef>
                </a:pPr>
                <a:r>
                  <a:rPr lang="en-US" sz="2500" dirty="0" smtClean="0">
                    <a:solidFill>
                      <a:prstClr val="black"/>
                    </a:solidFill>
                    <a:cs typeface="Trebuchet MS"/>
                  </a:rPr>
                  <a:t>Values of the complex power function </a:t>
                </a:r>
                <a14:m>
                  <m:oMath xmlns:m="http://schemas.openxmlformats.org/officeDocument/2006/math">
                    <m:r>
                      <a:rPr lang="en-US" sz="2500" i="1" dirty="0" smtClean="0">
                        <a:solidFill>
                          <a:prstClr val="black"/>
                        </a:solidFill>
                        <a:latin typeface="Cambria Math"/>
                        <a:cs typeface="DejaVu Sans"/>
                      </a:rPr>
                      <m:t>𝑤</m:t>
                    </m:r>
                    <m:r>
                      <a:rPr lang="en-US" sz="2500" i="1" dirty="0" smtClean="0">
                        <a:solidFill>
                          <a:prstClr val="black"/>
                        </a:solidFill>
                        <a:latin typeface="Cambria Math"/>
                        <a:cs typeface="DejaVu Sans"/>
                      </a:rPr>
                      <m:t>=</m:t>
                    </m:r>
                    <m:r>
                      <a:rPr lang="en-US" sz="2500" i="1" dirty="0" smtClean="0">
                        <a:solidFill>
                          <a:prstClr val="black"/>
                        </a:solidFill>
                        <a:latin typeface="Cambria Math"/>
                        <a:cs typeface="DejaVu Sans"/>
                      </a:rPr>
                      <m:t>𝑓</m:t>
                    </m:r>
                    <m:r>
                      <a:rPr lang="en-US" sz="2500" i="1" dirty="0" smtClean="0">
                        <a:solidFill>
                          <a:prstClr val="black"/>
                        </a:solidFill>
                        <a:latin typeface="Cambria Math"/>
                        <a:cs typeface="DejaVu Sans"/>
                      </a:rPr>
                      <m:t>(</m:t>
                    </m:r>
                    <m:r>
                      <a:rPr lang="en-US" sz="2500" i="1" dirty="0" smtClean="0">
                        <a:solidFill>
                          <a:prstClr val="black"/>
                        </a:solidFill>
                        <a:latin typeface="Cambria Math"/>
                        <a:cs typeface="DejaVu Sans"/>
                      </a:rPr>
                      <m:t>𝑧</m:t>
                    </m:r>
                    <m:r>
                      <a:rPr lang="en-US" sz="2500" i="1" dirty="0" smtClean="0">
                        <a:solidFill>
                          <a:prstClr val="black"/>
                        </a:solidFill>
                        <a:latin typeface="Cambria Math"/>
                        <a:cs typeface="DejaVu Sans"/>
                      </a:rPr>
                      <m:t>)=</m:t>
                    </m:r>
                    <m:r>
                      <a:rPr lang="en-US" sz="2500" i="1" dirty="0" smtClean="0">
                        <a:solidFill>
                          <a:prstClr val="black"/>
                        </a:solidFill>
                        <a:latin typeface="Cambria Math"/>
                        <a:cs typeface="DejaVu Sans"/>
                      </a:rPr>
                      <m:t>𝑧</m:t>
                    </m:r>
                    <m:r>
                      <a:rPr lang="en-US" sz="2700" i="1" baseline="27777" dirty="0">
                        <a:solidFill>
                          <a:prstClr val="black"/>
                        </a:solidFill>
                        <a:latin typeface="Cambria Math"/>
                        <a:cs typeface="DejaVu Sans"/>
                      </a:rPr>
                      <m:t>2 </m:t>
                    </m:r>
                  </m:oMath>
                </a14:m>
                <a:r>
                  <a:rPr lang="en-US" sz="2500" dirty="0">
                    <a:solidFill>
                      <a:prstClr val="black"/>
                    </a:solidFill>
                    <a:cs typeface="Trebuchet MS"/>
                  </a:rPr>
                  <a:t>are easily found using complex  multiplication. However, understanding the complex mapping </a:t>
                </a:r>
                <a14:m>
                  <m:oMath xmlns:m="http://schemas.openxmlformats.org/officeDocument/2006/math">
                    <m:r>
                      <a:rPr lang="en-US" sz="2500" i="1" dirty="0" smtClean="0">
                        <a:solidFill>
                          <a:prstClr val="black"/>
                        </a:solidFill>
                        <a:latin typeface="Cambria Math"/>
                        <a:cs typeface="DejaVu Sans"/>
                      </a:rPr>
                      <m:t>𝑤</m:t>
                    </m:r>
                    <m:r>
                      <a:rPr lang="en-US" sz="2500" i="1" dirty="0" smtClean="0">
                        <a:solidFill>
                          <a:prstClr val="black"/>
                        </a:solidFill>
                        <a:latin typeface="Cambria Math"/>
                        <a:cs typeface="DejaVu Sans"/>
                      </a:rPr>
                      <m:t>=</m:t>
                    </m:r>
                    <m:r>
                      <a:rPr lang="en-US" sz="2500" i="1" dirty="0" smtClean="0">
                        <a:solidFill>
                          <a:prstClr val="black"/>
                        </a:solidFill>
                        <a:latin typeface="Cambria Math"/>
                        <a:cs typeface="DejaVu Sans"/>
                      </a:rPr>
                      <m:t>𝑧</m:t>
                    </m:r>
                    <m:r>
                      <a:rPr lang="en-US" sz="2700" i="1" baseline="27777" dirty="0">
                        <a:solidFill>
                          <a:prstClr val="black"/>
                        </a:solidFill>
                        <a:latin typeface="Cambria Math"/>
                        <a:cs typeface="DejaVu Sans"/>
                      </a:rPr>
                      <m:t>2</m:t>
                    </m:r>
                  </m:oMath>
                </a14:m>
                <a:r>
                  <a:rPr lang="en-US" sz="2500" dirty="0">
                    <a:solidFill>
                      <a:prstClr val="black"/>
                    </a:solidFill>
                    <a:cs typeface="Trebuchet MS"/>
                  </a:rPr>
                  <a:t>, requires a little  more work. In exponential notation we have:</a:t>
                </a:r>
              </a:p>
              <a:p>
                <a:pPr marL="3967479">
                  <a:spcBef>
                    <a:spcPts val="1475"/>
                  </a:spcBef>
                  <a:tabLst>
                    <a:tab pos="4370070" algn="l"/>
                    <a:tab pos="5494655" algn="l"/>
                    <a:tab pos="7038975" algn="l"/>
                  </a:tabLst>
                </a:pPr>
                <a14:m>
                  <m:oMathPara xmlns:m="http://schemas.openxmlformats.org/officeDocument/2006/math">
                    <m:oMathParaPr>
                      <m:jc m:val="centerGroup"/>
                    </m:oMathParaPr>
                    <m:oMath xmlns:m="http://schemas.openxmlformats.org/officeDocument/2006/math">
                      <m:r>
                        <a:rPr lang="en-US" sz="2500" i="1" dirty="0" smtClean="0">
                          <a:solidFill>
                            <a:prstClr val="black"/>
                          </a:solidFill>
                          <a:latin typeface="Cambria Math"/>
                          <a:cs typeface="DejaVu Sans"/>
                        </a:rPr>
                        <m:t>𝑤</m:t>
                      </m:r>
                      <m:r>
                        <a:rPr lang="en-US" sz="2500" i="1" dirty="0" smtClean="0">
                          <a:solidFill>
                            <a:prstClr val="black"/>
                          </a:solidFill>
                          <a:latin typeface="Cambria Math"/>
                          <a:cs typeface="DejaVu Sans"/>
                        </a:rPr>
                        <m:t>= </m:t>
                      </m:r>
                      <m:r>
                        <a:rPr lang="en-US" sz="2500" i="1" dirty="0">
                          <a:solidFill>
                            <a:prstClr val="black"/>
                          </a:solidFill>
                          <a:latin typeface="Cambria Math"/>
                          <a:cs typeface="DejaVu Sans"/>
                        </a:rPr>
                        <m:t>𝑧</m:t>
                      </m:r>
                      <m:r>
                        <a:rPr lang="en-US" sz="2700" i="1" baseline="27777" dirty="0">
                          <a:solidFill>
                            <a:prstClr val="black"/>
                          </a:solidFill>
                          <a:latin typeface="Cambria Math"/>
                          <a:cs typeface="DejaVu Sans"/>
                        </a:rPr>
                        <m:t>2 </m:t>
                      </m:r>
                      <m:r>
                        <a:rPr lang="en-US" sz="2500" i="1" dirty="0" smtClean="0">
                          <a:solidFill>
                            <a:prstClr val="black"/>
                          </a:solidFill>
                          <a:latin typeface="Cambria Math"/>
                          <a:cs typeface="DejaVu Sans"/>
                        </a:rPr>
                        <m:t>=</m:t>
                      </m:r>
                      <m:r>
                        <a:rPr lang="en-US" sz="2500" i="1" dirty="0" smtClean="0">
                          <a:solidFill>
                            <a:prstClr val="black"/>
                          </a:solidFill>
                          <a:latin typeface="Cambria Math"/>
                          <a:cs typeface="DejaVu Sans"/>
                        </a:rPr>
                        <m:t>𝑟</m:t>
                      </m:r>
                      <m:r>
                        <a:rPr lang="en-US" sz="2700" i="1" baseline="27777" dirty="0">
                          <a:solidFill>
                            <a:prstClr val="black"/>
                          </a:solidFill>
                          <a:latin typeface="Cambria Math"/>
                          <a:cs typeface="DejaVu Sans"/>
                        </a:rPr>
                        <m:t>2</m:t>
                      </m:r>
                      <m:r>
                        <a:rPr lang="en-US" sz="2500" i="1" dirty="0">
                          <a:solidFill>
                            <a:prstClr val="black"/>
                          </a:solidFill>
                          <a:latin typeface="Cambria Math"/>
                          <a:cs typeface="DejaVu Sans"/>
                        </a:rPr>
                        <m:t>𝑒</m:t>
                      </m:r>
                      <m:r>
                        <a:rPr lang="en-US" sz="2700" i="1" baseline="27777" dirty="0">
                          <a:solidFill>
                            <a:prstClr val="black"/>
                          </a:solidFill>
                          <a:latin typeface="Cambria Math"/>
                          <a:cs typeface="DejaVu Sans"/>
                        </a:rPr>
                        <m:t>𝑖</m:t>
                      </m:r>
                      <m:r>
                        <a:rPr lang="en-US" sz="2700" i="1" baseline="27777" dirty="0">
                          <a:solidFill>
                            <a:prstClr val="black"/>
                          </a:solidFill>
                          <a:latin typeface="Cambria Math"/>
                          <a:cs typeface="DejaVu Sans"/>
                        </a:rPr>
                        <m:t>2</m:t>
                      </m:r>
                      <m:r>
                        <a:rPr lang="en-US" sz="2700" i="1" baseline="27777" dirty="0">
                          <a:solidFill>
                            <a:prstClr val="black"/>
                          </a:solidFill>
                          <a:latin typeface="Cambria Math"/>
                          <a:cs typeface="DejaVu Sans"/>
                        </a:rPr>
                        <m:t>𝜃</m:t>
                      </m:r>
                      <m:r>
                        <a:rPr lang="en-US" sz="2500" i="1" dirty="0">
                          <a:solidFill>
                            <a:prstClr val="black"/>
                          </a:solidFill>
                          <a:latin typeface="Cambria Math"/>
                          <a:cs typeface="DejaVu Sans"/>
                        </a:rPr>
                        <m:t>.	</m:t>
                      </m:r>
                      <m:r>
                        <a:rPr lang="en-US" sz="2500" i="1" dirty="0" smtClean="0">
                          <a:solidFill>
                            <a:prstClr val="black"/>
                          </a:solidFill>
                          <a:latin typeface="Cambria Math"/>
                          <a:cs typeface="DejaVu Sans"/>
                        </a:rPr>
                        <m:t>         </m:t>
                      </m:r>
                      <m:r>
                        <a:rPr lang="en-US" sz="2500" i="1" dirty="0">
                          <a:solidFill>
                            <a:prstClr val="black"/>
                          </a:solidFill>
                          <a:latin typeface="Cambria Math"/>
                          <a:cs typeface="DejaVu Sans"/>
                        </a:rPr>
                        <m:t>(1)</m:t>
                      </m:r>
                    </m:oMath>
                  </m:oMathPara>
                </a14:m>
                <a:endParaRPr lang="en-US" sz="2500" dirty="0">
                  <a:solidFill>
                    <a:prstClr val="black"/>
                  </a:solidFill>
                  <a:cs typeface="DejaVu Sans"/>
                </a:endParaRPr>
              </a:p>
              <a:p>
                <a:pPr marL="12700" marR="103505">
                  <a:lnSpc>
                    <a:spcPct val="132200"/>
                  </a:lnSpc>
                  <a:spcBef>
                    <a:spcPts val="235"/>
                  </a:spcBef>
                </a:pPr>
                <a:r>
                  <a:rPr lang="en-US" sz="2500" dirty="0">
                    <a:solidFill>
                      <a:prstClr val="black"/>
                    </a:solidFill>
                    <a:cs typeface="Trebuchet MS"/>
                  </a:rPr>
                  <a:t>From </a:t>
                </a:r>
                <a14:m>
                  <m:oMath xmlns:m="http://schemas.openxmlformats.org/officeDocument/2006/math">
                    <m:r>
                      <a:rPr lang="en-US" sz="2500" i="1" dirty="0" smtClean="0">
                        <a:solidFill>
                          <a:prstClr val="black"/>
                        </a:solidFill>
                        <a:latin typeface="Cambria Math"/>
                        <a:cs typeface="DejaVu Sans"/>
                      </a:rPr>
                      <m:t>(1)</m:t>
                    </m:r>
                  </m:oMath>
                </a14:m>
                <a:r>
                  <a:rPr lang="en-US" sz="2500" dirty="0">
                    <a:solidFill>
                      <a:prstClr val="black"/>
                    </a:solidFill>
                    <a:cs typeface="DejaVu Sans"/>
                  </a:rPr>
                  <a:t> </a:t>
                </a:r>
                <a:r>
                  <a:rPr lang="en-US" sz="2500" dirty="0">
                    <a:solidFill>
                      <a:prstClr val="black"/>
                    </a:solidFill>
                    <a:cs typeface="Trebuchet MS"/>
                  </a:rPr>
                  <a:t>we see that the modulus </a:t>
                </a:r>
                <a14:m>
                  <m:oMath xmlns:m="http://schemas.openxmlformats.org/officeDocument/2006/math">
                    <m:r>
                      <a:rPr lang="en-US" sz="2500" i="1" dirty="0" smtClean="0">
                        <a:solidFill>
                          <a:prstClr val="black"/>
                        </a:solidFill>
                        <a:latin typeface="Cambria Math"/>
                        <a:cs typeface="DejaVu Sans"/>
                      </a:rPr>
                      <m:t>𝑟</m:t>
                    </m:r>
                    <m:r>
                      <a:rPr lang="en-US" sz="2700" i="1" baseline="27777" dirty="0">
                        <a:solidFill>
                          <a:prstClr val="black"/>
                        </a:solidFill>
                        <a:latin typeface="Cambria Math"/>
                        <a:cs typeface="DejaVu Sans"/>
                      </a:rPr>
                      <m:t>2</m:t>
                    </m:r>
                  </m:oMath>
                </a14:m>
                <a:r>
                  <a:rPr lang="en-US" sz="2700" baseline="27777" dirty="0">
                    <a:solidFill>
                      <a:prstClr val="black"/>
                    </a:solidFill>
                    <a:cs typeface="DejaVu Sans"/>
                  </a:rPr>
                  <a:t> </a:t>
                </a:r>
                <a:r>
                  <a:rPr lang="en-US" sz="2500" dirty="0">
                    <a:solidFill>
                      <a:prstClr val="black"/>
                    </a:solidFill>
                    <a:cs typeface="Trebuchet MS"/>
                  </a:rPr>
                  <a:t>of the point </a:t>
                </a:r>
                <a14:m>
                  <m:oMath xmlns:m="http://schemas.openxmlformats.org/officeDocument/2006/math">
                    <m:r>
                      <a:rPr lang="en-US" sz="2500" i="1" dirty="0" smtClean="0">
                        <a:solidFill>
                          <a:prstClr val="black"/>
                        </a:solidFill>
                        <a:latin typeface="Cambria Math"/>
                        <a:cs typeface="DejaVu Sans"/>
                      </a:rPr>
                      <m:t>𝑤</m:t>
                    </m:r>
                  </m:oMath>
                </a14:m>
                <a:r>
                  <a:rPr lang="en-US" sz="2500" dirty="0">
                    <a:solidFill>
                      <a:prstClr val="black"/>
                    </a:solidFill>
                    <a:cs typeface="DejaVu Sans"/>
                  </a:rPr>
                  <a:t> </a:t>
                </a:r>
                <a:r>
                  <a:rPr lang="en-US" sz="2500" dirty="0">
                    <a:solidFill>
                      <a:prstClr val="black"/>
                    </a:solidFill>
                    <a:cs typeface="Trebuchet MS"/>
                  </a:rPr>
                  <a:t>is the square of the modulus </a:t>
                </a:r>
                <a:r>
                  <a:rPr lang="en-US" sz="2500" dirty="0">
                    <a:solidFill>
                      <a:prstClr val="black"/>
                    </a:solidFill>
                    <a:cs typeface="DejaVu Sans"/>
                  </a:rPr>
                  <a:t>𝑟 </a:t>
                </a:r>
                <a:r>
                  <a:rPr lang="en-US" sz="2500" dirty="0">
                    <a:solidFill>
                      <a:prstClr val="black"/>
                    </a:solidFill>
                    <a:cs typeface="Trebuchet MS"/>
                  </a:rPr>
                  <a:t>of  the point </a:t>
                </a:r>
                <a:r>
                  <a:rPr lang="en-US" sz="2500" dirty="0">
                    <a:solidFill>
                      <a:prstClr val="black"/>
                    </a:solidFill>
                    <a:cs typeface="DejaVu Sans"/>
                  </a:rPr>
                  <a:t>𝑧, </a:t>
                </a:r>
                <a:r>
                  <a:rPr lang="en-US" sz="2500" dirty="0">
                    <a:solidFill>
                      <a:prstClr val="black"/>
                    </a:solidFill>
                    <a:cs typeface="Trebuchet MS"/>
                  </a:rPr>
                  <a:t>and that the argument </a:t>
                </a:r>
                <a:r>
                  <a:rPr lang="en-US" sz="2500" dirty="0">
                    <a:solidFill>
                      <a:prstClr val="black"/>
                    </a:solidFill>
                    <a:cs typeface="DejaVu Sans"/>
                  </a:rPr>
                  <a:t>2𝜃 </a:t>
                </a:r>
                <a:r>
                  <a:rPr lang="en-US" sz="2500" dirty="0">
                    <a:solidFill>
                      <a:prstClr val="black"/>
                    </a:solidFill>
                    <a:cs typeface="Trebuchet MS"/>
                  </a:rPr>
                  <a:t>of </a:t>
                </a:r>
                <a:r>
                  <a:rPr lang="en-US" sz="2500" dirty="0">
                    <a:solidFill>
                      <a:prstClr val="black"/>
                    </a:solidFill>
                    <a:cs typeface="DejaVu Sans"/>
                  </a:rPr>
                  <a:t>𝑤 </a:t>
                </a:r>
                <a:r>
                  <a:rPr lang="en-US" sz="2500" dirty="0">
                    <a:solidFill>
                      <a:prstClr val="black"/>
                    </a:solidFill>
                    <a:cs typeface="Trebuchet MS"/>
                  </a:rPr>
                  <a:t>is twice the</a:t>
                </a:r>
              </a:p>
              <a:p>
                <a:pPr marL="12700" marR="3397250" algn="just">
                  <a:spcBef>
                    <a:spcPts val="5"/>
                  </a:spcBef>
                </a:pPr>
                <a:r>
                  <a:rPr lang="en-US" sz="2500" dirty="0">
                    <a:solidFill>
                      <a:prstClr val="black"/>
                    </a:solidFill>
                    <a:cs typeface="Trebuchet MS"/>
                  </a:rPr>
                  <a:t>argument </a:t>
                </a:r>
                <a:r>
                  <a:rPr lang="en-US" sz="2500" dirty="0">
                    <a:solidFill>
                      <a:prstClr val="black"/>
                    </a:solidFill>
                    <a:cs typeface="DejaVu Sans"/>
                  </a:rPr>
                  <a:t>𝜃 </a:t>
                </a:r>
                <a:r>
                  <a:rPr lang="en-US" sz="2500" dirty="0">
                    <a:solidFill>
                      <a:prstClr val="black"/>
                    </a:solidFill>
                    <a:cs typeface="Trebuchet MS"/>
                  </a:rPr>
                  <a:t>of </a:t>
                </a:r>
                <a:r>
                  <a:rPr lang="en-US" sz="2500" dirty="0">
                    <a:solidFill>
                      <a:prstClr val="black"/>
                    </a:solidFill>
                    <a:cs typeface="DejaVu Sans"/>
                  </a:rPr>
                  <a:t>𝑧</a:t>
                </a:r>
                <a:r>
                  <a:rPr lang="en-US" sz="2500" dirty="0">
                    <a:solidFill>
                      <a:prstClr val="black"/>
                    </a:solidFill>
                    <a:cs typeface="Trebuchet MS"/>
                  </a:rPr>
                  <a:t>. If we plot both </a:t>
                </a:r>
                <a:r>
                  <a:rPr lang="en-US" sz="2500" dirty="0">
                    <a:solidFill>
                      <a:prstClr val="black"/>
                    </a:solidFill>
                    <a:cs typeface="DejaVu Sans"/>
                  </a:rPr>
                  <a:t>𝑧 </a:t>
                </a:r>
                <a:r>
                  <a:rPr lang="en-US" sz="2500" dirty="0">
                    <a:solidFill>
                      <a:prstClr val="black"/>
                    </a:solidFill>
                    <a:cs typeface="Trebuchet MS"/>
                  </a:rPr>
                  <a:t>and </a:t>
                </a:r>
                <a:r>
                  <a:rPr lang="en-US" sz="2500" dirty="0">
                    <a:solidFill>
                      <a:prstClr val="black"/>
                    </a:solidFill>
                    <a:cs typeface="DejaVu Sans"/>
                  </a:rPr>
                  <a:t>𝑤 </a:t>
                </a:r>
                <a:r>
                  <a:rPr lang="en-US" sz="2500" dirty="0">
                    <a:solidFill>
                      <a:prstClr val="black"/>
                    </a:solidFill>
                    <a:cs typeface="Trebuchet MS"/>
                  </a:rPr>
                  <a:t>in the same copy  of the complex plane, then </a:t>
                </a:r>
                <a:r>
                  <a:rPr lang="en-US" sz="2500" dirty="0">
                    <a:solidFill>
                      <a:prstClr val="black"/>
                    </a:solidFill>
                    <a:cs typeface="DejaVu Sans"/>
                  </a:rPr>
                  <a:t>𝑤 </a:t>
                </a:r>
                <a:r>
                  <a:rPr lang="en-US" sz="2500" dirty="0">
                    <a:solidFill>
                      <a:prstClr val="black"/>
                    </a:solidFill>
                    <a:cs typeface="Trebuchet MS"/>
                  </a:rPr>
                  <a:t>is obtained by magnifying </a:t>
                </a:r>
                <a:r>
                  <a:rPr lang="en-US" sz="2500" dirty="0">
                    <a:solidFill>
                      <a:prstClr val="black"/>
                    </a:solidFill>
                    <a:cs typeface="DejaVu Sans"/>
                  </a:rPr>
                  <a:t>𝑧  </a:t>
                </a:r>
                <a:r>
                  <a:rPr lang="en-US" sz="2500" dirty="0">
                    <a:solidFill>
                      <a:prstClr val="black"/>
                    </a:solidFill>
                    <a:cs typeface="Trebuchet MS"/>
                  </a:rPr>
                  <a:t>by a factor of </a:t>
                </a:r>
                <a:r>
                  <a:rPr lang="en-US" sz="2500" dirty="0">
                    <a:solidFill>
                      <a:prstClr val="black"/>
                    </a:solidFill>
                    <a:cs typeface="DejaVu Sans"/>
                  </a:rPr>
                  <a:t>𝑟 </a:t>
                </a:r>
                <a:r>
                  <a:rPr lang="en-US" sz="2500" dirty="0">
                    <a:solidFill>
                      <a:prstClr val="black"/>
                    </a:solidFill>
                    <a:cs typeface="Trebuchet MS"/>
                  </a:rPr>
                  <a:t>and then by rotating the result through the  angle </a:t>
                </a:r>
                <a:r>
                  <a:rPr lang="en-US" sz="2500" dirty="0">
                    <a:solidFill>
                      <a:prstClr val="black"/>
                    </a:solidFill>
                    <a:cs typeface="DejaVu Sans"/>
                  </a:rPr>
                  <a:t>𝜃 </a:t>
                </a:r>
                <a:r>
                  <a:rPr lang="en-US" sz="2500" dirty="0">
                    <a:solidFill>
                      <a:prstClr val="black"/>
                    </a:solidFill>
                    <a:cs typeface="Trebuchet MS"/>
                  </a:rPr>
                  <a:t>about the origin. In figure the relationship between</a:t>
                </a:r>
              </a:p>
              <a:p>
                <a:pPr marL="12700">
                  <a:lnSpc>
                    <a:spcPts val="2995"/>
                  </a:lnSpc>
                  <a:spcBef>
                    <a:spcPts val="15"/>
                  </a:spcBef>
                </a:pPr>
                <a:r>
                  <a:rPr lang="en-US" sz="2500" dirty="0">
                    <a:solidFill>
                      <a:prstClr val="black"/>
                    </a:solidFill>
                    <a:cs typeface="DejaVu Sans"/>
                  </a:rPr>
                  <a:t>𝑧 </a:t>
                </a:r>
                <a:r>
                  <a:rPr lang="en-US" sz="2500" dirty="0">
                    <a:solidFill>
                      <a:prstClr val="black"/>
                    </a:solidFill>
                    <a:cs typeface="Trebuchet MS"/>
                  </a:rPr>
                  <a:t>and </a:t>
                </a:r>
                <a:r>
                  <a:rPr lang="en-US" sz="2500" dirty="0">
                    <a:solidFill>
                      <a:prstClr val="black"/>
                    </a:solidFill>
                    <a:cs typeface="DejaVu Sans"/>
                  </a:rPr>
                  <a:t>𝑤 = 𝑧</a:t>
                </a:r>
                <a:r>
                  <a:rPr lang="en-US" sz="2700" baseline="27777" dirty="0">
                    <a:solidFill>
                      <a:prstClr val="black"/>
                    </a:solidFill>
                    <a:cs typeface="DejaVu Sans"/>
                  </a:rPr>
                  <a:t>2 </a:t>
                </a:r>
                <a:r>
                  <a:rPr lang="en-US" sz="2500" dirty="0">
                    <a:solidFill>
                      <a:prstClr val="black"/>
                    </a:solidFill>
                    <a:cs typeface="Trebuchet MS"/>
                  </a:rPr>
                  <a:t>when </a:t>
                </a:r>
                <a:r>
                  <a:rPr lang="en-US" sz="2500" dirty="0">
                    <a:solidFill>
                      <a:prstClr val="black"/>
                    </a:solidFill>
                    <a:cs typeface="DejaVu Sans"/>
                  </a:rPr>
                  <a:t>𝑟 &gt; 1 </a:t>
                </a:r>
                <a:r>
                  <a:rPr lang="en-US" sz="2500" dirty="0">
                    <a:solidFill>
                      <a:prstClr val="black"/>
                    </a:solidFill>
                    <a:cs typeface="Trebuchet MS"/>
                  </a:rPr>
                  <a:t>and </a:t>
                </a:r>
                <a:r>
                  <a:rPr lang="en-US" sz="2500" dirty="0">
                    <a:solidFill>
                      <a:prstClr val="black"/>
                    </a:solidFill>
                    <a:cs typeface="DejaVu Sans"/>
                  </a:rPr>
                  <a:t>𝜃 &gt; 0</a:t>
                </a:r>
                <a:r>
                  <a:rPr lang="en-US" sz="2500" dirty="0">
                    <a:solidFill>
                      <a:prstClr val="black"/>
                    </a:solidFill>
                    <a:cs typeface="Trebuchet MS"/>
                  </a:rPr>
                  <a:t>. If </a:t>
                </a:r>
                <a:r>
                  <a:rPr lang="en-US" sz="2500" dirty="0">
                    <a:solidFill>
                      <a:prstClr val="black"/>
                    </a:solidFill>
                    <a:cs typeface="DejaVu Sans"/>
                  </a:rPr>
                  <a:t>0 &lt; 𝑟 &lt; 1, </a:t>
                </a:r>
                <a:r>
                  <a:rPr lang="en-US" sz="2500" dirty="0">
                    <a:solidFill>
                      <a:prstClr val="black"/>
                    </a:solidFill>
                    <a:cs typeface="Trebuchet MS"/>
                  </a:rPr>
                  <a:t>then</a:t>
                </a:r>
              </a:p>
              <a:p>
                <a:pPr marL="12700" marR="3397885">
                  <a:lnSpc>
                    <a:spcPts val="2990"/>
                  </a:lnSpc>
                  <a:spcBef>
                    <a:spcPts val="100"/>
                  </a:spcBef>
                  <a:tabLst>
                    <a:tab pos="320040" algn="l"/>
                    <a:tab pos="664845" algn="l"/>
                    <a:tab pos="2199640" algn="l"/>
                    <a:tab pos="2654935" algn="l"/>
                    <a:tab pos="2955290" algn="l"/>
                    <a:tab pos="3862704" algn="l"/>
                    <a:tab pos="4272280" algn="l"/>
                    <a:tab pos="5274945" algn="l"/>
                    <a:tab pos="5592445" algn="l"/>
                    <a:tab pos="7329805" algn="l"/>
                  </a:tabLst>
                </a:pPr>
                <a:r>
                  <a:rPr lang="en-US" sz="2500" dirty="0">
                    <a:solidFill>
                      <a:prstClr val="black"/>
                    </a:solidFill>
                    <a:cs typeface="DejaVu Sans"/>
                  </a:rPr>
                  <a:t>𝑧	</a:t>
                </a:r>
                <a:r>
                  <a:rPr lang="en-US" sz="2500" dirty="0">
                    <a:solidFill>
                      <a:prstClr val="black"/>
                    </a:solidFill>
                    <a:cs typeface="Trebuchet MS"/>
                  </a:rPr>
                  <a:t>is	contracted	by	a	factor	of	</a:t>
                </a:r>
                <a:r>
                  <a:rPr lang="en-US" sz="2500" dirty="0">
                    <a:solidFill>
                      <a:prstClr val="black"/>
                    </a:solidFill>
                    <a:cs typeface="DejaVu Sans"/>
                  </a:rPr>
                  <a:t>𝑟, </a:t>
                </a:r>
                <a:r>
                  <a:rPr lang="en-US" sz="2500" dirty="0">
                    <a:solidFill>
                      <a:prstClr val="black"/>
                    </a:solidFill>
                    <a:cs typeface="Trebuchet MS"/>
                  </a:rPr>
                  <a:t>and	if	</a:t>
                </a:r>
                <a:r>
                  <a:rPr lang="en-US" sz="2500" dirty="0">
                    <a:solidFill>
                      <a:prstClr val="black"/>
                    </a:solidFill>
                    <a:cs typeface="DejaVu Sans"/>
                  </a:rPr>
                  <a:t>𝜃 &lt; 0, </a:t>
                </a:r>
                <a:r>
                  <a:rPr lang="en-US" sz="2500" dirty="0" smtClean="0">
                    <a:solidFill>
                      <a:prstClr val="black"/>
                    </a:solidFill>
                    <a:cs typeface="Trebuchet MS"/>
                  </a:rPr>
                  <a:t>then the  </a:t>
                </a:r>
                <a:r>
                  <a:rPr lang="en-US" sz="2500" dirty="0">
                    <a:solidFill>
                      <a:prstClr val="black"/>
                    </a:solidFill>
                    <a:cs typeface="Trebuchet MS"/>
                  </a:rPr>
                  <a:t>rotation is clockwise.</a:t>
                </a:r>
                <a:endParaRPr sz="2500" dirty="0">
                  <a:solidFill>
                    <a:prstClr val="black"/>
                  </a:solidFill>
                  <a:cs typeface="Trebuchet MS"/>
                </a:endParaRPr>
              </a:p>
            </p:txBody>
          </p:sp>
        </mc:Choice>
        <mc:Fallback xmlns="">
          <p:sp>
            <p:nvSpPr>
              <p:cNvPr id="4" name="object 4"/>
              <p:cNvSpPr txBox="1">
                <a:spLocks noRot="1" noChangeAspect="1" noMove="1" noResize="1" noEditPoints="1" noAdjustHandles="1" noChangeArrowheads="1" noChangeShapeType="1" noTextEdit="1"/>
              </p:cNvSpPr>
              <p:nvPr/>
            </p:nvSpPr>
            <p:spPr>
              <a:xfrm>
                <a:off x="502107" y="802081"/>
                <a:ext cx="11167110" cy="5492529"/>
              </a:xfrm>
              <a:prstGeom prst="rect">
                <a:avLst/>
              </a:prstGeom>
              <a:blipFill rotWithShape="1">
                <a:blip r:embed="rId3"/>
                <a:stretch>
                  <a:fillRect l="-1583" t="-1443" r="-196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572680" y="1562040"/>
              <a:ext cx="2409840" cy="991080"/>
            </p14:xfrm>
          </p:contentPart>
        </mc:Choice>
        <mc:Fallback xmlns="">
          <p:pic>
            <p:nvPicPr>
              <p:cNvPr id="5" name="Ink 4"/>
              <p:cNvPicPr/>
              <p:nvPr/>
            </p:nvPicPr>
            <p:blipFill>
              <a:blip r:embed="rId5"/>
              <a:stretch>
                <a:fillRect/>
              </a:stretch>
            </p:blipFill>
            <p:spPr>
              <a:xfrm>
                <a:off x="8563320" y="1552680"/>
                <a:ext cx="2428560" cy="1009800"/>
              </a:xfrm>
              <a:prstGeom prst="rect">
                <a:avLst/>
              </a:prstGeom>
            </p:spPr>
          </p:pic>
        </mc:Fallback>
      </mc:AlternateContent>
    </p:spTree>
    <p:extLst>
      <p:ext uri="{BB962C8B-B14F-4D97-AF65-F5344CB8AC3E}">
        <p14:creationId xmlns:p14="http://schemas.microsoft.com/office/powerpoint/2010/main" val="1105257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02107" y="799033"/>
            <a:ext cx="11448415" cy="5295680"/>
          </a:xfrm>
          <a:prstGeom prst="rect">
            <a:avLst/>
          </a:prstGeom>
        </p:spPr>
        <p:txBody>
          <a:bodyPr vert="horz" wrap="square" lIns="0" tIns="12065" rIns="0" bIns="0" rtlCol="0">
            <a:spAutoFit/>
          </a:bodyPr>
          <a:lstStyle/>
          <a:p>
            <a:pPr marL="355600" marR="288290" indent="-342900" algn="just">
              <a:spcBef>
                <a:spcPts val="95"/>
              </a:spcBef>
              <a:buFont typeface="Arial"/>
              <a:buChar char="•"/>
              <a:tabLst>
                <a:tab pos="354965" algn="l"/>
                <a:tab pos="355600" algn="l"/>
              </a:tabLst>
            </a:pPr>
            <a:r>
              <a:rPr sz="2500" dirty="0">
                <a:solidFill>
                  <a:prstClr val="black"/>
                </a:solidFill>
                <a:cs typeface="Trebuchet MS"/>
              </a:rPr>
              <a:t>It is important to note that the magnification or contraction factor and the rotation  angle associated to </a:t>
            </a:r>
            <a:r>
              <a:rPr sz="2500" dirty="0">
                <a:solidFill>
                  <a:prstClr val="black"/>
                </a:solidFill>
                <a:cs typeface="DejaVu Sans"/>
              </a:rPr>
              <a:t>𝑤 = 𝑓(𝑧) = 𝑧</a:t>
            </a:r>
            <a:r>
              <a:rPr sz="2700" baseline="27777" dirty="0">
                <a:solidFill>
                  <a:prstClr val="black"/>
                </a:solidFill>
                <a:cs typeface="DejaVu Sans"/>
              </a:rPr>
              <a:t>2 </a:t>
            </a:r>
            <a:r>
              <a:rPr sz="2500" dirty="0">
                <a:solidFill>
                  <a:prstClr val="black"/>
                </a:solidFill>
                <a:cs typeface="Trebuchet MS"/>
              </a:rPr>
              <a:t>depend on where the point </a:t>
            </a:r>
            <a:r>
              <a:rPr sz="2500" dirty="0">
                <a:solidFill>
                  <a:prstClr val="black"/>
                </a:solidFill>
                <a:cs typeface="DejaVu Sans"/>
              </a:rPr>
              <a:t>𝑧 </a:t>
            </a:r>
            <a:r>
              <a:rPr sz="2500" dirty="0">
                <a:solidFill>
                  <a:prstClr val="black"/>
                </a:solidFill>
                <a:cs typeface="Trebuchet MS"/>
              </a:rPr>
              <a:t>is located in the  complex plane. For example, since </a:t>
            </a:r>
            <a:r>
              <a:rPr sz="2500" dirty="0">
                <a:solidFill>
                  <a:prstClr val="black"/>
                </a:solidFill>
                <a:cs typeface="DejaVu Sans"/>
              </a:rPr>
              <a:t>𝑓(2) = 4 </a:t>
            </a:r>
            <a:r>
              <a:rPr sz="2500" dirty="0">
                <a:solidFill>
                  <a:prstClr val="black"/>
                </a:solidFill>
                <a:cs typeface="Trebuchet MS"/>
              </a:rPr>
              <a:t>and </a:t>
            </a:r>
            <a:r>
              <a:rPr sz="2500" dirty="0">
                <a:solidFill>
                  <a:prstClr val="black"/>
                </a:solidFill>
                <a:cs typeface="DejaVu Sans"/>
              </a:rPr>
              <a:t>𝑓(𝑖/2) = −1/4, </a:t>
            </a:r>
            <a:r>
              <a:rPr sz="2500" dirty="0">
                <a:solidFill>
                  <a:prstClr val="black"/>
                </a:solidFill>
                <a:cs typeface="Trebuchet MS"/>
              </a:rPr>
              <a:t>the point </a:t>
            </a:r>
            <a:r>
              <a:rPr sz="2500" dirty="0">
                <a:solidFill>
                  <a:prstClr val="black"/>
                </a:solidFill>
                <a:cs typeface="DejaVu Sans"/>
              </a:rPr>
              <a:t>𝑧 = 2 </a:t>
            </a:r>
            <a:r>
              <a:rPr sz="2500" dirty="0">
                <a:solidFill>
                  <a:prstClr val="black"/>
                </a:solidFill>
                <a:cs typeface="Trebuchet MS"/>
              </a:rPr>
              <a:t>is  magnified by </a:t>
            </a:r>
            <a:r>
              <a:rPr sz="2500" dirty="0">
                <a:solidFill>
                  <a:prstClr val="black"/>
                </a:solidFill>
                <a:cs typeface="DejaVu Sans"/>
              </a:rPr>
              <a:t>2 </a:t>
            </a:r>
            <a:r>
              <a:rPr sz="2500" dirty="0">
                <a:solidFill>
                  <a:prstClr val="black"/>
                </a:solidFill>
                <a:cs typeface="Trebuchet MS"/>
              </a:rPr>
              <a:t>but not rotated, whereas the point </a:t>
            </a:r>
            <a:r>
              <a:rPr sz="2500" dirty="0">
                <a:solidFill>
                  <a:prstClr val="black"/>
                </a:solidFill>
                <a:cs typeface="DejaVu Sans"/>
              </a:rPr>
              <a:t>𝑧 = 𝑖/2 </a:t>
            </a:r>
            <a:r>
              <a:rPr sz="2500" dirty="0">
                <a:solidFill>
                  <a:prstClr val="black"/>
                </a:solidFill>
                <a:cs typeface="Trebuchet MS"/>
              </a:rPr>
              <a:t>is contracted by </a:t>
            </a:r>
            <a:r>
              <a:rPr sz="2500" dirty="0">
                <a:solidFill>
                  <a:prstClr val="black"/>
                </a:solidFill>
                <a:cs typeface="DejaVu Sans"/>
              </a:rPr>
              <a:t>1/2 </a:t>
            </a:r>
            <a:r>
              <a:rPr sz="2500" dirty="0">
                <a:solidFill>
                  <a:prstClr val="black"/>
                </a:solidFill>
                <a:cs typeface="Trebuchet MS"/>
              </a:rPr>
              <a:t>and  rotated through </a:t>
            </a:r>
            <a:r>
              <a:rPr sz="2500" dirty="0">
                <a:solidFill>
                  <a:prstClr val="black"/>
                </a:solidFill>
                <a:cs typeface="DejaVu Sans"/>
              </a:rPr>
              <a:t>𝜋/4</a:t>
            </a:r>
            <a:r>
              <a:rPr sz="2500" dirty="0">
                <a:solidFill>
                  <a:prstClr val="black"/>
                </a:solidFill>
                <a:cs typeface="Trebuchet MS"/>
              </a:rPr>
              <a:t>. In general, the squaring function </a:t>
            </a:r>
            <a:r>
              <a:rPr sz="2500" dirty="0">
                <a:solidFill>
                  <a:prstClr val="black"/>
                </a:solidFill>
                <a:cs typeface="DejaVu Sans"/>
              </a:rPr>
              <a:t>𝑧</a:t>
            </a:r>
            <a:r>
              <a:rPr sz="2700" baseline="27777" dirty="0">
                <a:solidFill>
                  <a:prstClr val="black"/>
                </a:solidFill>
                <a:cs typeface="DejaVu Sans"/>
              </a:rPr>
              <a:t>2 </a:t>
            </a:r>
            <a:r>
              <a:rPr sz="2500" dirty="0">
                <a:solidFill>
                  <a:prstClr val="black"/>
                </a:solidFill>
                <a:cs typeface="Trebuchet MS"/>
              </a:rPr>
              <a:t>does not magnify the  modulus of points on the unit circle </a:t>
            </a:r>
            <a:r>
              <a:rPr sz="2500" dirty="0">
                <a:solidFill>
                  <a:prstClr val="black"/>
                </a:solidFill>
                <a:cs typeface="DejaVu Sans"/>
              </a:rPr>
              <a:t>|𝑧| = 1 </a:t>
            </a:r>
            <a:r>
              <a:rPr sz="2500" dirty="0">
                <a:solidFill>
                  <a:prstClr val="black"/>
                </a:solidFill>
                <a:cs typeface="Trebuchet MS"/>
              </a:rPr>
              <a:t>and it does not rotate points on the  positive real axis.</a:t>
            </a:r>
          </a:p>
          <a:p>
            <a:pPr marL="355600" marR="5080" indent="-342900" algn="just">
              <a:lnSpc>
                <a:spcPct val="99900"/>
              </a:lnSpc>
              <a:spcBef>
                <a:spcPts val="2190"/>
              </a:spcBef>
              <a:buFont typeface="Arial"/>
              <a:buChar char="•"/>
              <a:tabLst>
                <a:tab pos="355600" algn="l"/>
              </a:tabLst>
            </a:pPr>
            <a:r>
              <a:rPr sz="2500" dirty="0">
                <a:solidFill>
                  <a:prstClr val="black"/>
                </a:solidFill>
                <a:cs typeface="Trebuchet MS"/>
              </a:rPr>
              <a:t>The description of the mapping </a:t>
            </a:r>
            <a:r>
              <a:rPr sz="2500" dirty="0">
                <a:solidFill>
                  <a:prstClr val="black"/>
                </a:solidFill>
                <a:cs typeface="DejaVu Sans"/>
              </a:rPr>
              <a:t>𝑤 = 𝑧</a:t>
            </a:r>
            <a:r>
              <a:rPr sz="2700" baseline="27777" dirty="0">
                <a:solidFill>
                  <a:prstClr val="black"/>
                </a:solidFill>
                <a:cs typeface="DejaVu Sans"/>
              </a:rPr>
              <a:t>2 </a:t>
            </a:r>
            <a:r>
              <a:rPr sz="2500" dirty="0">
                <a:solidFill>
                  <a:prstClr val="black"/>
                </a:solidFill>
                <a:cs typeface="Trebuchet MS"/>
              </a:rPr>
              <a:t>in terms of a magnification and rotation can  be used to visualize the image of some special sets. For example, consider a ray  emanating from the origin and making an angle of </a:t>
            </a:r>
            <a:r>
              <a:rPr sz="2500" dirty="0">
                <a:solidFill>
                  <a:prstClr val="black"/>
                </a:solidFill>
                <a:cs typeface="DejaVu Sans"/>
              </a:rPr>
              <a:t>𝜑 </a:t>
            </a:r>
            <a:r>
              <a:rPr sz="2500" dirty="0">
                <a:solidFill>
                  <a:prstClr val="black"/>
                </a:solidFill>
                <a:cs typeface="Trebuchet MS"/>
              </a:rPr>
              <a:t>with the positive real axis. All  points on this ray have an argument of </a:t>
            </a:r>
            <a:r>
              <a:rPr sz="2500" dirty="0">
                <a:solidFill>
                  <a:prstClr val="black"/>
                </a:solidFill>
                <a:cs typeface="DejaVu Sans"/>
              </a:rPr>
              <a:t>𝜑 </a:t>
            </a:r>
            <a:r>
              <a:rPr sz="2500" dirty="0">
                <a:solidFill>
                  <a:prstClr val="black"/>
                </a:solidFill>
                <a:cs typeface="Trebuchet MS"/>
              </a:rPr>
              <a:t>and so the images of these points under</a:t>
            </a:r>
          </a:p>
          <a:p>
            <a:pPr marL="355600" marR="5080" algn="just">
              <a:spcBef>
                <a:spcPts val="10"/>
              </a:spcBef>
            </a:pPr>
            <a:r>
              <a:rPr sz="2500" dirty="0">
                <a:solidFill>
                  <a:prstClr val="black"/>
                </a:solidFill>
                <a:cs typeface="DejaVu Sans"/>
              </a:rPr>
              <a:t>𝑤 = 𝑧</a:t>
            </a:r>
            <a:r>
              <a:rPr sz="2700" baseline="27777" dirty="0">
                <a:solidFill>
                  <a:prstClr val="black"/>
                </a:solidFill>
                <a:cs typeface="DejaVu Sans"/>
              </a:rPr>
              <a:t>2 </a:t>
            </a:r>
            <a:r>
              <a:rPr sz="2500" dirty="0">
                <a:solidFill>
                  <a:prstClr val="black"/>
                </a:solidFill>
                <a:cs typeface="Trebuchet MS"/>
              </a:rPr>
              <a:t>have an argument of </a:t>
            </a:r>
            <a:r>
              <a:rPr sz="2500" dirty="0">
                <a:solidFill>
                  <a:prstClr val="black"/>
                </a:solidFill>
                <a:cs typeface="DejaVu Sans"/>
              </a:rPr>
              <a:t>2𝜑</a:t>
            </a:r>
            <a:r>
              <a:rPr sz="2500" dirty="0">
                <a:solidFill>
                  <a:prstClr val="black"/>
                </a:solidFill>
                <a:cs typeface="Trebuchet MS"/>
              </a:rPr>
              <a:t>. Thus, the images lie on a ray emanating from the  origin and making an angle of </a:t>
            </a:r>
            <a:r>
              <a:rPr sz="2500" dirty="0">
                <a:solidFill>
                  <a:prstClr val="black"/>
                </a:solidFill>
                <a:cs typeface="DejaVu Sans"/>
              </a:rPr>
              <a:t>2𝜑 </a:t>
            </a:r>
            <a:r>
              <a:rPr sz="2500" dirty="0">
                <a:solidFill>
                  <a:prstClr val="black"/>
                </a:solidFill>
                <a:cs typeface="Trebuchet MS"/>
              </a:rPr>
              <a:t>with the positive real axis.</a:t>
            </a:r>
          </a:p>
        </p:txBody>
      </p:sp>
      <p:sp>
        <p:nvSpPr>
          <p:cNvPr id="3" name="object 3"/>
          <p:cNvSpPr txBox="1">
            <a:spLocks noGrp="1"/>
          </p:cNvSpPr>
          <p:nvPr>
            <p:ph type="title"/>
          </p:nvPr>
        </p:nvSpPr>
        <p:spPr>
          <a:xfrm>
            <a:off x="580440" y="64388"/>
            <a:ext cx="5297170" cy="696595"/>
          </a:xfrm>
          <a:prstGeom prst="rect">
            <a:avLst/>
          </a:prstGeom>
        </p:spPr>
        <p:txBody>
          <a:bodyPr vert="horz" wrap="square" lIns="0" tIns="12700" rIns="0" bIns="0" rtlCol="0">
            <a:spAutoFit/>
          </a:bodyPr>
          <a:lstStyle/>
          <a:p>
            <a:pPr marL="12700">
              <a:lnSpc>
                <a:spcPct val="100000"/>
              </a:lnSpc>
              <a:spcBef>
                <a:spcPts val="100"/>
              </a:spcBef>
            </a:pPr>
            <a:r>
              <a:rPr sz="4400" dirty="0">
                <a:latin typeface="+mn-lt"/>
              </a:rPr>
              <a:t>The Power Function </a:t>
            </a:r>
            <a:r>
              <a:rPr sz="4400" b="0" dirty="0">
                <a:latin typeface="+mn-lt"/>
                <a:cs typeface="DejaVu Sans"/>
              </a:rPr>
              <a:t>𝒛</a:t>
            </a:r>
            <a:r>
              <a:rPr sz="4800" b="0" baseline="27777" dirty="0">
                <a:latin typeface="+mn-lt"/>
                <a:cs typeface="DejaVu Sans"/>
              </a:rPr>
              <a:t>𝟐</a:t>
            </a:r>
            <a:endParaRPr sz="4800" baseline="27777">
              <a:latin typeface="+mn-lt"/>
              <a:cs typeface="DejaVu Sans"/>
            </a:endParaRP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877160" y="95040"/>
              <a:ext cx="2438640" cy="705240"/>
            </p14:xfrm>
          </p:contentPart>
        </mc:Choice>
        <mc:Fallback xmlns="">
          <p:pic>
            <p:nvPicPr>
              <p:cNvPr id="4" name="Ink 3"/>
              <p:cNvPicPr/>
              <p:nvPr/>
            </p:nvPicPr>
            <p:blipFill>
              <a:blip r:embed="rId3"/>
              <a:stretch>
                <a:fillRect/>
              </a:stretch>
            </p:blipFill>
            <p:spPr>
              <a:xfrm>
                <a:off x="7867800" y="85680"/>
                <a:ext cx="2457360" cy="723960"/>
              </a:xfrm>
              <a:prstGeom prst="rect">
                <a:avLst/>
              </a:prstGeom>
            </p:spPr>
          </p:pic>
        </mc:Fallback>
      </mc:AlternateContent>
    </p:spTree>
    <p:extLst>
      <p:ext uri="{BB962C8B-B14F-4D97-AF65-F5344CB8AC3E}">
        <p14:creationId xmlns:p14="http://schemas.microsoft.com/office/powerpoint/2010/main" val="19946062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bject 2"/>
              <p:cNvSpPr txBox="1"/>
              <p:nvPr/>
            </p:nvSpPr>
            <p:spPr>
              <a:xfrm>
                <a:off x="502107" y="799033"/>
                <a:ext cx="11449685" cy="5210401"/>
              </a:xfrm>
              <a:prstGeom prst="rect">
                <a:avLst/>
              </a:prstGeom>
            </p:spPr>
            <p:txBody>
              <a:bodyPr vert="horz" wrap="square" lIns="0" tIns="11430" rIns="0" bIns="0" rtlCol="0">
                <a:spAutoFit/>
              </a:bodyPr>
              <a:lstStyle/>
              <a:p>
                <a:pPr marL="12700" marR="5080" algn="just">
                  <a:lnSpc>
                    <a:spcPct val="100400"/>
                  </a:lnSpc>
                  <a:spcBef>
                    <a:spcPts val="90"/>
                  </a:spcBef>
                </a:pPr>
                <a:r>
                  <a:rPr lang="en-US" sz="2600" dirty="0" smtClean="0">
                    <a:solidFill>
                      <a:prstClr val="black"/>
                    </a:solidFill>
                    <a:cs typeface="Trebuchet MS"/>
                  </a:rPr>
                  <a:t>Find the image of the circular arc defined by </a:t>
                </a:r>
                <a14:m>
                  <m:oMath xmlns:m="http://schemas.openxmlformats.org/officeDocument/2006/math">
                    <m:d>
                      <m:dPr>
                        <m:begChr m:val="|"/>
                        <m:endChr m:val="|"/>
                        <m:ctrlPr>
                          <a:rPr lang="ar-AE" sz="2600" i="1" dirty="0" smtClean="0">
                            <a:solidFill>
                              <a:prstClr val="black"/>
                            </a:solidFill>
                            <a:latin typeface="Cambria Math"/>
                            <a:cs typeface="DejaVu Sans"/>
                          </a:rPr>
                        </m:ctrlPr>
                      </m:dPr>
                      <m:e>
                        <m:r>
                          <a:rPr lang="en-US" sz="2600" i="1" dirty="0" smtClean="0">
                            <a:solidFill>
                              <a:prstClr val="black"/>
                            </a:solidFill>
                            <a:latin typeface="Cambria Math"/>
                            <a:cs typeface="DejaVu Sans"/>
                          </a:rPr>
                          <m:t>𝑧</m:t>
                        </m:r>
                      </m:e>
                    </m:d>
                    <m:r>
                      <a:rPr lang="ar-AE" sz="2600" i="1" dirty="0" smtClean="0">
                        <a:solidFill>
                          <a:prstClr val="black"/>
                        </a:solidFill>
                        <a:latin typeface="Cambria Math"/>
                        <a:cs typeface="DejaVu Sans"/>
                      </a:rPr>
                      <m:t>=</m:t>
                    </m:r>
                    <m:r>
                      <a:rPr lang="ar-AE" sz="2600" i="1" dirty="0" smtClean="0">
                        <a:solidFill>
                          <a:prstClr val="black"/>
                        </a:solidFill>
                        <a:latin typeface="Cambria Math"/>
                        <a:cs typeface="DejaVu Sans"/>
                      </a:rPr>
                      <m:t>2</m:t>
                    </m:r>
                    <m:r>
                      <a:rPr lang="ar-AE" sz="2600" i="1" dirty="0" smtClean="0">
                        <a:solidFill>
                          <a:prstClr val="black"/>
                        </a:solidFill>
                        <a:latin typeface="Cambria Math"/>
                        <a:cs typeface="DejaVu Sans"/>
                      </a:rPr>
                      <m:t>,  </m:t>
                    </m:r>
                    <m:r>
                      <a:rPr lang="ar-AE" sz="2600" i="1" dirty="0" smtClean="0">
                        <a:solidFill>
                          <a:prstClr val="black"/>
                        </a:solidFill>
                        <a:latin typeface="Cambria Math"/>
                        <a:cs typeface="DejaVu Sans"/>
                      </a:rPr>
                      <m:t>0</m:t>
                    </m:r>
                    <m:r>
                      <a:rPr lang="ar-AE" sz="2600" i="1" dirty="0" smtClean="0">
                        <a:solidFill>
                          <a:prstClr val="black"/>
                        </a:solidFill>
                        <a:latin typeface="Cambria Math"/>
                        <a:cs typeface="DejaVu Sans"/>
                      </a:rPr>
                      <m:t>≤</m:t>
                    </m:r>
                    <m:r>
                      <m:rPr>
                        <m:sty m:val="p"/>
                      </m:rPr>
                      <a:rPr lang="en-US" sz="2600" i="1" dirty="0" smtClean="0">
                        <a:solidFill>
                          <a:prstClr val="black"/>
                        </a:solidFill>
                        <a:latin typeface="Cambria Math"/>
                        <a:cs typeface="DejaVu Sans"/>
                      </a:rPr>
                      <m:t>arg</m:t>
                    </m:r>
                    <m:r>
                      <a:rPr lang="en-US" sz="2600" i="1" dirty="0">
                        <a:solidFill>
                          <a:prstClr val="black"/>
                        </a:solidFill>
                        <a:latin typeface="Cambria Math"/>
                        <a:cs typeface="DejaVu Sans"/>
                      </a:rPr>
                      <m:t>⁡(</m:t>
                    </m:r>
                    <m:r>
                      <a:rPr lang="en-US" sz="2600" i="1" dirty="0">
                        <a:solidFill>
                          <a:prstClr val="black"/>
                        </a:solidFill>
                        <a:latin typeface="Cambria Math"/>
                        <a:cs typeface="DejaVu Sans"/>
                      </a:rPr>
                      <m:t>𝑧</m:t>
                    </m:r>
                    <m:r>
                      <a:rPr lang="en-US" sz="2600" i="1" dirty="0" smtClean="0">
                        <a:solidFill>
                          <a:prstClr val="black"/>
                        </a:solidFill>
                        <a:latin typeface="Cambria Math"/>
                        <a:cs typeface="DejaVu Sans"/>
                      </a:rPr>
                      <m:t>)≤</m:t>
                    </m:r>
                    <m:r>
                      <a:rPr lang="en-US" sz="2600" i="1" dirty="0" smtClean="0">
                        <a:solidFill>
                          <a:prstClr val="black"/>
                        </a:solidFill>
                        <a:latin typeface="Cambria Math"/>
                        <a:cs typeface="DejaVu Sans"/>
                      </a:rPr>
                      <m:t>𝜋</m:t>
                    </m:r>
                    <m:r>
                      <a:rPr lang="en-US" sz="2600" i="1" dirty="0">
                        <a:solidFill>
                          <a:prstClr val="black"/>
                        </a:solidFill>
                        <a:latin typeface="Cambria Math"/>
                        <a:cs typeface="DejaVu Sans"/>
                      </a:rPr>
                      <m:t>/</m:t>
                    </m:r>
                    <m:r>
                      <a:rPr lang="en-US" sz="2600" i="1" dirty="0">
                        <a:solidFill>
                          <a:prstClr val="black"/>
                        </a:solidFill>
                        <a:latin typeface="Cambria Math"/>
                        <a:cs typeface="DejaVu Sans"/>
                      </a:rPr>
                      <m:t>2</m:t>
                    </m:r>
                    <m:r>
                      <a:rPr lang="en-US" sz="2600" i="1" dirty="0">
                        <a:solidFill>
                          <a:prstClr val="black"/>
                        </a:solidFill>
                        <a:latin typeface="Cambria Math"/>
                        <a:cs typeface="DejaVu Sans"/>
                      </a:rPr>
                      <m:t>,</m:t>
                    </m:r>
                  </m:oMath>
                </a14:m>
                <a:r>
                  <a:rPr lang="en-US" sz="2600" dirty="0">
                    <a:solidFill>
                      <a:prstClr val="black"/>
                    </a:solidFill>
                    <a:cs typeface="DejaVu Sans"/>
                  </a:rPr>
                  <a:t> </a:t>
                </a:r>
                <a:r>
                  <a:rPr lang="en-US" sz="2600" dirty="0">
                    <a:solidFill>
                      <a:prstClr val="black"/>
                    </a:solidFill>
                    <a:cs typeface="Trebuchet MS"/>
                  </a:rPr>
                  <a:t>under the  mapping </a:t>
                </a:r>
                <a14:m>
                  <m:oMath xmlns:m="http://schemas.openxmlformats.org/officeDocument/2006/math">
                    <m:r>
                      <a:rPr lang="en-US" sz="2600" i="1" dirty="0" smtClean="0">
                        <a:solidFill>
                          <a:prstClr val="black"/>
                        </a:solidFill>
                        <a:latin typeface="Cambria Math"/>
                        <a:cs typeface="DejaVu Sans"/>
                      </a:rPr>
                      <m:t>𝑤</m:t>
                    </m:r>
                    <m:r>
                      <a:rPr lang="en-US" sz="2600" i="1" dirty="0" smtClean="0">
                        <a:solidFill>
                          <a:prstClr val="black"/>
                        </a:solidFill>
                        <a:latin typeface="Cambria Math"/>
                        <a:cs typeface="DejaVu Sans"/>
                      </a:rPr>
                      <m:t> = </m:t>
                    </m:r>
                    <m:r>
                      <a:rPr lang="en-US" sz="2600" i="1" dirty="0" smtClean="0">
                        <a:solidFill>
                          <a:prstClr val="black"/>
                        </a:solidFill>
                        <a:latin typeface="Cambria Math"/>
                        <a:cs typeface="DejaVu Sans"/>
                      </a:rPr>
                      <m:t>𝑧</m:t>
                    </m:r>
                    <m:r>
                      <a:rPr lang="en-US" sz="2850" i="1" baseline="27777" dirty="0">
                        <a:solidFill>
                          <a:prstClr val="black"/>
                        </a:solidFill>
                        <a:latin typeface="Cambria Math"/>
                        <a:cs typeface="DejaVu Sans"/>
                      </a:rPr>
                      <m:t>2</m:t>
                    </m:r>
                  </m:oMath>
                </a14:m>
                <a:r>
                  <a:rPr lang="en-US" sz="2600" dirty="0">
                    <a:solidFill>
                      <a:prstClr val="black"/>
                    </a:solidFill>
                    <a:cs typeface="Trebuchet MS"/>
                  </a:rPr>
                  <a:t>.</a:t>
                </a:r>
              </a:p>
              <a:p>
                <a:pPr marL="12700">
                  <a:lnSpc>
                    <a:spcPts val="3095"/>
                  </a:lnSpc>
                </a:pPr>
                <a:r>
                  <a:rPr lang="en-US" sz="2600" b="1" dirty="0">
                    <a:solidFill>
                      <a:srgbClr val="006FC0"/>
                    </a:solidFill>
                    <a:cs typeface="Trebuchet MS"/>
                  </a:rPr>
                  <a:t>Solution:</a:t>
                </a:r>
                <a:endParaRPr lang="en-US" sz="2600" dirty="0">
                  <a:solidFill>
                    <a:prstClr val="black"/>
                  </a:solidFill>
                  <a:cs typeface="Trebuchet MS"/>
                </a:endParaRPr>
              </a:p>
              <a:p>
                <a:pPr marL="12700" marR="5080" algn="just">
                  <a:spcBef>
                    <a:spcPts val="15"/>
                  </a:spcBef>
                </a:pPr>
                <a:r>
                  <a:rPr lang="en-US" sz="2600" dirty="0">
                    <a:solidFill>
                      <a:prstClr val="black"/>
                    </a:solidFill>
                    <a:cs typeface="Trebuchet MS"/>
                  </a:rPr>
                  <a:t>Let </a:t>
                </a:r>
                <a:r>
                  <a:rPr lang="en-US" sz="2600" dirty="0">
                    <a:solidFill>
                      <a:prstClr val="black"/>
                    </a:solidFill>
                    <a:cs typeface="DejaVu Sans"/>
                  </a:rPr>
                  <a:t>𝐶 </a:t>
                </a:r>
                <a:r>
                  <a:rPr lang="en-US" sz="2600" dirty="0">
                    <a:solidFill>
                      <a:prstClr val="black"/>
                    </a:solidFill>
                    <a:cs typeface="Trebuchet MS"/>
                  </a:rPr>
                  <a:t>be the circular arc defined by </a:t>
                </a:r>
                <a14:m>
                  <m:oMath xmlns:m="http://schemas.openxmlformats.org/officeDocument/2006/math">
                    <m:d>
                      <m:dPr>
                        <m:begChr m:val="|"/>
                        <m:endChr m:val="|"/>
                        <m:ctrlPr>
                          <a:rPr lang="ar-AE" sz="2600" i="1" dirty="0" smtClean="0">
                            <a:solidFill>
                              <a:prstClr val="black"/>
                            </a:solidFill>
                            <a:latin typeface="Cambria Math"/>
                            <a:cs typeface="DejaVu Sans"/>
                          </a:rPr>
                        </m:ctrlPr>
                      </m:dPr>
                      <m:e>
                        <m:r>
                          <a:rPr lang="en-US" sz="2600" i="1" dirty="0" smtClean="0">
                            <a:solidFill>
                              <a:prstClr val="black"/>
                            </a:solidFill>
                            <a:latin typeface="Cambria Math"/>
                            <a:cs typeface="DejaVu Sans"/>
                          </a:rPr>
                          <m:t>𝑧</m:t>
                        </m:r>
                      </m:e>
                    </m:d>
                    <m:r>
                      <a:rPr lang="ar-AE" sz="2600" i="1" dirty="0" smtClean="0">
                        <a:solidFill>
                          <a:prstClr val="black"/>
                        </a:solidFill>
                        <a:latin typeface="Cambria Math"/>
                        <a:cs typeface="DejaVu Sans"/>
                      </a:rPr>
                      <m:t>=</m:t>
                    </m:r>
                    <m:r>
                      <a:rPr lang="ar-AE" sz="2600" i="1" dirty="0" smtClean="0">
                        <a:solidFill>
                          <a:prstClr val="black"/>
                        </a:solidFill>
                        <a:latin typeface="Cambria Math"/>
                        <a:cs typeface="DejaVu Sans"/>
                      </a:rPr>
                      <m:t>2</m:t>
                    </m:r>
                    <m:r>
                      <a:rPr lang="ar-AE" sz="2600" i="1" dirty="0" smtClean="0">
                        <a:solidFill>
                          <a:prstClr val="black"/>
                        </a:solidFill>
                        <a:latin typeface="Cambria Math"/>
                        <a:cs typeface="DejaVu Sans"/>
                      </a:rPr>
                      <m:t>,  </m:t>
                    </m:r>
                    <m:r>
                      <a:rPr lang="ar-AE" sz="2600" i="1" dirty="0" smtClean="0">
                        <a:solidFill>
                          <a:prstClr val="black"/>
                        </a:solidFill>
                        <a:latin typeface="Cambria Math"/>
                        <a:cs typeface="DejaVu Sans"/>
                      </a:rPr>
                      <m:t>0</m:t>
                    </m:r>
                    <m:r>
                      <a:rPr lang="ar-AE" sz="2600" i="1" dirty="0" smtClean="0">
                        <a:solidFill>
                          <a:prstClr val="black"/>
                        </a:solidFill>
                        <a:latin typeface="Cambria Math"/>
                        <a:cs typeface="DejaVu Sans"/>
                      </a:rPr>
                      <m:t>≤</m:t>
                    </m:r>
                    <m:r>
                      <m:rPr>
                        <m:sty m:val="p"/>
                      </m:rPr>
                      <a:rPr lang="en-US" sz="2600" i="1" dirty="0" smtClean="0">
                        <a:solidFill>
                          <a:prstClr val="black"/>
                        </a:solidFill>
                        <a:latin typeface="Cambria Math"/>
                        <a:cs typeface="DejaVu Sans"/>
                      </a:rPr>
                      <m:t>arg</m:t>
                    </m:r>
                    <m:r>
                      <a:rPr lang="en-US" sz="2600" i="1" dirty="0">
                        <a:solidFill>
                          <a:prstClr val="black"/>
                        </a:solidFill>
                        <a:latin typeface="Cambria Math"/>
                        <a:cs typeface="DejaVu Sans"/>
                      </a:rPr>
                      <m:t>⁡(</m:t>
                    </m:r>
                    <m:r>
                      <a:rPr lang="en-US" sz="2600" i="1" dirty="0">
                        <a:solidFill>
                          <a:prstClr val="black"/>
                        </a:solidFill>
                        <a:latin typeface="Cambria Math"/>
                        <a:cs typeface="DejaVu Sans"/>
                      </a:rPr>
                      <m:t>𝑧</m:t>
                    </m:r>
                    <m:r>
                      <a:rPr lang="en-US" sz="2600" i="1" dirty="0" smtClean="0">
                        <a:solidFill>
                          <a:prstClr val="black"/>
                        </a:solidFill>
                        <a:latin typeface="Cambria Math"/>
                        <a:cs typeface="DejaVu Sans"/>
                      </a:rPr>
                      <m:t>)≤</m:t>
                    </m:r>
                    <m:r>
                      <a:rPr lang="en-US" sz="2600" i="1" dirty="0" smtClean="0">
                        <a:solidFill>
                          <a:prstClr val="black"/>
                        </a:solidFill>
                        <a:latin typeface="Cambria Math"/>
                        <a:cs typeface="DejaVu Sans"/>
                      </a:rPr>
                      <m:t>𝜋</m:t>
                    </m:r>
                    <m:r>
                      <a:rPr lang="en-US" sz="2600" i="1" dirty="0">
                        <a:solidFill>
                          <a:prstClr val="black"/>
                        </a:solidFill>
                        <a:latin typeface="Cambria Math"/>
                        <a:cs typeface="DejaVu Sans"/>
                      </a:rPr>
                      <m:t>/</m:t>
                    </m:r>
                    <m:r>
                      <a:rPr lang="en-US" sz="2600" i="1" dirty="0">
                        <a:solidFill>
                          <a:prstClr val="black"/>
                        </a:solidFill>
                        <a:latin typeface="Cambria Math"/>
                        <a:cs typeface="DejaVu Sans"/>
                      </a:rPr>
                      <m:t>2</m:t>
                    </m:r>
                    <m:r>
                      <a:rPr lang="en-US" sz="2600" i="1" dirty="0">
                        <a:solidFill>
                          <a:prstClr val="black"/>
                        </a:solidFill>
                        <a:latin typeface="Cambria Math"/>
                        <a:cs typeface="DejaVu Sans"/>
                      </a:rPr>
                      <m:t>, </m:t>
                    </m:r>
                  </m:oMath>
                </a14:m>
                <a:r>
                  <a:rPr lang="en-US" sz="2600" dirty="0">
                    <a:solidFill>
                      <a:prstClr val="black"/>
                    </a:solidFill>
                    <a:cs typeface="Trebuchet MS"/>
                  </a:rPr>
                  <a:t>and let </a:t>
                </a:r>
                <a:r>
                  <a:rPr lang="en-US" sz="2600" dirty="0">
                    <a:solidFill>
                      <a:prstClr val="black"/>
                    </a:solidFill>
                    <a:cs typeface="DejaVu Sans"/>
                  </a:rPr>
                  <a:t>𝐶</a:t>
                </a:r>
                <a:r>
                  <a:rPr lang="en-US" sz="2850" baseline="27777" dirty="0">
                    <a:solidFill>
                      <a:prstClr val="black"/>
                    </a:solidFill>
                    <a:cs typeface="DejaVu Sans"/>
                  </a:rPr>
                  <a:t>′ </a:t>
                </a:r>
                <a:r>
                  <a:rPr lang="en-US" sz="2600" dirty="0">
                    <a:solidFill>
                      <a:prstClr val="black"/>
                    </a:solidFill>
                    <a:cs typeface="Trebuchet MS"/>
                  </a:rPr>
                  <a:t>denote  the image of </a:t>
                </a:r>
                <a:r>
                  <a:rPr lang="en-US" sz="2600" dirty="0">
                    <a:solidFill>
                      <a:prstClr val="black"/>
                    </a:solidFill>
                    <a:cs typeface="DejaVu Sans"/>
                  </a:rPr>
                  <a:t>𝐶 </a:t>
                </a:r>
                <a:r>
                  <a:rPr lang="en-US" sz="2600" dirty="0">
                    <a:solidFill>
                      <a:prstClr val="black"/>
                    </a:solidFill>
                    <a:cs typeface="Trebuchet MS"/>
                  </a:rPr>
                  <a:t>under </a:t>
                </a:r>
                <a:r>
                  <a:rPr lang="en-US" sz="2600" dirty="0">
                    <a:solidFill>
                      <a:prstClr val="black"/>
                    </a:solidFill>
                    <a:cs typeface="DejaVu Sans"/>
                  </a:rPr>
                  <a:t>𝑤 = 𝑧</a:t>
                </a:r>
                <a:r>
                  <a:rPr lang="en-US" sz="2850" baseline="27777" dirty="0">
                    <a:solidFill>
                      <a:prstClr val="black"/>
                    </a:solidFill>
                    <a:cs typeface="DejaVu Sans"/>
                  </a:rPr>
                  <a:t>2</a:t>
                </a:r>
                <a:r>
                  <a:rPr lang="en-US" sz="2600" dirty="0">
                    <a:solidFill>
                      <a:prstClr val="black"/>
                    </a:solidFill>
                    <a:cs typeface="Trebuchet MS"/>
                  </a:rPr>
                  <a:t>. Since each point in </a:t>
                </a:r>
                <a:r>
                  <a:rPr lang="en-US" sz="2600" dirty="0">
                    <a:solidFill>
                      <a:prstClr val="black"/>
                    </a:solidFill>
                    <a:cs typeface="DejaVu Sans"/>
                  </a:rPr>
                  <a:t>𝐶 </a:t>
                </a:r>
                <a:r>
                  <a:rPr lang="en-US" sz="2600" dirty="0">
                    <a:solidFill>
                      <a:prstClr val="black"/>
                    </a:solidFill>
                    <a:cs typeface="Trebuchet MS"/>
                  </a:rPr>
                  <a:t>has modulus </a:t>
                </a:r>
                <a:r>
                  <a:rPr lang="en-US" sz="2600" dirty="0">
                    <a:solidFill>
                      <a:prstClr val="black"/>
                    </a:solidFill>
                    <a:cs typeface="DejaVu Sans"/>
                  </a:rPr>
                  <a:t>2 </a:t>
                </a:r>
                <a:r>
                  <a:rPr lang="en-US" sz="2600" dirty="0">
                    <a:solidFill>
                      <a:prstClr val="black"/>
                    </a:solidFill>
                    <a:cs typeface="Trebuchet MS"/>
                  </a:rPr>
                  <a:t>and since the  mapping </a:t>
                </a:r>
                <a:r>
                  <a:rPr lang="en-US" sz="2600" dirty="0">
                    <a:solidFill>
                      <a:prstClr val="black"/>
                    </a:solidFill>
                    <a:cs typeface="DejaVu Sans"/>
                  </a:rPr>
                  <a:t>𝑤 = 𝑧</a:t>
                </a:r>
                <a:r>
                  <a:rPr lang="en-US" sz="2850" baseline="27777" dirty="0">
                    <a:solidFill>
                      <a:prstClr val="black"/>
                    </a:solidFill>
                    <a:cs typeface="DejaVu Sans"/>
                  </a:rPr>
                  <a:t>2 </a:t>
                </a:r>
                <a:r>
                  <a:rPr lang="en-US" sz="2600" dirty="0">
                    <a:solidFill>
                      <a:prstClr val="black"/>
                    </a:solidFill>
                    <a:cs typeface="Trebuchet MS"/>
                  </a:rPr>
                  <a:t>squares the modulus of a point, it follows that each point in </a:t>
                </a:r>
                <a:r>
                  <a:rPr lang="en-US" sz="2600" dirty="0">
                    <a:solidFill>
                      <a:prstClr val="black"/>
                    </a:solidFill>
                    <a:cs typeface="DejaVu Sans"/>
                  </a:rPr>
                  <a:t>𝐶</a:t>
                </a:r>
                <a:r>
                  <a:rPr lang="en-US" sz="2850" baseline="27777" dirty="0">
                    <a:solidFill>
                      <a:prstClr val="black"/>
                    </a:solidFill>
                    <a:cs typeface="DejaVu Sans"/>
                  </a:rPr>
                  <a:t>′ </a:t>
                </a:r>
                <a:r>
                  <a:rPr lang="en-US" sz="2600" dirty="0">
                    <a:solidFill>
                      <a:prstClr val="black"/>
                    </a:solidFill>
                    <a:cs typeface="Trebuchet MS"/>
                  </a:rPr>
                  <a:t>has  modulus </a:t>
                </a:r>
                <a:r>
                  <a:rPr lang="en-US" sz="2600" dirty="0">
                    <a:solidFill>
                      <a:prstClr val="black"/>
                    </a:solidFill>
                    <a:cs typeface="DejaVu Sans"/>
                  </a:rPr>
                  <a:t>4</a:t>
                </a:r>
                <a:r>
                  <a:rPr lang="en-US" sz="2600" dirty="0">
                    <a:solidFill>
                      <a:prstClr val="black"/>
                    </a:solidFill>
                    <a:cs typeface="Trebuchet MS"/>
                  </a:rPr>
                  <a:t>. This implies that the image</a:t>
                </a:r>
                <a:r>
                  <a:rPr lang="en-US" sz="2600" dirty="0">
                    <a:solidFill>
                      <a:prstClr val="black"/>
                    </a:solidFill>
                    <a:cs typeface="DejaVu Sans"/>
                  </a:rPr>
                  <a:t>𝐶</a:t>
                </a:r>
                <a:r>
                  <a:rPr lang="en-US" sz="2850" baseline="27777" dirty="0">
                    <a:solidFill>
                      <a:prstClr val="black"/>
                    </a:solidFill>
                    <a:cs typeface="DejaVu Sans"/>
                  </a:rPr>
                  <a:t>′</a:t>
                </a:r>
                <a:r>
                  <a:rPr lang="en-US" sz="2600" dirty="0">
                    <a:solidFill>
                      <a:prstClr val="black"/>
                    </a:solidFill>
                    <a:cs typeface="Trebuchet MS"/>
                  </a:rPr>
                  <a:t>must be contained in the circle </a:t>
                </a:r>
                <a:r>
                  <a:rPr lang="en-US" sz="2600" dirty="0">
                    <a:solidFill>
                      <a:prstClr val="black"/>
                    </a:solidFill>
                    <a:cs typeface="DejaVu Sans"/>
                  </a:rPr>
                  <a:t>|𝑤| = 4  </a:t>
                </a:r>
                <a:r>
                  <a:rPr lang="en-US" sz="2600" dirty="0">
                    <a:solidFill>
                      <a:prstClr val="black"/>
                    </a:solidFill>
                    <a:cs typeface="Trebuchet MS"/>
                  </a:rPr>
                  <a:t>centered at the origin with radius </a:t>
                </a:r>
                <a:r>
                  <a:rPr lang="en-US" sz="2600" dirty="0">
                    <a:solidFill>
                      <a:prstClr val="black"/>
                    </a:solidFill>
                    <a:cs typeface="DejaVu Sans"/>
                  </a:rPr>
                  <a:t>4</a:t>
                </a:r>
                <a:r>
                  <a:rPr lang="en-US" sz="2600" dirty="0">
                    <a:solidFill>
                      <a:prstClr val="black"/>
                    </a:solidFill>
                    <a:cs typeface="Trebuchet MS"/>
                  </a:rPr>
                  <a:t>. Since the arguments of the points in </a:t>
                </a:r>
                <a:r>
                  <a:rPr lang="en-US" sz="2600" dirty="0">
                    <a:solidFill>
                      <a:prstClr val="black"/>
                    </a:solidFill>
                    <a:cs typeface="DejaVu Sans"/>
                  </a:rPr>
                  <a:t>𝐶 </a:t>
                </a:r>
                <a:r>
                  <a:rPr lang="en-US" sz="2600" dirty="0">
                    <a:solidFill>
                      <a:prstClr val="black"/>
                    </a:solidFill>
                    <a:cs typeface="Trebuchet MS"/>
                  </a:rPr>
                  <a:t>take on  every value in the interval </a:t>
                </a:r>
                <a:r>
                  <a:rPr lang="en-US" sz="2600" dirty="0">
                    <a:solidFill>
                      <a:prstClr val="black"/>
                    </a:solidFill>
                    <a:cs typeface="DejaVu Sans"/>
                  </a:rPr>
                  <a:t>[0, 𝜋/2] </a:t>
                </a:r>
                <a:r>
                  <a:rPr lang="en-US" sz="2600" dirty="0">
                    <a:solidFill>
                      <a:prstClr val="black"/>
                    </a:solidFill>
                    <a:cs typeface="Trebuchet MS"/>
                  </a:rPr>
                  <a:t>and since the mapping </a:t>
                </a:r>
                <a14:m>
                  <m:oMath xmlns:m="http://schemas.openxmlformats.org/officeDocument/2006/math">
                    <m:r>
                      <a:rPr lang="en-US" sz="2600" i="1" dirty="0" smtClean="0">
                        <a:solidFill>
                          <a:prstClr val="black"/>
                        </a:solidFill>
                        <a:latin typeface="Cambria Math"/>
                        <a:cs typeface="DejaVu Sans"/>
                      </a:rPr>
                      <m:t>𝑤</m:t>
                    </m:r>
                    <m:r>
                      <a:rPr lang="en-US" sz="2600" i="1" dirty="0" smtClean="0">
                        <a:solidFill>
                          <a:prstClr val="black"/>
                        </a:solidFill>
                        <a:latin typeface="Cambria Math"/>
                        <a:cs typeface="DejaVu Sans"/>
                      </a:rPr>
                      <m:t>=</m:t>
                    </m:r>
                    <m:r>
                      <a:rPr lang="en-US" sz="2600" i="1" dirty="0" smtClean="0">
                        <a:solidFill>
                          <a:prstClr val="black"/>
                        </a:solidFill>
                        <a:latin typeface="Cambria Math"/>
                        <a:cs typeface="DejaVu Sans"/>
                      </a:rPr>
                      <m:t>𝑧</m:t>
                    </m:r>
                    <m:r>
                      <a:rPr lang="en-US" sz="2850" i="1" baseline="27777" dirty="0">
                        <a:solidFill>
                          <a:prstClr val="black"/>
                        </a:solidFill>
                        <a:latin typeface="Cambria Math"/>
                        <a:cs typeface="DejaVu Sans"/>
                      </a:rPr>
                      <m:t>2</m:t>
                    </m:r>
                  </m:oMath>
                </a14:m>
                <a:r>
                  <a:rPr lang="en-US" sz="2850" baseline="27777" dirty="0">
                    <a:solidFill>
                      <a:prstClr val="black"/>
                    </a:solidFill>
                    <a:cs typeface="DejaVu Sans"/>
                  </a:rPr>
                  <a:t> </a:t>
                </a:r>
                <a:r>
                  <a:rPr lang="en-US" sz="2600" dirty="0" smtClean="0">
                    <a:solidFill>
                      <a:prstClr val="black"/>
                    </a:solidFill>
                    <a:cs typeface="Trebuchet MS"/>
                  </a:rPr>
                  <a:t>doubles </a:t>
                </a:r>
                <a:r>
                  <a:rPr lang="en-US" sz="2600" dirty="0">
                    <a:solidFill>
                      <a:prstClr val="black"/>
                    </a:solidFill>
                    <a:cs typeface="Trebuchet MS"/>
                  </a:rPr>
                  <a:t>the  argument of a point, it follows that the points in </a:t>
                </a:r>
                <a:r>
                  <a:rPr lang="en-US" sz="2600" dirty="0">
                    <a:solidFill>
                      <a:prstClr val="black"/>
                    </a:solidFill>
                    <a:cs typeface="DejaVu Sans"/>
                  </a:rPr>
                  <a:t>𝐶</a:t>
                </a:r>
                <a:r>
                  <a:rPr lang="en-US" sz="2850" baseline="27777" dirty="0">
                    <a:solidFill>
                      <a:prstClr val="black"/>
                    </a:solidFill>
                    <a:cs typeface="DejaVu Sans"/>
                  </a:rPr>
                  <a:t>′ </a:t>
                </a:r>
                <a:r>
                  <a:rPr lang="en-US" sz="2600" dirty="0">
                    <a:solidFill>
                      <a:prstClr val="black"/>
                    </a:solidFill>
                    <a:cs typeface="Trebuchet MS"/>
                  </a:rPr>
                  <a:t>have arguments that take on  every value in the interval </a:t>
                </a:r>
                <a:r>
                  <a:rPr lang="en-US" sz="2600" dirty="0">
                    <a:solidFill>
                      <a:prstClr val="black"/>
                    </a:solidFill>
                    <a:cs typeface="DejaVu Sans"/>
                  </a:rPr>
                  <a:t>[</a:t>
                </a:r>
                <a:r>
                  <a:rPr lang="en-US" sz="2600" dirty="0" smtClean="0">
                    <a:solidFill>
                      <a:prstClr val="black"/>
                    </a:solidFill>
                    <a:cs typeface="DejaVu Sans"/>
                  </a:rPr>
                  <a:t>2</a:t>
                </a:r>
                <a:r>
                  <a:rPr lang="en-US" sz="2600" dirty="0" smtClean="0">
                    <a:solidFill>
                      <a:prstClr val="black"/>
                    </a:solidFill>
                    <a:cs typeface="Droid Sans Fallback"/>
                  </a:rPr>
                  <a:t>・</a:t>
                </a:r>
                <a:r>
                  <a:rPr lang="en-US" sz="2600" dirty="0" smtClean="0">
                    <a:solidFill>
                      <a:prstClr val="black"/>
                    </a:solidFill>
                    <a:cs typeface="DejaVu Sans"/>
                  </a:rPr>
                  <a:t>0, 2</a:t>
                </a:r>
                <a:r>
                  <a:rPr lang="en-US" sz="2600" dirty="0" smtClean="0">
                    <a:solidFill>
                      <a:prstClr val="black"/>
                    </a:solidFill>
                    <a:cs typeface="Droid Sans Fallback"/>
                  </a:rPr>
                  <a:t>・</a:t>
                </a:r>
                <a:r>
                  <a:rPr lang="en-US" sz="2600" dirty="0" smtClean="0">
                    <a:solidFill>
                      <a:prstClr val="black"/>
                    </a:solidFill>
                    <a:cs typeface="DejaVu Sans"/>
                  </a:rPr>
                  <a:t>(</a:t>
                </a:r>
                <a:r>
                  <a:rPr lang="en-US" sz="2600" dirty="0">
                    <a:solidFill>
                      <a:prstClr val="black"/>
                    </a:solidFill>
                    <a:cs typeface="DejaVu Sans"/>
                  </a:rPr>
                  <a:t>𝜋/2)] = [0, 𝜋]</a:t>
                </a:r>
                <a:r>
                  <a:rPr lang="en-US" sz="2600" dirty="0">
                    <a:solidFill>
                      <a:prstClr val="black"/>
                    </a:solidFill>
                    <a:cs typeface="Trebuchet MS"/>
                  </a:rPr>
                  <a:t>. That is, the set </a:t>
                </a:r>
                <a:r>
                  <a:rPr lang="en-US" sz="2600" dirty="0">
                    <a:solidFill>
                      <a:prstClr val="black"/>
                    </a:solidFill>
                    <a:cs typeface="DejaVu Sans"/>
                  </a:rPr>
                  <a:t>𝐶</a:t>
                </a:r>
                <a:r>
                  <a:rPr lang="en-US" sz="2850" baseline="27777" dirty="0">
                    <a:solidFill>
                      <a:prstClr val="black"/>
                    </a:solidFill>
                    <a:cs typeface="DejaVu Sans"/>
                  </a:rPr>
                  <a:t>′ </a:t>
                </a:r>
                <a:r>
                  <a:rPr lang="en-US" sz="2600" dirty="0">
                    <a:solidFill>
                      <a:prstClr val="black"/>
                    </a:solidFill>
                    <a:cs typeface="Trebuchet MS"/>
                  </a:rPr>
                  <a:t>is the  semicircle defined by: </a:t>
                </a:r>
                <a14:m>
                  <m:oMath xmlns:m="http://schemas.openxmlformats.org/officeDocument/2006/math">
                    <m:r>
                      <a:rPr lang="en-US" sz="2600" i="1" dirty="0" smtClean="0">
                        <a:solidFill>
                          <a:prstClr val="black"/>
                        </a:solidFill>
                        <a:latin typeface="Cambria Math"/>
                        <a:cs typeface="DejaVu Sans"/>
                      </a:rPr>
                      <m:t>|</m:t>
                    </m:r>
                    <m:r>
                      <a:rPr lang="en-US" sz="2600" i="1" dirty="0" smtClean="0">
                        <a:solidFill>
                          <a:prstClr val="black"/>
                        </a:solidFill>
                        <a:latin typeface="Cambria Math"/>
                        <a:cs typeface="DejaVu Sans"/>
                      </a:rPr>
                      <m:t>𝑤</m:t>
                    </m:r>
                    <m:r>
                      <a:rPr lang="en-US" sz="2600" i="1" dirty="0" smtClean="0">
                        <a:solidFill>
                          <a:prstClr val="black"/>
                        </a:solidFill>
                        <a:latin typeface="Cambria Math"/>
                        <a:cs typeface="DejaVu Sans"/>
                      </a:rPr>
                      <m:t>|=</m:t>
                    </m:r>
                    <m:r>
                      <a:rPr lang="en-US" sz="2600" i="1" dirty="0" smtClean="0">
                        <a:solidFill>
                          <a:prstClr val="black"/>
                        </a:solidFill>
                        <a:latin typeface="Cambria Math"/>
                        <a:cs typeface="DejaVu Sans"/>
                      </a:rPr>
                      <m:t>4</m:t>
                    </m:r>
                    <m:r>
                      <a:rPr lang="en-US" sz="2600" i="1" dirty="0">
                        <a:solidFill>
                          <a:prstClr val="black"/>
                        </a:solidFill>
                        <a:latin typeface="Cambria Math"/>
                        <a:cs typeface="DejaVu Sans"/>
                      </a:rPr>
                      <m:t>, </m:t>
                    </m:r>
                    <m:r>
                      <a:rPr lang="en-US" sz="2600" i="1" dirty="0" smtClean="0">
                        <a:solidFill>
                          <a:prstClr val="black"/>
                        </a:solidFill>
                        <a:latin typeface="Cambria Math"/>
                        <a:cs typeface="DejaVu Sans"/>
                      </a:rPr>
                      <m:t>0</m:t>
                    </m:r>
                    <m:r>
                      <a:rPr lang="en-US" sz="2600" i="1" dirty="0" smtClean="0">
                        <a:solidFill>
                          <a:prstClr val="black"/>
                        </a:solidFill>
                        <a:latin typeface="Cambria Math"/>
                        <a:cs typeface="DejaVu Sans"/>
                      </a:rPr>
                      <m:t>≤ </m:t>
                    </m:r>
                    <m:r>
                      <m:rPr>
                        <m:sty m:val="p"/>
                      </m:rPr>
                      <a:rPr lang="en-US" sz="2600" i="1" dirty="0" err="1" smtClean="0">
                        <a:solidFill>
                          <a:prstClr val="black"/>
                        </a:solidFill>
                        <a:latin typeface="Cambria Math"/>
                        <a:cs typeface="DejaVu Sans"/>
                      </a:rPr>
                      <m:t>arg</m:t>
                    </m:r>
                    <m:r>
                      <a:rPr lang="en-US" sz="2600" i="1" dirty="0">
                        <a:solidFill>
                          <a:prstClr val="black"/>
                        </a:solidFill>
                        <a:latin typeface="Cambria Math"/>
                        <a:cs typeface="DejaVu Sans"/>
                      </a:rPr>
                      <m:t>⁡(</m:t>
                    </m:r>
                    <m:r>
                      <a:rPr lang="en-US" sz="2600" i="1" dirty="0">
                        <a:solidFill>
                          <a:prstClr val="black"/>
                        </a:solidFill>
                        <a:latin typeface="Cambria Math"/>
                        <a:cs typeface="DejaVu Sans"/>
                      </a:rPr>
                      <m:t>𝑤</m:t>
                    </m:r>
                    <m:r>
                      <a:rPr lang="en-US" sz="2600" i="1" dirty="0" smtClean="0">
                        <a:solidFill>
                          <a:prstClr val="black"/>
                        </a:solidFill>
                        <a:latin typeface="Cambria Math"/>
                        <a:cs typeface="DejaVu Sans"/>
                      </a:rPr>
                      <m:t>)≤ </m:t>
                    </m:r>
                    <m:r>
                      <a:rPr lang="en-US" sz="2600" i="1" dirty="0">
                        <a:solidFill>
                          <a:prstClr val="black"/>
                        </a:solidFill>
                        <a:latin typeface="Cambria Math"/>
                        <a:cs typeface="DejaVu Sans"/>
                      </a:rPr>
                      <m:t>𝜋</m:t>
                    </m:r>
                  </m:oMath>
                </a14:m>
                <a:r>
                  <a:rPr lang="en-US" sz="2600" dirty="0">
                    <a:solidFill>
                      <a:prstClr val="black"/>
                    </a:solidFill>
                    <a:cs typeface="Trebuchet MS"/>
                  </a:rPr>
                  <a:t>. In conclusion, we have shown  that </a:t>
                </a:r>
                <a:r>
                  <a:rPr lang="en-US" sz="2600" dirty="0">
                    <a:solidFill>
                      <a:prstClr val="black"/>
                    </a:solidFill>
                    <a:cs typeface="DejaVu Sans"/>
                  </a:rPr>
                  <a:t>𝑤 = 𝑧</a:t>
                </a:r>
                <a:r>
                  <a:rPr lang="en-US" sz="2850" baseline="27777" dirty="0">
                    <a:solidFill>
                      <a:prstClr val="black"/>
                    </a:solidFill>
                    <a:cs typeface="DejaVu Sans"/>
                  </a:rPr>
                  <a:t>2 </a:t>
                </a:r>
                <a:r>
                  <a:rPr lang="en-US" sz="2600" dirty="0">
                    <a:solidFill>
                      <a:prstClr val="black"/>
                    </a:solidFill>
                    <a:cs typeface="Trebuchet MS"/>
                  </a:rPr>
                  <a:t>maps the circular arc </a:t>
                </a:r>
                <a:r>
                  <a:rPr lang="en-US" sz="2600" dirty="0">
                    <a:solidFill>
                      <a:prstClr val="black"/>
                    </a:solidFill>
                    <a:cs typeface="DejaVu Sans"/>
                  </a:rPr>
                  <a:t>𝐶</a:t>
                </a:r>
                <a:r>
                  <a:rPr lang="en-US" sz="2600" i="1" dirty="0">
                    <a:solidFill>
                      <a:prstClr val="black"/>
                    </a:solidFill>
                    <a:cs typeface="Trebuchet MS"/>
                  </a:rPr>
                  <a:t>, </a:t>
                </a:r>
                <a:r>
                  <a:rPr lang="en-US" sz="2600" dirty="0">
                    <a:solidFill>
                      <a:prstClr val="black"/>
                    </a:solidFill>
                    <a:cs typeface="Trebuchet MS"/>
                  </a:rPr>
                  <a:t>shown in color, onto the semicircle </a:t>
                </a:r>
                <a:r>
                  <a:rPr lang="en-US" sz="2600" dirty="0">
                    <a:solidFill>
                      <a:prstClr val="black"/>
                    </a:solidFill>
                    <a:cs typeface="DejaVu Sans"/>
                  </a:rPr>
                  <a:t>𝐶</a:t>
                </a:r>
                <a:r>
                  <a:rPr lang="en-US" sz="2850" baseline="27777" dirty="0">
                    <a:solidFill>
                      <a:prstClr val="black"/>
                    </a:solidFill>
                    <a:cs typeface="DejaVu Sans"/>
                  </a:rPr>
                  <a:t>′ </a:t>
                </a:r>
                <a:r>
                  <a:rPr lang="en-US" sz="2600" dirty="0">
                    <a:solidFill>
                      <a:prstClr val="black"/>
                    </a:solidFill>
                    <a:cs typeface="Trebuchet MS"/>
                  </a:rPr>
                  <a:t>shown in  black.</a:t>
                </a:r>
                <a:endParaRPr sz="2600" dirty="0">
                  <a:solidFill>
                    <a:prstClr val="black"/>
                  </a:solidFill>
                  <a:cs typeface="Trebuchet MS"/>
                </a:endParaRPr>
              </a:p>
            </p:txBody>
          </p:sp>
        </mc:Choice>
        <mc:Fallback xmlns="">
          <p:sp>
            <p:nvSpPr>
              <p:cNvPr id="2" name="object 2"/>
              <p:cNvSpPr txBox="1">
                <a:spLocks noRot="1" noChangeAspect="1" noMove="1" noResize="1" noEditPoints="1" noAdjustHandles="1" noChangeArrowheads="1" noChangeShapeType="1" noTextEdit="1"/>
              </p:cNvSpPr>
              <p:nvPr/>
            </p:nvSpPr>
            <p:spPr>
              <a:xfrm>
                <a:off x="502107" y="799033"/>
                <a:ext cx="11449685" cy="5210401"/>
              </a:xfrm>
              <a:prstGeom prst="rect">
                <a:avLst/>
              </a:prstGeom>
              <a:blipFill rotWithShape="1">
                <a:blip r:embed="rId2"/>
                <a:stretch>
                  <a:fillRect l="-1597" t="-1637" r="-1703" b="-2924"/>
                </a:stretch>
              </a:blipFill>
            </p:spPr>
            <p:txBody>
              <a:bodyPr/>
              <a:lstStyle/>
              <a:p>
                <a:r>
                  <a:rPr lang="en-US">
                    <a:noFill/>
                  </a:rPr>
                  <a:t> </a:t>
                </a:r>
              </a:p>
            </p:txBody>
          </p:sp>
        </mc:Fallback>
      </mc:AlternateContent>
      <p:sp>
        <p:nvSpPr>
          <p:cNvPr id="3" name="object 3"/>
          <p:cNvSpPr txBox="1">
            <a:spLocks noGrp="1"/>
          </p:cNvSpPr>
          <p:nvPr>
            <p:ph type="title"/>
          </p:nvPr>
        </p:nvSpPr>
        <p:spPr>
          <a:xfrm>
            <a:off x="580440" y="64388"/>
            <a:ext cx="10822305" cy="696595"/>
          </a:xfrm>
          <a:prstGeom prst="rect">
            <a:avLst/>
          </a:prstGeom>
        </p:spPr>
        <p:txBody>
          <a:bodyPr vert="horz" wrap="square" lIns="0" tIns="12700" rIns="0" bIns="0" rtlCol="0">
            <a:spAutoFit/>
          </a:bodyPr>
          <a:lstStyle/>
          <a:p>
            <a:pPr marL="12700">
              <a:lnSpc>
                <a:spcPct val="100000"/>
              </a:lnSpc>
              <a:spcBef>
                <a:spcPts val="100"/>
              </a:spcBef>
            </a:pPr>
            <a:r>
              <a:rPr sz="4400" dirty="0">
                <a:latin typeface="+mn-lt"/>
              </a:rPr>
              <a:t>Example: Image of a Circular Arc under </a:t>
            </a:r>
            <a:r>
              <a:rPr sz="4400" b="0" dirty="0">
                <a:latin typeface="+mn-lt"/>
                <a:cs typeface="DejaVu Sans"/>
              </a:rPr>
              <a:t>𝒘 = 𝒛</a:t>
            </a:r>
            <a:r>
              <a:rPr sz="4800" b="0" baseline="27777" dirty="0">
                <a:latin typeface="+mn-lt"/>
                <a:cs typeface="DejaVu Sans"/>
              </a:rPr>
              <a:t>𝟐</a:t>
            </a:r>
            <a:endParaRPr sz="4800" baseline="27777">
              <a:latin typeface="+mn-lt"/>
              <a:cs typeface="DejaVu Sans"/>
            </a:endParaRP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028880" y="1162080"/>
              <a:ext cx="8067960" cy="5696280"/>
            </p14:xfrm>
          </p:contentPart>
        </mc:Choice>
        <mc:Fallback xmlns="">
          <p:pic>
            <p:nvPicPr>
              <p:cNvPr id="4" name="Ink 3"/>
              <p:cNvPicPr/>
              <p:nvPr/>
            </p:nvPicPr>
            <p:blipFill>
              <a:blip r:embed="rId4"/>
              <a:stretch>
                <a:fillRect/>
              </a:stretch>
            </p:blipFill>
            <p:spPr>
              <a:xfrm>
                <a:off x="1019520" y="1152720"/>
                <a:ext cx="8086680" cy="571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1905120" y="1152360"/>
              <a:ext cx="9954000" cy="5715360"/>
            </p14:xfrm>
          </p:contentPart>
        </mc:Choice>
        <mc:Fallback xmlns="">
          <p:pic>
            <p:nvPicPr>
              <p:cNvPr id="5" name="Ink 4"/>
              <p:cNvPicPr/>
              <p:nvPr/>
            </p:nvPicPr>
            <p:blipFill>
              <a:blip r:embed="rId6"/>
              <a:stretch>
                <a:fillRect/>
              </a:stretch>
            </p:blipFill>
            <p:spPr>
              <a:xfrm>
                <a:off x="1895760" y="1143000"/>
                <a:ext cx="9972720" cy="5734080"/>
              </a:xfrm>
              <a:prstGeom prst="rect">
                <a:avLst/>
              </a:prstGeom>
            </p:spPr>
          </p:pic>
        </mc:Fallback>
      </mc:AlternateContent>
    </p:spTree>
    <p:extLst>
      <p:ext uri="{BB962C8B-B14F-4D97-AF65-F5344CB8AC3E}">
        <p14:creationId xmlns:p14="http://schemas.microsoft.com/office/powerpoint/2010/main" val="5375082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3216" y="317068"/>
            <a:ext cx="10822305" cy="697230"/>
          </a:xfrm>
          <a:prstGeom prst="rect">
            <a:avLst/>
          </a:prstGeom>
        </p:spPr>
        <p:txBody>
          <a:bodyPr vert="horz" wrap="square" lIns="0" tIns="13335" rIns="0" bIns="0" rtlCol="0">
            <a:spAutoFit/>
          </a:bodyPr>
          <a:lstStyle/>
          <a:p>
            <a:pPr marL="12700">
              <a:lnSpc>
                <a:spcPct val="100000"/>
              </a:lnSpc>
              <a:spcBef>
                <a:spcPts val="105"/>
              </a:spcBef>
            </a:pPr>
            <a:r>
              <a:rPr sz="4400" dirty="0">
                <a:latin typeface="+mn-lt"/>
              </a:rPr>
              <a:t>Example: Image of a Circular Arc under </a:t>
            </a:r>
            <a:r>
              <a:rPr sz="4400" b="0" dirty="0">
                <a:latin typeface="+mn-lt"/>
                <a:cs typeface="DejaVu Sans"/>
              </a:rPr>
              <a:t>𝒘 = 𝒛</a:t>
            </a:r>
            <a:r>
              <a:rPr sz="4800" b="0" baseline="27777" dirty="0">
                <a:latin typeface="+mn-lt"/>
                <a:cs typeface="DejaVu Sans"/>
              </a:rPr>
              <a:t>𝟐</a:t>
            </a:r>
            <a:endParaRPr sz="4800" baseline="27777">
              <a:latin typeface="+mn-lt"/>
              <a:cs typeface="DejaVu Sans"/>
            </a:endParaRPr>
          </a:p>
        </p:txBody>
      </p:sp>
      <p:sp>
        <p:nvSpPr>
          <p:cNvPr id="3" name="object 3"/>
          <p:cNvSpPr/>
          <p:nvPr/>
        </p:nvSpPr>
        <p:spPr>
          <a:xfrm>
            <a:off x="1045739" y="1804179"/>
            <a:ext cx="10642580" cy="3528133"/>
          </a:xfrm>
          <a:prstGeom prst="rect">
            <a:avLst/>
          </a:prstGeom>
          <a:blipFill>
            <a:blip r:embed="rId2" cstate="print"/>
            <a:stretch>
              <a:fillRect/>
            </a:stretch>
          </a:blipFill>
        </p:spPr>
        <p:txBody>
          <a:bodyPr wrap="square" lIns="0" tIns="0" rIns="0" bIns="0" rtlCol="0"/>
          <a:lstStyle/>
          <a:p>
            <a:endParaRPr>
              <a:solidFill>
                <a:prstClr val="black"/>
              </a:solidFill>
            </a:endParaRP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219560" y="971280"/>
              <a:ext cx="5181840" cy="5077440"/>
            </p14:xfrm>
          </p:contentPart>
        </mc:Choice>
        <mc:Fallback xmlns="">
          <p:pic>
            <p:nvPicPr>
              <p:cNvPr id="4" name="Ink 3"/>
              <p:cNvPicPr/>
              <p:nvPr/>
            </p:nvPicPr>
            <p:blipFill>
              <a:blip r:embed="rId4"/>
              <a:stretch>
                <a:fillRect/>
              </a:stretch>
            </p:blipFill>
            <p:spPr>
              <a:xfrm>
                <a:off x="4210200" y="961920"/>
                <a:ext cx="5200560" cy="5096160"/>
              </a:xfrm>
              <a:prstGeom prst="rect">
                <a:avLst/>
              </a:prstGeom>
            </p:spPr>
          </p:pic>
        </mc:Fallback>
      </mc:AlternateContent>
    </p:spTree>
    <p:extLst>
      <p:ext uri="{BB962C8B-B14F-4D97-AF65-F5344CB8AC3E}">
        <p14:creationId xmlns:p14="http://schemas.microsoft.com/office/powerpoint/2010/main" val="32307016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bject 2"/>
              <p:cNvSpPr txBox="1"/>
              <p:nvPr/>
            </p:nvSpPr>
            <p:spPr>
              <a:xfrm>
                <a:off x="381000" y="799033"/>
                <a:ext cx="11658599" cy="6026073"/>
              </a:xfrm>
              <a:prstGeom prst="rect">
                <a:avLst/>
              </a:prstGeom>
            </p:spPr>
            <p:txBody>
              <a:bodyPr vert="horz" wrap="square" lIns="0" tIns="11430" rIns="0" bIns="0" rtlCol="0">
                <a:spAutoFit/>
              </a:bodyPr>
              <a:lstStyle/>
              <a:p>
                <a:pPr algn="just"/>
                <a:r>
                  <a:rPr lang="en-US" sz="2500" dirty="0" smtClean="0">
                    <a:solidFill>
                      <a:prstClr val="black"/>
                    </a:solidFill>
                  </a:rPr>
                  <a:t>Find the image of the triangle with vertices </a:t>
                </a:r>
                <a14:m>
                  <m:oMath xmlns:m="http://schemas.openxmlformats.org/officeDocument/2006/math">
                    <m:r>
                      <a:rPr lang="en-US" sz="2500" i="1" dirty="0" smtClean="0">
                        <a:solidFill>
                          <a:prstClr val="black"/>
                        </a:solidFill>
                        <a:latin typeface="Cambria Math"/>
                      </a:rPr>
                      <m:t>0</m:t>
                    </m:r>
                    <m:r>
                      <a:rPr lang="en-US" sz="2500" i="1" dirty="0" smtClean="0">
                        <a:solidFill>
                          <a:prstClr val="black"/>
                        </a:solidFill>
                        <a:latin typeface="Cambria Math"/>
                      </a:rPr>
                      <m:t>, </m:t>
                    </m:r>
                    <m:r>
                      <a:rPr lang="en-US" sz="2500" i="1" dirty="0" smtClean="0">
                        <a:solidFill>
                          <a:prstClr val="black"/>
                        </a:solidFill>
                        <a:latin typeface="Cambria Math"/>
                      </a:rPr>
                      <m:t>1</m:t>
                    </m:r>
                    <m:r>
                      <a:rPr lang="en-US" sz="2500" i="1" dirty="0" smtClean="0">
                        <a:solidFill>
                          <a:prstClr val="black"/>
                        </a:solidFill>
                        <a:latin typeface="Cambria Math"/>
                      </a:rPr>
                      <m:t>+</m:t>
                    </m:r>
                    <m:r>
                      <a:rPr lang="en-US" sz="2500" i="1" dirty="0" smtClean="0">
                        <a:solidFill>
                          <a:prstClr val="black"/>
                        </a:solidFill>
                        <a:latin typeface="Cambria Math"/>
                      </a:rPr>
                      <m:t>𝑖</m:t>
                    </m:r>
                    <m:r>
                      <a:rPr lang="en-US" sz="2500" i="1" dirty="0" smtClean="0">
                        <a:solidFill>
                          <a:prstClr val="black"/>
                        </a:solidFill>
                        <a:latin typeface="Cambria Math"/>
                      </a:rPr>
                      <m:t>, </m:t>
                    </m:r>
                    <m:r>
                      <m:rPr>
                        <m:sty m:val="p"/>
                      </m:rPr>
                      <a:rPr lang="en-US" sz="2500" dirty="0" smtClean="0">
                        <a:solidFill>
                          <a:prstClr val="black"/>
                        </a:solidFill>
                        <a:latin typeface="Cambria Math"/>
                      </a:rPr>
                      <m:t>and</m:t>
                    </m:r>
                    <m:r>
                      <a:rPr lang="en-US" sz="2500" i="1" dirty="0" smtClean="0">
                        <a:solidFill>
                          <a:prstClr val="black"/>
                        </a:solidFill>
                        <a:latin typeface="Cambria Math"/>
                      </a:rPr>
                      <m:t> </m:t>
                    </m:r>
                    <m:r>
                      <a:rPr lang="en-US" sz="2500" i="1" dirty="0" smtClean="0">
                        <a:solidFill>
                          <a:prstClr val="black"/>
                        </a:solidFill>
                        <a:latin typeface="Cambria Math"/>
                      </a:rPr>
                      <m:t>1</m:t>
                    </m:r>
                    <m:r>
                      <a:rPr lang="en-US" sz="2500" i="1" dirty="0" smtClean="0">
                        <a:solidFill>
                          <a:prstClr val="black"/>
                        </a:solidFill>
                        <a:latin typeface="Cambria Math"/>
                      </a:rPr>
                      <m:t>−</m:t>
                    </m:r>
                    <m:r>
                      <a:rPr lang="en-US" sz="2500" i="1" dirty="0" smtClean="0">
                        <a:solidFill>
                          <a:prstClr val="black"/>
                        </a:solidFill>
                        <a:latin typeface="Cambria Math"/>
                      </a:rPr>
                      <m:t>𝑖</m:t>
                    </m:r>
                    <m:r>
                      <a:rPr lang="en-US" sz="2500" i="1" dirty="0" smtClean="0">
                        <a:solidFill>
                          <a:prstClr val="black"/>
                        </a:solidFill>
                        <a:latin typeface="Cambria Math"/>
                      </a:rPr>
                      <m:t> </m:t>
                    </m:r>
                  </m:oMath>
                </a14:m>
                <a:r>
                  <a:rPr lang="en-US" sz="2500" dirty="0">
                    <a:solidFill>
                      <a:prstClr val="black"/>
                    </a:solidFill>
                  </a:rPr>
                  <a:t>under </a:t>
                </a:r>
                <a:r>
                  <a:rPr lang="en-US" sz="2500" dirty="0" smtClean="0">
                    <a:solidFill>
                      <a:prstClr val="black"/>
                    </a:solidFill>
                  </a:rPr>
                  <a:t>the mapping </a:t>
                </a:r>
                <a14:m>
                  <m:oMath xmlns:m="http://schemas.openxmlformats.org/officeDocument/2006/math">
                    <m:r>
                      <a:rPr lang="en-US" sz="2500" i="1" dirty="0" smtClean="0">
                        <a:solidFill>
                          <a:prstClr val="black"/>
                        </a:solidFill>
                        <a:latin typeface="Cambria Math"/>
                        <a:cs typeface="DejaVu Sans"/>
                      </a:rPr>
                      <m:t>𝑤</m:t>
                    </m:r>
                    <m:r>
                      <a:rPr lang="en-US" sz="2500" i="1" dirty="0" smtClean="0">
                        <a:solidFill>
                          <a:prstClr val="black"/>
                        </a:solidFill>
                        <a:latin typeface="Cambria Math"/>
                        <a:cs typeface="DejaVu Sans"/>
                      </a:rPr>
                      <m:t>= </m:t>
                    </m:r>
                    <m:r>
                      <a:rPr lang="en-US" sz="2500" i="1" dirty="0" smtClean="0">
                        <a:solidFill>
                          <a:prstClr val="black"/>
                        </a:solidFill>
                        <a:latin typeface="Cambria Math"/>
                        <a:cs typeface="DejaVu Sans"/>
                      </a:rPr>
                      <m:t>𝑧</m:t>
                    </m:r>
                    <m:r>
                      <a:rPr lang="en-US" sz="2500" i="1" baseline="27777" dirty="0">
                        <a:solidFill>
                          <a:prstClr val="black"/>
                        </a:solidFill>
                        <a:latin typeface="Cambria Math"/>
                        <a:cs typeface="DejaVu Sans"/>
                      </a:rPr>
                      <m:t>2</m:t>
                    </m:r>
                  </m:oMath>
                </a14:m>
                <a:r>
                  <a:rPr lang="en-US" sz="2500" dirty="0">
                    <a:solidFill>
                      <a:prstClr val="black"/>
                    </a:solidFill>
                    <a:cs typeface="Trebuchet MS"/>
                  </a:rPr>
                  <a:t>.</a:t>
                </a:r>
              </a:p>
              <a:p>
                <a:pPr marL="12700" algn="just">
                  <a:lnSpc>
                    <a:spcPts val="3095"/>
                  </a:lnSpc>
                </a:pPr>
                <a:r>
                  <a:rPr lang="en-US" sz="2500" b="1" dirty="0">
                    <a:solidFill>
                      <a:srgbClr val="006FC0"/>
                    </a:solidFill>
                    <a:cs typeface="Trebuchet MS"/>
                  </a:rPr>
                  <a:t>Solution:</a:t>
                </a:r>
                <a:endParaRPr lang="en-US" sz="2500" dirty="0">
                  <a:solidFill>
                    <a:prstClr val="black"/>
                  </a:solidFill>
                  <a:cs typeface="Trebuchet MS"/>
                </a:endParaRPr>
              </a:p>
              <a:p>
                <a:pPr algn="just"/>
                <a:r>
                  <a:rPr lang="en-US" sz="2500" dirty="0" smtClean="0">
                    <a:solidFill>
                      <a:prstClr val="black"/>
                    </a:solidFill>
                  </a:rPr>
                  <a:t>Let </a:t>
                </a:r>
                <a14:m>
                  <m:oMath xmlns:m="http://schemas.openxmlformats.org/officeDocument/2006/math">
                    <m:r>
                      <a:rPr lang="en-US" sz="2500" i="1" dirty="0" smtClean="0">
                        <a:solidFill>
                          <a:prstClr val="black"/>
                        </a:solidFill>
                        <a:latin typeface="Cambria Math"/>
                      </a:rPr>
                      <m:t>𝑆</m:t>
                    </m:r>
                  </m:oMath>
                </a14:m>
                <a:r>
                  <a:rPr lang="en-US" sz="2500" i="1" dirty="0">
                    <a:solidFill>
                      <a:prstClr val="black"/>
                    </a:solidFill>
                  </a:rPr>
                  <a:t> </a:t>
                </a:r>
                <a:r>
                  <a:rPr lang="en-US" sz="2500" dirty="0">
                    <a:solidFill>
                      <a:prstClr val="black"/>
                    </a:solidFill>
                  </a:rPr>
                  <a:t>denote the triangle with vertices at </a:t>
                </a:r>
                <a14:m>
                  <m:oMath xmlns:m="http://schemas.openxmlformats.org/officeDocument/2006/math">
                    <m:r>
                      <a:rPr lang="en-US" sz="2500" i="1" dirty="0" smtClean="0">
                        <a:solidFill>
                          <a:prstClr val="black"/>
                        </a:solidFill>
                        <a:latin typeface="Cambria Math"/>
                      </a:rPr>
                      <m:t>0</m:t>
                    </m:r>
                    <m:r>
                      <a:rPr lang="en-US" sz="2500" i="1" dirty="0" smtClean="0">
                        <a:solidFill>
                          <a:prstClr val="black"/>
                        </a:solidFill>
                        <a:latin typeface="Cambria Math"/>
                      </a:rPr>
                      <m:t>, </m:t>
                    </m:r>
                    <m:r>
                      <a:rPr lang="en-US" sz="2500" i="1" dirty="0" smtClean="0">
                        <a:solidFill>
                          <a:prstClr val="black"/>
                        </a:solidFill>
                        <a:latin typeface="Cambria Math"/>
                      </a:rPr>
                      <m:t>1</m:t>
                    </m:r>
                    <m:r>
                      <a:rPr lang="en-US" sz="2500" i="1" dirty="0" smtClean="0">
                        <a:solidFill>
                          <a:prstClr val="black"/>
                        </a:solidFill>
                        <a:latin typeface="Cambria Math"/>
                      </a:rPr>
                      <m:t>+</m:t>
                    </m:r>
                    <m:r>
                      <a:rPr lang="en-US" sz="2500" i="1" dirty="0" smtClean="0">
                        <a:solidFill>
                          <a:prstClr val="black"/>
                        </a:solidFill>
                        <a:latin typeface="Cambria Math"/>
                      </a:rPr>
                      <m:t>𝑖</m:t>
                    </m:r>
                    <m:r>
                      <a:rPr lang="en-US" sz="2500" i="1" dirty="0" smtClean="0">
                        <a:solidFill>
                          <a:prstClr val="black"/>
                        </a:solidFill>
                        <a:latin typeface="Cambria Math"/>
                      </a:rPr>
                      <m:t>, </m:t>
                    </m:r>
                    <m:r>
                      <m:rPr>
                        <m:sty m:val="p"/>
                      </m:rPr>
                      <a:rPr lang="en-US" sz="2500" dirty="0" smtClean="0">
                        <a:solidFill>
                          <a:prstClr val="black"/>
                        </a:solidFill>
                        <a:latin typeface="Cambria Math"/>
                      </a:rPr>
                      <m:t>and</m:t>
                    </m:r>
                    <m:r>
                      <a:rPr lang="en-US" sz="2500" i="1" dirty="0" smtClean="0">
                        <a:solidFill>
                          <a:prstClr val="black"/>
                        </a:solidFill>
                        <a:latin typeface="Cambria Math"/>
                      </a:rPr>
                      <m:t> </m:t>
                    </m:r>
                    <m:r>
                      <a:rPr lang="en-US" sz="2500" i="1" dirty="0" smtClean="0">
                        <a:solidFill>
                          <a:prstClr val="black"/>
                        </a:solidFill>
                        <a:latin typeface="Cambria Math"/>
                      </a:rPr>
                      <m:t>1</m:t>
                    </m:r>
                    <m:r>
                      <a:rPr lang="en-US" sz="2500" i="1" dirty="0" smtClean="0">
                        <a:solidFill>
                          <a:prstClr val="black"/>
                        </a:solidFill>
                        <a:latin typeface="Cambria Math"/>
                      </a:rPr>
                      <m:t>−</m:t>
                    </m:r>
                    <m:r>
                      <a:rPr lang="en-US" sz="2500" i="1" dirty="0" smtClean="0">
                        <a:solidFill>
                          <a:prstClr val="black"/>
                        </a:solidFill>
                        <a:latin typeface="Cambria Math"/>
                      </a:rPr>
                      <m:t>𝑖</m:t>
                    </m:r>
                  </m:oMath>
                </a14:m>
                <a:r>
                  <a:rPr lang="en-US" sz="2500" dirty="0">
                    <a:solidFill>
                      <a:prstClr val="black"/>
                    </a:solidFill>
                  </a:rPr>
                  <a:t> </a:t>
                </a:r>
                <a:r>
                  <a:rPr lang="en-US" sz="2500" dirty="0" smtClean="0">
                    <a:solidFill>
                      <a:prstClr val="black"/>
                    </a:solidFill>
                  </a:rPr>
                  <a:t>and let </a:t>
                </a:r>
                <a14:m>
                  <m:oMath xmlns:m="http://schemas.openxmlformats.org/officeDocument/2006/math">
                    <m:sSup>
                      <m:sSupPr>
                        <m:ctrlPr>
                          <a:rPr lang="en-US" sz="2500" i="1" dirty="0" smtClean="0">
                            <a:solidFill>
                              <a:prstClr val="black"/>
                            </a:solidFill>
                            <a:latin typeface="Cambria Math"/>
                          </a:rPr>
                        </m:ctrlPr>
                      </m:sSupPr>
                      <m:e>
                        <m:r>
                          <a:rPr lang="en-US" sz="2500" i="1" dirty="0" smtClean="0">
                            <a:solidFill>
                              <a:prstClr val="black"/>
                            </a:solidFill>
                            <a:latin typeface="Cambria Math"/>
                          </a:rPr>
                          <m:t>𝑆</m:t>
                        </m:r>
                      </m:e>
                      <m:sup>
                        <m:r>
                          <a:rPr lang="en-US" sz="2500" i="1" dirty="0" smtClean="0">
                            <a:solidFill>
                              <a:prstClr val="black"/>
                            </a:solidFill>
                            <a:latin typeface="Cambria Math"/>
                          </a:rPr>
                          <m:t>′</m:t>
                        </m:r>
                      </m:sup>
                    </m:sSup>
                  </m:oMath>
                </a14:m>
                <a:r>
                  <a:rPr lang="en-US" sz="2500" i="1" dirty="0">
                    <a:solidFill>
                      <a:prstClr val="black"/>
                    </a:solidFill>
                  </a:rPr>
                  <a:t> </a:t>
                </a:r>
                <a:r>
                  <a:rPr lang="en-US" sz="2500" dirty="0">
                    <a:solidFill>
                      <a:prstClr val="black"/>
                    </a:solidFill>
                  </a:rPr>
                  <a:t>denote its image under </a:t>
                </a:r>
                <a14:m>
                  <m:oMath xmlns:m="http://schemas.openxmlformats.org/officeDocument/2006/math">
                    <m:r>
                      <a:rPr lang="en-US" sz="2500" i="1" dirty="0" smtClean="0">
                        <a:solidFill>
                          <a:prstClr val="black"/>
                        </a:solidFill>
                        <a:latin typeface="Cambria Math"/>
                        <a:cs typeface="DejaVu Sans"/>
                      </a:rPr>
                      <m:t>𝑤</m:t>
                    </m:r>
                    <m:r>
                      <a:rPr lang="en-US" sz="2500" i="1" dirty="0" smtClean="0">
                        <a:solidFill>
                          <a:prstClr val="black"/>
                        </a:solidFill>
                        <a:latin typeface="Cambria Math"/>
                        <a:cs typeface="DejaVu Sans"/>
                      </a:rPr>
                      <m:t> = </m:t>
                    </m:r>
                    <m:r>
                      <a:rPr lang="en-US" sz="2500" i="1" dirty="0" smtClean="0">
                        <a:solidFill>
                          <a:prstClr val="black"/>
                        </a:solidFill>
                        <a:latin typeface="Cambria Math"/>
                        <a:cs typeface="DejaVu Sans"/>
                      </a:rPr>
                      <m:t>𝑧</m:t>
                    </m:r>
                    <m:r>
                      <a:rPr lang="en-US" sz="2500" i="1" baseline="27777" dirty="0">
                        <a:solidFill>
                          <a:prstClr val="black"/>
                        </a:solidFill>
                        <a:latin typeface="Cambria Math"/>
                        <a:cs typeface="DejaVu Sans"/>
                      </a:rPr>
                      <m:t>2</m:t>
                    </m:r>
                  </m:oMath>
                </a14:m>
                <a:r>
                  <a:rPr lang="en-US" sz="2500" dirty="0">
                    <a:solidFill>
                      <a:prstClr val="black"/>
                    </a:solidFill>
                  </a:rPr>
                  <a:t>. Each of the three sides of </a:t>
                </a:r>
                <a14:m>
                  <m:oMath xmlns:m="http://schemas.openxmlformats.org/officeDocument/2006/math">
                    <m:r>
                      <a:rPr lang="en-US" sz="2500" i="1" dirty="0" smtClean="0">
                        <a:solidFill>
                          <a:prstClr val="black"/>
                        </a:solidFill>
                        <a:latin typeface="Cambria Math"/>
                      </a:rPr>
                      <m:t>𝑆</m:t>
                    </m:r>
                  </m:oMath>
                </a14:m>
                <a:r>
                  <a:rPr lang="en-US" sz="2500" i="1" dirty="0">
                    <a:solidFill>
                      <a:prstClr val="black"/>
                    </a:solidFill>
                  </a:rPr>
                  <a:t> </a:t>
                </a:r>
                <a:r>
                  <a:rPr lang="en-US" sz="2500" dirty="0">
                    <a:solidFill>
                      <a:prstClr val="black"/>
                    </a:solidFill>
                  </a:rPr>
                  <a:t>will </a:t>
                </a:r>
                <a:r>
                  <a:rPr lang="en-US" sz="2500" dirty="0" smtClean="0">
                    <a:solidFill>
                      <a:prstClr val="black"/>
                    </a:solidFill>
                  </a:rPr>
                  <a:t>be treated </a:t>
                </a:r>
                <a:r>
                  <a:rPr lang="en-US" sz="2500" dirty="0">
                    <a:solidFill>
                      <a:prstClr val="black"/>
                    </a:solidFill>
                  </a:rPr>
                  <a:t>separately. The side of </a:t>
                </a:r>
                <a14:m>
                  <m:oMath xmlns:m="http://schemas.openxmlformats.org/officeDocument/2006/math">
                    <m:r>
                      <a:rPr lang="en-US" sz="2500" i="1" dirty="0" smtClean="0">
                        <a:solidFill>
                          <a:prstClr val="black"/>
                        </a:solidFill>
                        <a:latin typeface="Cambria Math"/>
                      </a:rPr>
                      <m:t>𝑆</m:t>
                    </m:r>
                  </m:oMath>
                </a14:m>
                <a:r>
                  <a:rPr lang="en-US" sz="2500" i="1" dirty="0">
                    <a:solidFill>
                      <a:prstClr val="black"/>
                    </a:solidFill>
                  </a:rPr>
                  <a:t> </a:t>
                </a:r>
                <a:r>
                  <a:rPr lang="en-US" sz="2500" dirty="0">
                    <a:solidFill>
                      <a:prstClr val="black"/>
                    </a:solidFill>
                  </a:rPr>
                  <a:t>containing the vertices </a:t>
                </a:r>
                <a14:m>
                  <m:oMath xmlns:m="http://schemas.openxmlformats.org/officeDocument/2006/math">
                    <m:r>
                      <a:rPr lang="en-US" sz="2500" i="1" dirty="0" smtClean="0">
                        <a:solidFill>
                          <a:prstClr val="black"/>
                        </a:solidFill>
                        <a:latin typeface="Cambria Math"/>
                      </a:rPr>
                      <m:t>0</m:t>
                    </m:r>
                  </m:oMath>
                </a14:m>
                <a:r>
                  <a:rPr lang="en-US" sz="2500" dirty="0">
                    <a:solidFill>
                      <a:prstClr val="black"/>
                    </a:solidFill>
                  </a:rPr>
                  <a:t> and </a:t>
                </a:r>
                <a14:m>
                  <m:oMath xmlns:m="http://schemas.openxmlformats.org/officeDocument/2006/math">
                    <m:r>
                      <a:rPr lang="en-US" sz="2500" i="1" dirty="0" smtClean="0">
                        <a:solidFill>
                          <a:prstClr val="black"/>
                        </a:solidFill>
                        <a:latin typeface="Cambria Math"/>
                      </a:rPr>
                      <m:t>1</m:t>
                    </m:r>
                    <m:r>
                      <a:rPr lang="en-US" sz="2500" i="1" dirty="0" smtClean="0">
                        <a:solidFill>
                          <a:prstClr val="black"/>
                        </a:solidFill>
                        <a:latin typeface="Cambria Math"/>
                      </a:rPr>
                      <m:t>+</m:t>
                    </m:r>
                    <m:r>
                      <a:rPr lang="en-US" sz="2500" i="1" dirty="0" smtClean="0">
                        <a:solidFill>
                          <a:prstClr val="black"/>
                        </a:solidFill>
                        <a:latin typeface="Cambria Math"/>
                      </a:rPr>
                      <m:t>𝑖</m:t>
                    </m:r>
                  </m:oMath>
                </a14:m>
                <a:r>
                  <a:rPr lang="en-US" sz="2500" i="1" dirty="0" smtClean="0">
                    <a:solidFill>
                      <a:prstClr val="black"/>
                    </a:solidFill>
                  </a:rPr>
                  <a:t> </a:t>
                </a:r>
                <a:r>
                  <a:rPr lang="en-US" sz="2500" dirty="0">
                    <a:solidFill>
                      <a:prstClr val="black"/>
                    </a:solidFill>
                  </a:rPr>
                  <a:t>lies on </a:t>
                </a:r>
                <a:r>
                  <a:rPr lang="en-US" sz="2500" dirty="0" smtClean="0">
                    <a:solidFill>
                      <a:prstClr val="black"/>
                    </a:solidFill>
                  </a:rPr>
                  <a:t>a ray emanating </a:t>
                </a:r>
                <a:r>
                  <a:rPr lang="en-US" sz="2500" dirty="0">
                    <a:solidFill>
                      <a:prstClr val="black"/>
                    </a:solidFill>
                  </a:rPr>
                  <a:t>from the origin and making an angle of </a:t>
                </a:r>
                <a14:m>
                  <m:oMath xmlns:m="http://schemas.openxmlformats.org/officeDocument/2006/math">
                    <m:r>
                      <a:rPr lang="en-US" sz="2500" i="1" dirty="0" smtClean="0">
                        <a:solidFill>
                          <a:prstClr val="black"/>
                        </a:solidFill>
                        <a:latin typeface="Cambria Math"/>
                      </a:rPr>
                      <m:t>𝜋</m:t>
                    </m:r>
                    <m:r>
                      <a:rPr lang="en-US" sz="2500" i="1" dirty="0" smtClean="0">
                        <a:solidFill>
                          <a:prstClr val="black"/>
                        </a:solidFill>
                        <a:latin typeface="Cambria Math"/>
                      </a:rPr>
                      <m:t>/</m:t>
                    </m:r>
                    <m:r>
                      <a:rPr lang="en-US" sz="2500" i="1" dirty="0" smtClean="0">
                        <a:solidFill>
                          <a:prstClr val="black"/>
                        </a:solidFill>
                        <a:latin typeface="Cambria Math"/>
                      </a:rPr>
                      <m:t>4</m:t>
                    </m:r>
                  </m:oMath>
                </a14:m>
                <a:r>
                  <a:rPr lang="en-US" sz="2500" dirty="0">
                    <a:solidFill>
                      <a:prstClr val="black"/>
                    </a:solidFill>
                  </a:rPr>
                  <a:t> radians with </a:t>
                </a:r>
                <a:r>
                  <a:rPr lang="en-US" sz="2500" dirty="0" smtClean="0">
                    <a:solidFill>
                      <a:prstClr val="black"/>
                    </a:solidFill>
                  </a:rPr>
                  <a:t>the positive </a:t>
                </a:r>
                <a14:m>
                  <m:oMath xmlns:m="http://schemas.openxmlformats.org/officeDocument/2006/math">
                    <m:r>
                      <a:rPr lang="en-US" sz="2500" i="1" dirty="0" smtClean="0">
                        <a:solidFill>
                          <a:prstClr val="black"/>
                        </a:solidFill>
                        <a:latin typeface="Cambria Math"/>
                      </a:rPr>
                      <m:t>𝑥</m:t>
                    </m:r>
                    <m:r>
                      <a:rPr lang="en-US" sz="2500" i="1" dirty="0" smtClean="0">
                        <a:solidFill>
                          <a:prstClr val="black"/>
                        </a:solidFill>
                        <a:latin typeface="Cambria Math"/>
                      </a:rPr>
                      <m:t>−</m:t>
                    </m:r>
                  </m:oMath>
                </a14:m>
                <a:r>
                  <a:rPr lang="en-US" sz="2500" dirty="0">
                    <a:solidFill>
                      <a:prstClr val="black"/>
                    </a:solidFill>
                  </a:rPr>
                  <a:t>axis. </a:t>
                </a:r>
                <a:r>
                  <a:rPr lang="en-US" sz="2500" dirty="0" smtClean="0">
                    <a:solidFill>
                      <a:prstClr val="black"/>
                    </a:solidFill>
                  </a:rPr>
                  <a:t>By our </a:t>
                </a:r>
                <a:r>
                  <a:rPr lang="en-US" sz="2500" dirty="0">
                    <a:solidFill>
                      <a:prstClr val="black"/>
                    </a:solidFill>
                  </a:rPr>
                  <a:t>previous discussion, the image of this segment </a:t>
                </a:r>
                <a:r>
                  <a:rPr lang="en-US" sz="2500" dirty="0" smtClean="0">
                    <a:solidFill>
                      <a:prstClr val="black"/>
                    </a:solidFill>
                  </a:rPr>
                  <a:t>must lie </a:t>
                </a:r>
                <a:r>
                  <a:rPr lang="en-US" sz="2500" dirty="0">
                    <a:solidFill>
                      <a:prstClr val="black"/>
                    </a:solidFill>
                  </a:rPr>
                  <a:t>on a </a:t>
                </a:r>
                <a:r>
                  <a:rPr lang="en-US" sz="2500" dirty="0" smtClean="0">
                    <a:solidFill>
                      <a:prstClr val="black"/>
                    </a:solidFill>
                  </a:rPr>
                  <a:t>ray making </a:t>
                </a:r>
                <a:r>
                  <a:rPr lang="en-US" sz="2500" dirty="0">
                    <a:solidFill>
                      <a:prstClr val="black"/>
                    </a:solidFill>
                  </a:rPr>
                  <a:t>an angle of </a:t>
                </a:r>
                <a14:m>
                  <m:oMath xmlns:m="http://schemas.openxmlformats.org/officeDocument/2006/math">
                    <m:r>
                      <a:rPr lang="en-US" sz="2500" i="1" dirty="0" smtClean="0">
                        <a:solidFill>
                          <a:prstClr val="black"/>
                        </a:solidFill>
                        <a:latin typeface="Cambria Math"/>
                      </a:rPr>
                      <m:t>2</m:t>
                    </m:r>
                    <m:r>
                      <a:rPr lang="en-US" sz="2500" i="1" dirty="0" smtClean="0">
                        <a:solidFill>
                          <a:prstClr val="black"/>
                        </a:solidFill>
                        <a:latin typeface="Cambria Math"/>
                      </a:rPr>
                      <m:t>(</m:t>
                    </m:r>
                    <m:r>
                      <a:rPr lang="en-US" sz="2500" i="1" dirty="0" smtClean="0">
                        <a:solidFill>
                          <a:prstClr val="black"/>
                        </a:solidFill>
                        <a:latin typeface="Cambria Math"/>
                      </a:rPr>
                      <m:t>𝜋</m:t>
                    </m:r>
                    <m:r>
                      <a:rPr lang="en-US" sz="2500" i="1" dirty="0" smtClean="0">
                        <a:solidFill>
                          <a:prstClr val="black"/>
                        </a:solidFill>
                        <a:latin typeface="Cambria Math"/>
                      </a:rPr>
                      <m:t>/</m:t>
                    </m:r>
                    <m:r>
                      <a:rPr lang="en-US" sz="2500" i="1" dirty="0" smtClean="0">
                        <a:solidFill>
                          <a:prstClr val="black"/>
                        </a:solidFill>
                        <a:latin typeface="Cambria Math"/>
                      </a:rPr>
                      <m:t>4</m:t>
                    </m:r>
                    <m:r>
                      <a:rPr lang="en-US" sz="2500" i="1" dirty="0" smtClean="0">
                        <a:solidFill>
                          <a:prstClr val="black"/>
                        </a:solidFill>
                        <a:latin typeface="Cambria Math"/>
                      </a:rPr>
                      <m:t>)=</m:t>
                    </m:r>
                    <m:r>
                      <a:rPr lang="en-US" sz="2500" i="1" dirty="0" smtClean="0">
                        <a:solidFill>
                          <a:prstClr val="black"/>
                        </a:solidFill>
                        <a:latin typeface="Cambria Math"/>
                      </a:rPr>
                      <m:t>𝜋</m:t>
                    </m:r>
                    <m:r>
                      <a:rPr lang="en-US" sz="2500" i="1" dirty="0" smtClean="0">
                        <a:solidFill>
                          <a:prstClr val="black"/>
                        </a:solidFill>
                        <a:latin typeface="Cambria Math"/>
                      </a:rPr>
                      <m:t>/</m:t>
                    </m:r>
                    <m:r>
                      <a:rPr lang="en-US" sz="2500" i="1" dirty="0" smtClean="0">
                        <a:solidFill>
                          <a:prstClr val="black"/>
                        </a:solidFill>
                        <a:latin typeface="Cambria Math"/>
                      </a:rPr>
                      <m:t>2</m:t>
                    </m:r>
                  </m:oMath>
                </a14:m>
                <a:r>
                  <a:rPr lang="en-US" sz="2500" dirty="0" smtClean="0">
                    <a:solidFill>
                      <a:prstClr val="black"/>
                    </a:solidFill>
                  </a:rPr>
                  <a:t> </a:t>
                </a:r>
                <a:r>
                  <a:rPr lang="en-US" sz="2500" dirty="0">
                    <a:solidFill>
                      <a:prstClr val="black"/>
                    </a:solidFill>
                  </a:rPr>
                  <a:t>radians with the positive </a:t>
                </a:r>
                <a14:m>
                  <m:oMath xmlns:m="http://schemas.openxmlformats.org/officeDocument/2006/math">
                    <m:r>
                      <a:rPr lang="en-US" sz="2500" i="1" dirty="0" smtClean="0">
                        <a:solidFill>
                          <a:prstClr val="black"/>
                        </a:solidFill>
                        <a:latin typeface="Cambria Math"/>
                      </a:rPr>
                      <m:t>𝑢</m:t>
                    </m:r>
                    <m:r>
                      <a:rPr lang="en-US" sz="2500" i="1" dirty="0" smtClean="0">
                        <a:solidFill>
                          <a:prstClr val="black"/>
                        </a:solidFill>
                        <a:latin typeface="Cambria Math"/>
                      </a:rPr>
                      <m:t>−</m:t>
                    </m:r>
                  </m:oMath>
                </a14:m>
                <a:r>
                  <a:rPr lang="en-US" sz="2500" dirty="0">
                    <a:solidFill>
                      <a:prstClr val="black"/>
                    </a:solidFill>
                  </a:rPr>
                  <a:t>axis</a:t>
                </a:r>
                <a:r>
                  <a:rPr lang="en-US" sz="2500" dirty="0" smtClean="0">
                    <a:solidFill>
                      <a:prstClr val="black"/>
                    </a:solidFill>
                  </a:rPr>
                  <a:t>. Furthermore</a:t>
                </a:r>
                <a:r>
                  <a:rPr lang="en-US" sz="2500" dirty="0">
                    <a:solidFill>
                      <a:prstClr val="black"/>
                    </a:solidFill>
                  </a:rPr>
                  <a:t>, since the moduli of the points on the edge containing </a:t>
                </a:r>
                <a14:m>
                  <m:oMath xmlns:m="http://schemas.openxmlformats.org/officeDocument/2006/math">
                    <m:r>
                      <a:rPr lang="en-US" sz="2500" i="1" dirty="0" smtClean="0">
                        <a:solidFill>
                          <a:prstClr val="black"/>
                        </a:solidFill>
                        <a:latin typeface="Cambria Math"/>
                      </a:rPr>
                      <m:t>0</m:t>
                    </m:r>
                  </m:oMath>
                </a14:m>
                <a:r>
                  <a:rPr lang="en-US" sz="2500" dirty="0">
                    <a:solidFill>
                      <a:prstClr val="black"/>
                    </a:solidFill>
                  </a:rPr>
                  <a:t> and </a:t>
                </a:r>
                <a14:m>
                  <m:oMath xmlns:m="http://schemas.openxmlformats.org/officeDocument/2006/math">
                    <m:r>
                      <a:rPr lang="en-US" sz="2500" i="1" dirty="0" smtClean="0">
                        <a:solidFill>
                          <a:prstClr val="black"/>
                        </a:solidFill>
                        <a:latin typeface="Cambria Math"/>
                      </a:rPr>
                      <m:t>1</m:t>
                    </m:r>
                    <m:r>
                      <a:rPr lang="en-US" sz="2500" i="1" dirty="0" smtClean="0">
                        <a:solidFill>
                          <a:prstClr val="black"/>
                        </a:solidFill>
                        <a:latin typeface="Cambria Math"/>
                      </a:rPr>
                      <m:t>+</m:t>
                    </m:r>
                    <m:r>
                      <a:rPr lang="en-US" sz="2500" i="1" dirty="0" smtClean="0">
                        <a:solidFill>
                          <a:prstClr val="black"/>
                        </a:solidFill>
                        <a:latin typeface="Cambria Math"/>
                      </a:rPr>
                      <m:t>𝑖</m:t>
                    </m:r>
                  </m:oMath>
                </a14:m>
                <a:r>
                  <a:rPr lang="en-US" sz="2500" i="1" dirty="0" smtClean="0">
                    <a:solidFill>
                      <a:prstClr val="black"/>
                    </a:solidFill>
                  </a:rPr>
                  <a:t> </a:t>
                </a:r>
                <a:r>
                  <a:rPr lang="en-US" sz="2500" dirty="0" smtClean="0">
                    <a:solidFill>
                      <a:prstClr val="black"/>
                    </a:solidFill>
                  </a:rPr>
                  <a:t>vary from </a:t>
                </a:r>
                <a14:m>
                  <m:oMath xmlns:m="http://schemas.openxmlformats.org/officeDocument/2006/math">
                    <m:r>
                      <a:rPr lang="en-US" sz="2500" i="1" dirty="0" smtClean="0">
                        <a:solidFill>
                          <a:prstClr val="black"/>
                        </a:solidFill>
                        <a:latin typeface="Cambria Math"/>
                      </a:rPr>
                      <m:t>0</m:t>
                    </m:r>
                  </m:oMath>
                </a14:m>
                <a:r>
                  <a:rPr lang="en-US" sz="2500" dirty="0">
                    <a:solidFill>
                      <a:prstClr val="black"/>
                    </a:solidFill>
                  </a:rPr>
                  <a:t> </a:t>
                </a:r>
                <a:r>
                  <a:rPr lang="en-US" sz="2500" dirty="0" smtClean="0">
                    <a:solidFill>
                      <a:prstClr val="black"/>
                    </a:solidFill>
                  </a:rPr>
                  <a:t>to </a:t>
                </a:r>
                <a14:m>
                  <m:oMath xmlns:m="http://schemas.openxmlformats.org/officeDocument/2006/math">
                    <m:rad>
                      <m:radPr>
                        <m:degHide m:val="on"/>
                        <m:ctrlPr>
                          <a:rPr lang="en-US" sz="2500" i="1" dirty="0" smtClean="0">
                            <a:solidFill>
                              <a:prstClr val="black"/>
                            </a:solidFill>
                            <a:latin typeface="Cambria Math"/>
                          </a:rPr>
                        </m:ctrlPr>
                      </m:radPr>
                      <m:deg/>
                      <m:e>
                        <m:r>
                          <a:rPr lang="en-US" sz="2500" i="1" dirty="0" smtClean="0">
                            <a:solidFill>
                              <a:prstClr val="black"/>
                            </a:solidFill>
                            <a:latin typeface="Cambria Math"/>
                          </a:rPr>
                          <m:t>2</m:t>
                        </m:r>
                      </m:e>
                    </m:rad>
                  </m:oMath>
                </a14:m>
                <a:r>
                  <a:rPr lang="en-US" sz="2500" dirty="0">
                    <a:solidFill>
                      <a:prstClr val="black"/>
                    </a:solidFill>
                  </a:rPr>
                  <a:t>, the moduli of the images of these points </a:t>
                </a:r>
                <a:r>
                  <a:rPr lang="en-US" sz="2500" dirty="0" smtClean="0">
                    <a:solidFill>
                      <a:prstClr val="black"/>
                    </a:solidFill>
                  </a:rPr>
                  <a:t>vary from </a:t>
                </a:r>
                <a14:m>
                  <m:oMath xmlns:m="http://schemas.openxmlformats.org/officeDocument/2006/math">
                    <m:r>
                      <a:rPr lang="en-US" sz="2500" i="1" dirty="0" smtClean="0">
                        <a:solidFill>
                          <a:prstClr val="black"/>
                        </a:solidFill>
                        <a:latin typeface="Cambria Math"/>
                      </a:rPr>
                      <m:t>0</m:t>
                    </m:r>
                  </m:oMath>
                </a14:m>
                <a:r>
                  <a:rPr lang="en-US" sz="2500" dirty="0" smtClean="0">
                    <a:solidFill>
                      <a:prstClr val="black"/>
                    </a:solidFill>
                  </a:rPr>
                  <a:t> to </a:t>
                </a:r>
                <a14:m>
                  <m:oMath xmlns:m="http://schemas.openxmlformats.org/officeDocument/2006/math">
                    <m:r>
                      <a:rPr lang="en-US" sz="2500" i="1" dirty="0" smtClean="0">
                        <a:solidFill>
                          <a:prstClr val="black"/>
                        </a:solidFill>
                        <a:latin typeface="Cambria Math"/>
                      </a:rPr>
                      <m:t>2</m:t>
                    </m:r>
                  </m:oMath>
                </a14:m>
                <a:r>
                  <a:rPr lang="en-US" sz="2500" dirty="0" smtClean="0">
                    <a:solidFill>
                      <a:prstClr val="black"/>
                    </a:solidFill>
                  </a:rPr>
                  <a:t>. </a:t>
                </a:r>
                <a:r>
                  <a:rPr lang="en-US" sz="2500" dirty="0">
                    <a:solidFill>
                      <a:prstClr val="black"/>
                    </a:solidFill>
                  </a:rPr>
                  <a:t>Thus, the image of this side is a vertical line segment from </a:t>
                </a:r>
                <a14:m>
                  <m:oMath xmlns:m="http://schemas.openxmlformats.org/officeDocument/2006/math">
                    <m:r>
                      <a:rPr lang="en-US" sz="2500" i="1" dirty="0" smtClean="0">
                        <a:solidFill>
                          <a:prstClr val="black"/>
                        </a:solidFill>
                        <a:latin typeface="Cambria Math"/>
                      </a:rPr>
                      <m:t>0</m:t>
                    </m:r>
                  </m:oMath>
                </a14:m>
                <a:r>
                  <a:rPr lang="en-US" sz="2500" dirty="0">
                    <a:solidFill>
                      <a:prstClr val="black"/>
                    </a:solidFill>
                  </a:rPr>
                  <a:t> </a:t>
                </a:r>
                <a:r>
                  <a:rPr lang="en-US" sz="2500" dirty="0" smtClean="0">
                    <a:solidFill>
                      <a:prstClr val="black"/>
                    </a:solidFill>
                  </a:rPr>
                  <a:t>to </a:t>
                </a:r>
                <a14:m>
                  <m:oMath xmlns:m="http://schemas.openxmlformats.org/officeDocument/2006/math">
                    <m:r>
                      <a:rPr lang="en-US" sz="2500" i="1" dirty="0" smtClean="0">
                        <a:solidFill>
                          <a:prstClr val="black"/>
                        </a:solidFill>
                        <a:latin typeface="Cambria Math"/>
                      </a:rPr>
                      <m:t>2</m:t>
                    </m:r>
                    <m:r>
                      <a:rPr lang="en-US" sz="2500" i="1" dirty="0" smtClean="0">
                        <a:solidFill>
                          <a:prstClr val="black"/>
                        </a:solidFill>
                        <a:latin typeface="Cambria Math"/>
                      </a:rPr>
                      <m:t>𝑖</m:t>
                    </m:r>
                  </m:oMath>
                </a14:m>
                <a:r>
                  <a:rPr lang="en-US" sz="2500" i="1" dirty="0" smtClean="0">
                    <a:solidFill>
                      <a:prstClr val="black"/>
                    </a:solidFill>
                  </a:rPr>
                  <a:t> </a:t>
                </a:r>
                <a:r>
                  <a:rPr lang="en-US" sz="2500" dirty="0">
                    <a:solidFill>
                      <a:prstClr val="black"/>
                    </a:solidFill>
                  </a:rPr>
                  <a:t>contained in the </a:t>
                </a:r>
                <a14:m>
                  <m:oMath xmlns:m="http://schemas.openxmlformats.org/officeDocument/2006/math">
                    <m:r>
                      <a:rPr lang="en-US" sz="2500" i="1" dirty="0" smtClean="0">
                        <a:solidFill>
                          <a:prstClr val="black"/>
                        </a:solidFill>
                        <a:latin typeface="Cambria Math"/>
                      </a:rPr>
                      <m:t>𝑣</m:t>
                    </m:r>
                    <m:r>
                      <a:rPr lang="en-US" sz="2500" i="1" dirty="0" smtClean="0">
                        <a:solidFill>
                          <a:prstClr val="black"/>
                        </a:solidFill>
                        <a:latin typeface="Cambria Math"/>
                      </a:rPr>
                      <m:t>−</m:t>
                    </m:r>
                  </m:oMath>
                </a14:m>
                <a:r>
                  <a:rPr lang="en-US" sz="2500" dirty="0" smtClean="0">
                    <a:solidFill>
                      <a:prstClr val="black"/>
                    </a:solidFill>
                  </a:rPr>
                  <a:t>axis. </a:t>
                </a:r>
                <a:r>
                  <a:rPr lang="en-US" sz="2500" dirty="0">
                    <a:solidFill>
                      <a:prstClr val="black"/>
                    </a:solidFill>
                  </a:rPr>
                  <a:t>In a </a:t>
                </a:r>
                <a:r>
                  <a:rPr lang="en-US" sz="2500" dirty="0" smtClean="0">
                    <a:solidFill>
                      <a:prstClr val="black"/>
                    </a:solidFill>
                  </a:rPr>
                  <a:t>similar manner</a:t>
                </a:r>
                <a:r>
                  <a:rPr lang="en-US" sz="2500" dirty="0">
                    <a:solidFill>
                      <a:prstClr val="black"/>
                    </a:solidFill>
                  </a:rPr>
                  <a:t>, we find that the image of the side of </a:t>
                </a:r>
                <a14:m>
                  <m:oMath xmlns:m="http://schemas.openxmlformats.org/officeDocument/2006/math">
                    <m:r>
                      <a:rPr lang="en-US" sz="2500" i="1" dirty="0" smtClean="0">
                        <a:solidFill>
                          <a:prstClr val="black"/>
                        </a:solidFill>
                        <a:latin typeface="Cambria Math"/>
                      </a:rPr>
                      <m:t>𝑆</m:t>
                    </m:r>
                  </m:oMath>
                </a14:m>
                <a:r>
                  <a:rPr lang="en-US" sz="2500" i="1" dirty="0">
                    <a:solidFill>
                      <a:prstClr val="black"/>
                    </a:solidFill>
                  </a:rPr>
                  <a:t> </a:t>
                </a:r>
                <a:r>
                  <a:rPr lang="en-US" sz="2500" dirty="0">
                    <a:solidFill>
                      <a:prstClr val="black"/>
                    </a:solidFill>
                  </a:rPr>
                  <a:t>containing the vertices 0 </a:t>
                </a:r>
                <a:r>
                  <a:rPr lang="en-US" sz="2500" dirty="0" smtClean="0">
                    <a:solidFill>
                      <a:prstClr val="black"/>
                    </a:solidFill>
                  </a:rPr>
                  <a:t>and </a:t>
                </a:r>
                <a14:m>
                  <m:oMath xmlns:m="http://schemas.openxmlformats.org/officeDocument/2006/math">
                    <m:r>
                      <a:rPr lang="en-US" sz="2500" i="1" dirty="0" smtClean="0">
                        <a:solidFill>
                          <a:prstClr val="black"/>
                        </a:solidFill>
                        <a:latin typeface="Cambria Math"/>
                      </a:rPr>
                      <m:t>1</m:t>
                    </m:r>
                    <m:r>
                      <a:rPr lang="en-US" sz="2500" i="1" dirty="0" smtClean="0">
                        <a:solidFill>
                          <a:prstClr val="black"/>
                        </a:solidFill>
                        <a:latin typeface="Cambria Math"/>
                      </a:rPr>
                      <m:t>−</m:t>
                    </m:r>
                    <m:r>
                      <a:rPr lang="en-US" sz="2500" i="1" dirty="0" smtClean="0">
                        <a:solidFill>
                          <a:prstClr val="black"/>
                        </a:solidFill>
                        <a:latin typeface="Cambria Math"/>
                      </a:rPr>
                      <m:t>𝑖</m:t>
                    </m:r>
                  </m:oMath>
                </a14:m>
                <a:r>
                  <a:rPr lang="en-US" sz="2500" i="1" dirty="0" smtClean="0">
                    <a:solidFill>
                      <a:prstClr val="black"/>
                    </a:solidFill>
                  </a:rPr>
                  <a:t> </a:t>
                </a:r>
                <a:r>
                  <a:rPr lang="en-US" sz="2500" dirty="0">
                    <a:solidFill>
                      <a:prstClr val="black"/>
                    </a:solidFill>
                  </a:rPr>
                  <a:t>is a vertical line segment from </a:t>
                </a:r>
                <a14:m>
                  <m:oMath xmlns:m="http://schemas.openxmlformats.org/officeDocument/2006/math">
                    <m:r>
                      <a:rPr lang="en-US" sz="2500" i="1" dirty="0" smtClean="0">
                        <a:solidFill>
                          <a:prstClr val="black"/>
                        </a:solidFill>
                        <a:latin typeface="Cambria Math"/>
                      </a:rPr>
                      <m:t>0</m:t>
                    </m:r>
                  </m:oMath>
                </a14:m>
                <a:r>
                  <a:rPr lang="en-US" sz="2500" dirty="0">
                    <a:solidFill>
                      <a:prstClr val="black"/>
                    </a:solidFill>
                  </a:rPr>
                  <a:t> to </a:t>
                </a:r>
                <a14:m>
                  <m:oMath xmlns:m="http://schemas.openxmlformats.org/officeDocument/2006/math">
                    <m:r>
                      <a:rPr lang="en-US" sz="2500" i="1" dirty="0" smtClean="0">
                        <a:solidFill>
                          <a:prstClr val="black"/>
                        </a:solidFill>
                        <a:latin typeface="Cambria Math"/>
                      </a:rPr>
                      <m:t>−</m:t>
                    </m:r>
                    <m:r>
                      <a:rPr lang="en-US" sz="2500" i="1" dirty="0" smtClean="0">
                        <a:solidFill>
                          <a:prstClr val="black"/>
                        </a:solidFill>
                        <a:latin typeface="Cambria Math"/>
                      </a:rPr>
                      <m:t>2</m:t>
                    </m:r>
                    <m:r>
                      <a:rPr lang="en-US" sz="2500" i="1" dirty="0" smtClean="0">
                        <a:solidFill>
                          <a:prstClr val="black"/>
                        </a:solidFill>
                        <a:latin typeface="Cambria Math"/>
                      </a:rPr>
                      <m:t>𝑖</m:t>
                    </m:r>
                  </m:oMath>
                </a14:m>
                <a:r>
                  <a:rPr lang="en-US" sz="2500" i="1" dirty="0">
                    <a:solidFill>
                      <a:prstClr val="black"/>
                    </a:solidFill>
                  </a:rPr>
                  <a:t> </a:t>
                </a:r>
                <a:r>
                  <a:rPr lang="en-US" sz="2500" dirty="0">
                    <a:solidFill>
                      <a:prstClr val="black"/>
                    </a:solidFill>
                  </a:rPr>
                  <a:t>contained in the </a:t>
                </a:r>
                <a14:m>
                  <m:oMath xmlns:m="http://schemas.openxmlformats.org/officeDocument/2006/math">
                    <m:r>
                      <a:rPr lang="en-US" sz="2500" i="1" dirty="0" smtClean="0">
                        <a:solidFill>
                          <a:prstClr val="black"/>
                        </a:solidFill>
                        <a:latin typeface="Cambria Math"/>
                      </a:rPr>
                      <m:t>𝑣</m:t>
                    </m:r>
                    <m:r>
                      <a:rPr lang="en-US" sz="2500" i="1" dirty="0" smtClean="0">
                        <a:solidFill>
                          <a:prstClr val="black"/>
                        </a:solidFill>
                        <a:latin typeface="Cambria Math"/>
                      </a:rPr>
                      <m:t>−</m:t>
                    </m:r>
                  </m:oMath>
                </a14:m>
                <a:r>
                  <a:rPr lang="en-US" sz="2500" dirty="0">
                    <a:solidFill>
                      <a:prstClr val="black"/>
                    </a:solidFill>
                  </a:rPr>
                  <a:t>axis. </a:t>
                </a:r>
                <a:r>
                  <a:rPr lang="en-US" sz="2500" dirty="0" smtClean="0">
                    <a:solidFill>
                      <a:prstClr val="black"/>
                    </a:solidFill>
                  </a:rPr>
                  <a:t>The </a:t>
                </a:r>
                <a:r>
                  <a:rPr lang="en-US" sz="2500" dirty="0">
                    <a:solidFill>
                      <a:prstClr val="black"/>
                    </a:solidFill>
                  </a:rPr>
                  <a:t>remaining side of </a:t>
                </a:r>
                <a14:m>
                  <m:oMath xmlns:m="http://schemas.openxmlformats.org/officeDocument/2006/math">
                    <m:r>
                      <a:rPr lang="en-US" sz="2500" i="1" dirty="0" smtClean="0">
                        <a:solidFill>
                          <a:prstClr val="black"/>
                        </a:solidFill>
                        <a:latin typeface="Cambria Math"/>
                      </a:rPr>
                      <m:t>𝑆</m:t>
                    </m:r>
                  </m:oMath>
                </a14:m>
                <a:r>
                  <a:rPr lang="en-US" sz="2500" i="1" dirty="0">
                    <a:solidFill>
                      <a:prstClr val="black"/>
                    </a:solidFill>
                  </a:rPr>
                  <a:t> </a:t>
                </a:r>
                <a:r>
                  <a:rPr lang="en-US" sz="2500" dirty="0">
                    <a:solidFill>
                      <a:prstClr val="black"/>
                    </a:solidFill>
                  </a:rPr>
                  <a:t>contains the vertices </a:t>
                </a:r>
                <a14:m>
                  <m:oMath xmlns:m="http://schemas.openxmlformats.org/officeDocument/2006/math">
                    <m:r>
                      <a:rPr lang="en-US" sz="2500" i="1" dirty="0" smtClean="0">
                        <a:solidFill>
                          <a:prstClr val="black"/>
                        </a:solidFill>
                        <a:latin typeface="Cambria Math"/>
                      </a:rPr>
                      <m:t>1</m:t>
                    </m:r>
                    <m:r>
                      <a:rPr lang="en-US" sz="2500" i="1" dirty="0" smtClean="0">
                        <a:solidFill>
                          <a:prstClr val="black"/>
                        </a:solidFill>
                        <a:latin typeface="Cambria Math"/>
                      </a:rPr>
                      <m:t>−</m:t>
                    </m:r>
                    <m:r>
                      <a:rPr lang="en-US" sz="2500" i="1" dirty="0" smtClean="0">
                        <a:solidFill>
                          <a:prstClr val="black"/>
                        </a:solidFill>
                        <a:latin typeface="Cambria Math"/>
                      </a:rPr>
                      <m:t>𝑖</m:t>
                    </m:r>
                  </m:oMath>
                </a14:m>
                <a:r>
                  <a:rPr lang="en-US" sz="2500" i="1" dirty="0" smtClean="0">
                    <a:solidFill>
                      <a:prstClr val="black"/>
                    </a:solidFill>
                  </a:rPr>
                  <a:t> </a:t>
                </a:r>
                <a:r>
                  <a:rPr lang="en-US" sz="2500" dirty="0">
                    <a:solidFill>
                      <a:prstClr val="black"/>
                    </a:solidFill>
                  </a:rPr>
                  <a:t>and </a:t>
                </a:r>
                <a14:m>
                  <m:oMath xmlns:m="http://schemas.openxmlformats.org/officeDocument/2006/math">
                    <m:r>
                      <a:rPr lang="en-US" sz="2500" i="1" dirty="0" smtClean="0">
                        <a:solidFill>
                          <a:prstClr val="black"/>
                        </a:solidFill>
                        <a:latin typeface="Cambria Math"/>
                      </a:rPr>
                      <m:t>1</m:t>
                    </m:r>
                    <m:r>
                      <a:rPr lang="en-US" sz="2500" i="1" dirty="0" smtClean="0">
                        <a:solidFill>
                          <a:prstClr val="black"/>
                        </a:solidFill>
                        <a:latin typeface="Cambria Math"/>
                      </a:rPr>
                      <m:t>+</m:t>
                    </m:r>
                    <m:r>
                      <a:rPr lang="en-US" sz="2500" i="1" dirty="0" smtClean="0">
                        <a:solidFill>
                          <a:prstClr val="black"/>
                        </a:solidFill>
                        <a:latin typeface="Cambria Math"/>
                      </a:rPr>
                      <m:t>𝑖</m:t>
                    </m:r>
                  </m:oMath>
                </a14:m>
                <a:r>
                  <a:rPr lang="en-US" sz="2500" dirty="0" smtClean="0">
                    <a:solidFill>
                      <a:prstClr val="black"/>
                    </a:solidFill>
                  </a:rPr>
                  <a:t>. This </a:t>
                </a:r>
                <a:r>
                  <a:rPr lang="en-US" sz="2500" dirty="0">
                    <a:solidFill>
                      <a:prstClr val="black"/>
                    </a:solidFill>
                  </a:rPr>
                  <a:t>side consists of the set of points </a:t>
                </a:r>
                <a14:m>
                  <m:oMath xmlns:m="http://schemas.openxmlformats.org/officeDocument/2006/math">
                    <m:r>
                      <a:rPr lang="en-US" sz="2500" i="1" dirty="0" smtClean="0">
                        <a:solidFill>
                          <a:prstClr val="black"/>
                        </a:solidFill>
                        <a:latin typeface="Cambria Math"/>
                      </a:rPr>
                      <m:t>𝑧</m:t>
                    </m:r>
                    <m:r>
                      <a:rPr lang="en-US" sz="2500" i="1" dirty="0" smtClean="0">
                        <a:solidFill>
                          <a:prstClr val="black"/>
                        </a:solidFill>
                        <a:latin typeface="Cambria Math"/>
                      </a:rPr>
                      <m:t>=</m:t>
                    </m:r>
                    <m:r>
                      <a:rPr lang="en-US" sz="2500" i="1" dirty="0" smtClean="0">
                        <a:solidFill>
                          <a:prstClr val="black"/>
                        </a:solidFill>
                        <a:latin typeface="Cambria Math"/>
                      </a:rPr>
                      <m:t>1</m:t>
                    </m:r>
                    <m:r>
                      <a:rPr lang="en-US" sz="2500" i="1" dirty="0" smtClean="0">
                        <a:solidFill>
                          <a:prstClr val="black"/>
                        </a:solidFill>
                        <a:latin typeface="Cambria Math"/>
                      </a:rPr>
                      <m:t>+</m:t>
                    </m:r>
                    <m:r>
                      <a:rPr lang="en-US" sz="2500" i="1" dirty="0" smtClean="0">
                        <a:solidFill>
                          <a:prstClr val="black"/>
                        </a:solidFill>
                        <a:latin typeface="Cambria Math"/>
                      </a:rPr>
                      <m:t>𝑖𝑦</m:t>
                    </m:r>
                    <m:r>
                      <a:rPr lang="en-US" sz="2500" i="1" dirty="0" smtClean="0">
                        <a:solidFill>
                          <a:prstClr val="black"/>
                        </a:solidFill>
                        <a:latin typeface="Cambria Math"/>
                      </a:rPr>
                      <m:t>, −</m:t>
                    </m:r>
                    <m:r>
                      <a:rPr lang="en-US" sz="2500" i="1" dirty="0" smtClean="0">
                        <a:solidFill>
                          <a:prstClr val="black"/>
                        </a:solidFill>
                        <a:latin typeface="Cambria Math"/>
                      </a:rPr>
                      <m:t>1</m:t>
                    </m:r>
                    <m:r>
                      <a:rPr lang="en-US" sz="2500" i="1" dirty="0" smtClean="0">
                        <a:solidFill>
                          <a:prstClr val="black"/>
                        </a:solidFill>
                        <a:latin typeface="Cambria Math"/>
                      </a:rPr>
                      <m:t>≤</m:t>
                    </m:r>
                    <m:r>
                      <a:rPr lang="en-US" sz="2500" i="1" dirty="0" smtClean="0">
                        <a:solidFill>
                          <a:prstClr val="black"/>
                        </a:solidFill>
                        <a:latin typeface="Cambria Math"/>
                      </a:rPr>
                      <m:t>𝑦</m:t>
                    </m:r>
                    <m:r>
                      <a:rPr lang="en-US" sz="2500" i="1" dirty="0" smtClean="0">
                        <a:solidFill>
                          <a:prstClr val="black"/>
                        </a:solidFill>
                        <a:latin typeface="Cambria Math"/>
                      </a:rPr>
                      <m:t>≤</m:t>
                    </m:r>
                    <m:r>
                      <a:rPr lang="en-US" sz="2500" i="1" dirty="0" smtClean="0">
                        <a:solidFill>
                          <a:prstClr val="black"/>
                        </a:solidFill>
                        <a:latin typeface="Cambria Math"/>
                      </a:rPr>
                      <m:t>1</m:t>
                    </m:r>
                  </m:oMath>
                </a14:m>
                <a:r>
                  <a:rPr lang="en-US" sz="2500" dirty="0">
                    <a:solidFill>
                      <a:prstClr val="black"/>
                    </a:solidFill>
                  </a:rPr>
                  <a:t>. Because this </a:t>
                </a:r>
                <a:r>
                  <a:rPr lang="en-US" sz="2500" dirty="0" smtClean="0">
                    <a:solidFill>
                      <a:prstClr val="black"/>
                    </a:solidFill>
                  </a:rPr>
                  <a:t>side is </a:t>
                </a:r>
                <a:r>
                  <a:rPr lang="en-US" sz="2500" dirty="0">
                    <a:solidFill>
                      <a:prstClr val="black"/>
                    </a:solidFill>
                  </a:rPr>
                  <a:t>contained in the vertical line </a:t>
                </a:r>
                <a14:m>
                  <m:oMath xmlns:m="http://schemas.openxmlformats.org/officeDocument/2006/math">
                    <m:r>
                      <a:rPr lang="en-US" sz="2500" i="1" dirty="0" smtClean="0">
                        <a:solidFill>
                          <a:prstClr val="black"/>
                        </a:solidFill>
                        <a:latin typeface="Cambria Math"/>
                      </a:rPr>
                      <m:t>𝑥</m:t>
                    </m:r>
                    <m:r>
                      <a:rPr lang="en-US" sz="2500" i="1" dirty="0" smtClean="0">
                        <a:solidFill>
                          <a:prstClr val="black"/>
                        </a:solidFill>
                        <a:latin typeface="Cambria Math"/>
                      </a:rPr>
                      <m:t>=</m:t>
                    </m:r>
                    <m:r>
                      <a:rPr lang="en-US" sz="2500" i="1" dirty="0" smtClean="0">
                        <a:solidFill>
                          <a:prstClr val="black"/>
                        </a:solidFill>
                        <a:latin typeface="Cambria Math"/>
                      </a:rPr>
                      <m:t>1</m:t>
                    </m:r>
                    <m:r>
                      <a:rPr lang="en-US" sz="2500" i="1" dirty="0">
                        <a:solidFill>
                          <a:prstClr val="black"/>
                        </a:solidFill>
                        <a:latin typeface="Cambria Math"/>
                      </a:rPr>
                      <m:t>,</m:t>
                    </m:r>
                  </m:oMath>
                </a14:m>
                <a:r>
                  <a:rPr lang="en-US" sz="2500" dirty="0">
                    <a:solidFill>
                      <a:prstClr val="black"/>
                    </a:solidFill>
                  </a:rPr>
                  <a:t> it follows </a:t>
                </a:r>
                <a:r>
                  <a:rPr lang="en-US" sz="2500" dirty="0" smtClean="0">
                    <a:solidFill>
                      <a:prstClr val="black"/>
                    </a:solidFill>
                  </a:rPr>
                  <a:t>that </a:t>
                </a:r>
                <a:r>
                  <a:rPr lang="en-US" sz="2500" dirty="0">
                    <a:solidFill>
                      <a:prstClr val="black"/>
                    </a:solidFill>
                  </a:rPr>
                  <a:t>its image is a parabolic segment given by</a:t>
                </a:r>
                <a:r>
                  <a:rPr lang="en-US" sz="2500" dirty="0" smtClean="0">
                    <a:solidFill>
                      <a:prstClr val="black"/>
                    </a:solidFill>
                  </a:rPr>
                  <a:t>: </a:t>
                </a:r>
                <a14:m>
                  <m:oMath xmlns:m="http://schemas.openxmlformats.org/officeDocument/2006/math">
                    <m:r>
                      <a:rPr lang="en-US" sz="2500" i="1" smtClean="0">
                        <a:solidFill>
                          <a:prstClr val="black"/>
                        </a:solidFill>
                        <a:latin typeface="Cambria Math"/>
                      </a:rPr>
                      <m:t>𝑢</m:t>
                    </m:r>
                    <m:r>
                      <a:rPr lang="en-US" sz="2500" i="1" smtClean="0">
                        <a:solidFill>
                          <a:prstClr val="black"/>
                        </a:solidFill>
                        <a:latin typeface="Cambria Math"/>
                      </a:rPr>
                      <m:t>=</m:t>
                    </m:r>
                    <m:r>
                      <a:rPr lang="en-US" sz="2500" i="1" smtClean="0">
                        <a:solidFill>
                          <a:prstClr val="black"/>
                        </a:solidFill>
                        <a:latin typeface="Cambria Math"/>
                      </a:rPr>
                      <m:t>1</m:t>
                    </m:r>
                    <m:r>
                      <a:rPr lang="en-US" sz="2500" i="1" smtClean="0">
                        <a:solidFill>
                          <a:prstClr val="black"/>
                        </a:solidFill>
                        <a:latin typeface="Cambria Math"/>
                      </a:rPr>
                      <m:t>−</m:t>
                    </m:r>
                    <m:f>
                      <m:fPr>
                        <m:ctrlPr>
                          <a:rPr lang="en-US" sz="2500" i="1" smtClean="0">
                            <a:solidFill>
                              <a:prstClr val="black"/>
                            </a:solidFill>
                            <a:latin typeface="Cambria Math"/>
                          </a:rPr>
                        </m:ctrlPr>
                      </m:fPr>
                      <m:num>
                        <m:sSup>
                          <m:sSupPr>
                            <m:ctrlPr>
                              <a:rPr lang="en-US" sz="2500" i="1" smtClean="0">
                                <a:solidFill>
                                  <a:prstClr val="black"/>
                                </a:solidFill>
                                <a:latin typeface="Cambria Math"/>
                              </a:rPr>
                            </m:ctrlPr>
                          </m:sSupPr>
                          <m:e>
                            <m:r>
                              <a:rPr lang="en-US" sz="2500" i="1" smtClean="0">
                                <a:solidFill>
                                  <a:prstClr val="black"/>
                                </a:solidFill>
                                <a:latin typeface="Cambria Math"/>
                              </a:rPr>
                              <m:t>𝑣</m:t>
                            </m:r>
                          </m:e>
                          <m:sup>
                            <m:r>
                              <a:rPr lang="en-US" sz="2500" i="1" smtClean="0">
                                <a:solidFill>
                                  <a:prstClr val="black"/>
                                </a:solidFill>
                                <a:latin typeface="Cambria Math"/>
                              </a:rPr>
                              <m:t>2</m:t>
                            </m:r>
                          </m:sup>
                        </m:sSup>
                      </m:num>
                      <m:den>
                        <m:r>
                          <a:rPr lang="en-US" sz="2500" i="1" smtClean="0">
                            <a:solidFill>
                              <a:prstClr val="black"/>
                            </a:solidFill>
                            <a:latin typeface="Cambria Math"/>
                          </a:rPr>
                          <m:t>4</m:t>
                        </m:r>
                      </m:den>
                    </m:f>
                    <m:r>
                      <a:rPr lang="en-US" sz="2500" i="1" smtClean="0">
                        <a:solidFill>
                          <a:prstClr val="black"/>
                        </a:solidFill>
                        <a:latin typeface="Cambria Math"/>
                      </a:rPr>
                      <m:t>,  −</m:t>
                    </m:r>
                    <m:r>
                      <a:rPr lang="en-US" sz="2500" i="1" smtClean="0">
                        <a:solidFill>
                          <a:prstClr val="black"/>
                        </a:solidFill>
                        <a:latin typeface="Cambria Math"/>
                      </a:rPr>
                      <m:t>2</m:t>
                    </m:r>
                    <m:r>
                      <a:rPr lang="en-US" sz="2500" i="1" smtClean="0">
                        <a:solidFill>
                          <a:prstClr val="black"/>
                        </a:solidFill>
                        <a:latin typeface="Cambria Math"/>
                        <a:ea typeface="Cambria Math"/>
                      </a:rPr>
                      <m:t>≤</m:t>
                    </m:r>
                    <m:r>
                      <a:rPr lang="en-US" sz="2500" i="1" smtClean="0">
                        <a:solidFill>
                          <a:prstClr val="black"/>
                        </a:solidFill>
                        <a:latin typeface="Cambria Math"/>
                        <a:ea typeface="Cambria Math"/>
                      </a:rPr>
                      <m:t>𝑣</m:t>
                    </m:r>
                    <m:r>
                      <a:rPr lang="en-US" sz="2500" i="1" smtClean="0">
                        <a:solidFill>
                          <a:prstClr val="black"/>
                        </a:solidFill>
                        <a:latin typeface="Cambria Math"/>
                        <a:ea typeface="Cambria Math"/>
                      </a:rPr>
                      <m:t>≤</m:t>
                    </m:r>
                    <m:r>
                      <a:rPr lang="en-US" sz="2500" i="1" smtClean="0">
                        <a:solidFill>
                          <a:prstClr val="black"/>
                        </a:solidFill>
                        <a:latin typeface="Cambria Math"/>
                        <a:ea typeface="Cambria Math"/>
                      </a:rPr>
                      <m:t>2</m:t>
                    </m:r>
                    <m:r>
                      <a:rPr lang="en-US" sz="2500" i="1" smtClean="0">
                        <a:solidFill>
                          <a:prstClr val="black"/>
                        </a:solidFill>
                        <a:latin typeface="Cambria Math"/>
                        <a:ea typeface="Cambria Math"/>
                      </a:rPr>
                      <m:t>.</m:t>
                    </m:r>
                  </m:oMath>
                </a14:m>
                <a:endParaRPr sz="2500" dirty="0">
                  <a:solidFill>
                    <a:prstClr val="black"/>
                  </a:solidFill>
                  <a:cs typeface="Trebuchet MS"/>
                </a:endParaRPr>
              </a:p>
            </p:txBody>
          </p:sp>
        </mc:Choice>
        <mc:Fallback xmlns="">
          <p:sp>
            <p:nvSpPr>
              <p:cNvPr id="2" name="object 2"/>
              <p:cNvSpPr txBox="1">
                <a:spLocks noRot="1" noChangeAspect="1" noMove="1" noResize="1" noEditPoints="1" noAdjustHandles="1" noChangeArrowheads="1" noChangeShapeType="1" noTextEdit="1"/>
              </p:cNvSpPr>
              <p:nvPr/>
            </p:nvSpPr>
            <p:spPr>
              <a:xfrm>
                <a:off x="381000" y="799033"/>
                <a:ext cx="11658599" cy="6026073"/>
              </a:xfrm>
              <a:prstGeom prst="rect">
                <a:avLst/>
              </a:prstGeom>
              <a:blipFill rotWithShape="1">
                <a:blip r:embed="rId2"/>
                <a:stretch>
                  <a:fillRect l="-1674" t="-1314" r="-1621" b="-1213"/>
                </a:stretch>
              </a:blipFill>
            </p:spPr>
            <p:txBody>
              <a:bodyPr/>
              <a:lstStyle/>
              <a:p>
                <a:r>
                  <a:rPr lang="en-US">
                    <a:noFill/>
                  </a:rPr>
                  <a:t> </a:t>
                </a:r>
              </a:p>
            </p:txBody>
          </p:sp>
        </mc:Fallback>
      </mc:AlternateContent>
      <p:sp>
        <p:nvSpPr>
          <p:cNvPr id="3" name="object 3"/>
          <p:cNvSpPr txBox="1">
            <a:spLocks noGrp="1"/>
          </p:cNvSpPr>
          <p:nvPr>
            <p:ph type="title"/>
          </p:nvPr>
        </p:nvSpPr>
        <p:spPr>
          <a:xfrm>
            <a:off x="381002" y="64388"/>
            <a:ext cx="11021744" cy="696595"/>
          </a:xfrm>
          <a:prstGeom prst="rect">
            <a:avLst/>
          </a:prstGeom>
        </p:spPr>
        <p:txBody>
          <a:bodyPr vert="horz" wrap="square" lIns="0" tIns="12700" rIns="0" bIns="0" rtlCol="0">
            <a:spAutoFit/>
          </a:bodyPr>
          <a:lstStyle/>
          <a:p>
            <a:pPr marL="12700">
              <a:lnSpc>
                <a:spcPct val="100000"/>
              </a:lnSpc>
              <a:spcBef>
                <a:spcPts val="100"/>
              </a:spcBef>
            </a:pPr>
            <a:r>
              <a:rPr sz="4400" dirty="0">
                <a:latin typeface="+mn-lt"/>
              </a:rPr>
              <a:t>Example: Image of a </a:t>
            </a:r>
            <a:r>
              <a:rPr lang="en-US" sz="4400" dirty="0" smtClean="0">
                <a:latin typeface="+mn-lt"/>
              </a:rPr>
              <a:t>Triangle </a:t>
            </a:r>
            <a:r>
              <a:rPr sz="4400" dirty="0" smtClean="0">
                <a:latin typeface="+mn-lt"/>
              </a:rPr>
              <a:t>under </a:t>
            </a:r>
            <a:r>
              <a:rPr sz="4400" b="0" dirty="0">
                <a:latin typeface="+mn-lt"/>
                <a:cs typeface="DejaVu Sans"/>
              </a:rPr>
              <a:t>𝒘 = 𝒛</a:t>
            </a:r>
            <a:r>
              <a:rPr sz="4800" b="0" baseline="27777" dirty="0">
                <a:latin typeface="+mn-lt"/>
                <a:cs typeface="DejaVu Sans"/>
              </a:rPr>
              <a:t>𝟐</a:t>
            </a:r>
            <a:endParaRPr sz="4800" baseline="27777" dirty="0">
              <a:latin typeface="+mn-lt"/>
              <a:cs typeface="DejaVu Sans"/>
            </a:endParaRPr>
          </a:p>
        </p:txBody>
      </p:sp>
    </p:spTree>
    <p:extLst>
      <p:ext uri="{BB962C8B-B14F-4D97-AF65-F5344CB8AC3E}">
        <p14:creationId xmlns:p14="http://schemas.microsoft.com/office/powerpoint/2010/main" val="30378840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p:cNvSpPr txBox="1">
            <a:spLocks/>
          </p:cNvSpPr>
          <p:nvPr/>
        </p:nvSpPr>
        <p:spPr>
          <a:xfrm>
            <a:off x="381002" y="64388"/>
            <a:ext cx="11021744" cy="696595"/>
          </a:xfrm>
          <a:prstGeom prst="rect">
            <a:avLst/>
          </a:prstGeom>
        </p:spPr>
        <p:txBody>
          <a:bodyPr vert="horz" wrap="square" lIns="0" tIns="12700" rIns="0" bIns="0" rtlCol="0">
            <a:spAutoFit/>
          </a:bodyPr>
          <a:lstStyle>
            <a:lvl1pPr>
              <a:defRPr sz="3800" b="1" i="0">
                <a:solidFill>
                  <a:srgbClr val="006FC0"/>
                </a:solidFill>
                <a:latin typeface="Trebuchet MS"/>
                <a:ea typeface="+mj-ea"/>
                <a:cs typeface="Trebuchet MS"/>
              </a:defRPr>
            </a:lvl1pPr>
          </a:lstStyle>
          <a:p>
            <a:pPr marL="12700">
              <a:spcBef>
                <a:spcPts val="100"/>
              </a:spcBef>
            </a:pPr>
            <a:r>
              <a:rPr lang="en-US" sz="4400" smtClean="0">
                <a:latin typeface="Calibri"/>
              </a:rPr>
              <a:t>Example: Image of a Triangle under </a:t>
            </a:r>
            <a:r>
              <a:rPr lang="en-US" sz="4400" b="0" smtClean="0">
                <a:latin typeface="Calibri"/>
                <a:cs typeface="DejaVu Sans"/>
              </a:rPr>
              <a:t>𝒘 = 𝒛</a:t>
            </a:r>
            <a:r>
              <a:rPr lang="en-US" sz="4800" b="0" baseline="27777" smtClean="0">
                <a:latin typeface="Calibri"/>
                <a:cs typeface="DejaVu Sans"/>
              </a:rPr>
              <a:t>𝟐</a:t>
            </a:r>
            <a:endParaRPr lang="en-US" sz="4800" baseline="27777" dirty="0">
              <a:latin typeface="Calibri"/>
              <a:cs typeface="DejaVu Sans"/>
            </a:endParaRP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905000" y="1447800"/>
            <a:ext cx="8998654"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60136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bject 2"/>
              <p:cNvSpPr txBox="1"/>
              <p:nvPr/>
            </p:nvSpPr>
            <p:spPr>
              <a:xfrm>
                <a:off x="502107" y="799033"/>
                <a:ext cx="11448415" cy="4789773"/>
              </a:xfrm>
              <a:prstGeom prst="rect">
                <a:avLst/>
              </a:prstGeom>
            </p:spPr>
            <p:txBody>
              <a:bodyPr vert="horz" wrap="square" lIns="0" tIns="12065" rIns="0" bIns="0" rtlCol="0">
                <a:spAutoFit/>
              </a:bodyPr>
              <a:lstStyle/>
              <a:p>
                <a:r>
                  <a:rPr lang="en-US" sz="2800" dirty="0" smtClean="0">
                    <a:solidFill>
                      <a:prstClr val="black"/>
                    </a:solidFill>
                  </a:rPr>
                  <a:t>An analysis similar to that used for the mapping </a:t>
                </a:r>
                <a14:m>
                  <m:oMath xmlns:m="http://schemas.openxmlformats.org/officeDocument/2006/math">
                    <m:r>
                      <a:rPr lang="en-US" sz="2800" i="1" dirty="0" smtClean="0">
                        <a:solidFill>
                          <a:prstClr val="black"/>
                        </a:solidFill>
                        <a:latin typeface="Cambria Math"/>
                      </a:rPr>
                      <m:t>𝑤</m:t>
                    </m:r>
                    <m:r>
                      <a:rPr lang="en-US" sz="2800" i="1" dirty="0" smtClean="0">
                        <a:solidFill>
                          <a:prstClr val="black"/>
                        </a:solidFill>
                        <a:latin typeface="Cambria Math"/>
                      </a:rPr>
                      <m:t>=</m:t>
                    </m:r>
                    <m:sSup>
                      <m:sSupPr>
                        <m:ctrlPr>
                          <a:rPr lang="en-US" sz="2800" i="1" dirty="0" smtClean="0">
                            <a:solidFill>
                              <a:prstClr val="black"/>
                            </a:solidFill>
                            <a:latin typeface="Cambria Math"/>
                          </a:rPr>
                        </m:ctrlPr>
                      </m:sSupPr>
                      <m:e>
                        <m:r>
                          <a:rPr lang="en-US" sz="2800" i="1" dirty="0" smtClean="0">
                            <a:solidFill>
                              <a:prstClr val="black"/>
                            </a:solidFill>
                            <a:latin typeface="Cambria Math"/>
                          </a:rPr>
                          <m:t>𝑧</m:t>
                        </m:r>
                      </m:e>
                      <m:sup>
                        <m:r>
                          <a:rPr lang="en-US" sz="2800" i="1" dirty="0" smtClean="0">
                            <a:solidFill>
                              <a:prstClr val="black"/>
                            </a:solidFill>
                            <a:latin typeface="Cambria Math"/>
                          </a:rPr>
                          <m:t>2</m:t>
                        </m:r>
                      </m:sup>
                    </m:sSup>
                  </m:oMath>
                </a14:m>
                <a:r>
                  <a:rPr lang="en-US" sz="2800" dirty="0" smtClean="0">
                    <a:solidFill>
                      <a:prstClr val="black"/>
                    </a:solidFill>
                  </a:rPr>
                  <a:t> </a:t>
                </a:r>
                <a:r>
                  <a:rPr lang="en-US" sz="2800" dirty="0">
                    <a:solidFill>
                      <a:prstClr val="black"/>
                    </a:solidFill>
                  </a:rPr>
                  <a:t>can be applied to the mapping</a:t>
                </a:r>
                <a:r>
                  <a:rPr lang="en-US" sz="2800" dirty="0" smtClean="0">
                    <a:solidFill>
                      <a:prstClr val="black"/>
                    </a:solidFill>
                  </a:rPr>
                  <a:t> </a:t>
                </a:r>
                <a14:m>
                  <m:oMath xmlns:m="http://schemas.openxmlformats.org/officeDocument/2006/math">
                    <m:r>
                      <a:rPr lang="en-US" sz="2800" i="1" dirty="0" smtClean="0">
                        <a:solidFill>
                          <a:prstClr val="black"/>
                        </a:solidFill>
                        <a:latin typeface="Cambria Math"/>
                      </a:rPr>
                      <m:t>𝑤</m:t>
                    </m:r>
                    <m:r>
                      <a:rPr lang="en-US" sz="2800" i="1" dirty="0" smtClean="0">
                        <a:solidFill>
                          <a:prstClr val="black"/>
                        </a:solidFill>
                        <a:latin typeface="Cambria Math"/>
                      </a:rPr>
                      <m:t>=</m:t>
                    </m:r>
                    <m:sSup>
                      <m:sSupPr>
                        <m:ctrlPr>
                          <a:rPr lang="en-US" sz="2800" i="1" dirty="0" smtClean="0">
                            <a:solidFill>
                              <a:prstClr val="black"/>
                            </a:solidFill>
                            <a:latin typeface="Cambria Math"/>
                          </a:rPr>
                        </m:ctrlPr>
                      </m:sSupPr>
                      <m:e>
                        <m:r>
                          <a:rPr lang="en-US" sz="2800" i="1" dirty="0" smtClean="0">
                            <a:solidFill>
                              <a:prstClr val="black"/>
                            </a:solidFill>
                            <a:latin typeface="Cambria Math"/>
                          </a:rPr>
                          <m:t>𝑧</m:t>
                        </m:r>
                      </m:e>
                      <m:sup>
                        <m:r>
                          <a:rPr lang="en-US" sz="2800" i="1" dirty="0" smtClean="0">
                            <a:solidFill>
                              <a:prstClr val="black"/>
                            </a:solidFill>
                            <a:latin typeface="Cambria Math"/>
                          </a:rPr>
                          <m:t>𝑛</m:t>
                        </m:r>
                      </m:sup>
                    </m:sSup>
                    <m:r>
                      <a:rPr lang="en-US" sz="2800" i="1" dirty="0">
                        <a:solidFill>
                          <a:prstClr val="black"/>
                        </a:solidFill>
                        <a:latin typeface="Cambria Math"/>
                      </a:rPr>
                      <m:t>, </m:t>
                    </m:r>
                    <m:r>
                      <a:rPr lang="en-US" sz="2800" i="1" dirty="0">
                        <a:solidFill>
                          <a:prstClr val="black"/>
                        </a:solidFill>
                        <a:latin typeface="Cambria Math"/>
                      </a:rPr>
                      <m:t>𝑛</m:t>
                    </m:r>
                    <m:r>
                      <a:rPr lang="en-US" sz="2800" i="1" dirty="0">
                        <a:solidFill>
                          <a:prstClr val="black"/>
                        </a:solidFill>
                        <a:latin typeface="Cambria Math"/>
                      </a:rPr>
                      <m:t> &gt; </m:t>
                    </m:r>
                    <m:r>
                      <a:rPr lang="en-US" sz="2800" i="1" dirty="0">
                        <a:solidFill>
                          <a:prstClr val="black"/>
                        </a:solidFill>
                        <a:latin typeface="Cambria Math"/>
                      </a:rPr>
                      <m:t>2</m:t>
                    </m:r>
                  </m:oMath>
                </a14:m>
                <a:r>
                  <a:rPr lang="en-US" sz="2800" dirty="0">
                    <a:solidFill>
                      <a:prstClr val="black"/>
                    </a:solidFill>
                  </a:rPr>
                  <a:t>. </a:t>
                </a:r>
                <a:r>
                  <a:rPr lang="en-US" sz="2800" dirty="0" smtClean="0">
                    <a:solidFill>
                      <a:prstClr val="black"/>
                    </a:solidFill>
                  </a:rPr>
                  <a:t>By replacing the </a:t>
                </a:r>
                <a:r>
                  <a:rPr lang="en-US" sz="2800" dirty="0">
                    <a:solidFill>
                      <a:prstClr val="black"/>
                    </a:solidFill>
                  </a:rPr>
                  <a:t>symbol </a:t>
                </a:r>
                <a14:m>
                  <m:oMath xmlns:m="http://schemas.openxmlformats.org/officeDocument/2006/math">
                    <m:r>
                      <a:rPr lang="en-US" sz="2800" i="1" dirty="0" smtClean="0">
                        <a:solidFill>
                          <a:prstClr val="black"/>
                        </a:solidFill>
                        <a:latin typeface="Cambria Math"/>
                      </a:rPr>
                      <m:t>𝑧</m:t>
                    </m:r>
                    <m:r>
                      <a:rPr lang="en-US" sz="2800" i="1" dirty="0" smtClean="0">
                        <a:solidFill>
                          <a:prstClr val="black"/>
                        </a:solidFill>
                        <a:latin typeface="Cambria Math"/>
                      </a:rPr>
                      <m:t> </m:t>
                    </m:r>
                  </m:oMath>
                </a14:m>
                <a:r>
                  <a:rPr lang="en-US" sz="2800" dirty="0">
                    <a:solidFill>
                      <a:prstClr val="black"/>
                    </a:solidFill>
                  </a:rPr>
                  <a:t>with </a:t>
                </a:r>
                <a14:m>
                  <m:oMath xmlns:m="http://schemas.openxmlformats.org/officeDocument/2006/math">
                    <m:r>
                      <a:rPr lang="en-US" sz="2800" i="1" dirty="0" smtClean="0">
                        <a:solidFill>
                          <a:prstClr val="black"/>
                        </a:solidFill>
                        <a:latin typeface="Cambria Math"/>
                      </a:rPr>
                      <m:t>𝑟</m:t>
                    </m:r>
                    <m:sSup>
                      <m:sSupPr>
                        <m:ctrlPr>
                          <a:rPr lang="en-US" sz="2800" i="1" dirty="0" smtClean="0">
                            <a:solidFill>
                              <a:prstClr val="black"/>
                            </a:solidFill>
                            <a:latin typeface="Cambria Math"/>
                          </a:rPr>
                        </m:ctrlPr>
                      </m:sSupPr>
                      <m:e>
                        <m:r>
                          <a:rPr lang="en-US" sz="2800" i="1" dirty="0" smtClean="0">
                            <a:solidFill>
                              <a:prstClr val="black"/>
                            </a:solidFill>
                            <a:latin typeface="Cambria Math"/>
                          </a:rPr>
                          <m:t>𝑒</m:t>
                        </m:r>
                      </m:e>
                      <m:sup>
                        <m:r>
                          <a:rPr lang="en-US" sz="2800" i="1" dirty="0" smtClean="0">
                            <a:solidFill>
                              <a:prstClr val="black"/>
                            </a:solidFill>
                            <a:latin typeface="Cambria Math"/>
                          </a:rPr>
                          <m:t>𝑖</m:t>
                        </m:r>
                        <m:r>
                          <a:rPr lang="en-US" sz="2800" i="1" dirty="0" smtClean="0">
                            <a:solidFill>
                              <a:prstClr val="black"/>
                            </a:solidFill>
                            <a:latin typeface="Cambria Math"/>
                          </a:rPr>
                          <m:t>𝜃</m:t>
                        </m:r>
                      </m:sup>
                    </m:sSup>
                  </m:oMath>
                </a14:m>
                <a:r>
                  <a:rPr lang="en-US" sz="2800" i="1" dirty="0">
                    <a:solidFill>
                      <a:prstClr val="black"/>
                    </a:solidFill>
                  </a:rPr>
                  <a:t> </a:t>
                </a:r>
                <a:r>
                  <a:rPr lang="en-US" sz="2800" dirty="0">
                    <a:solidFill>
                      <a:prstClr val="black"/>
                    </a:solidFill>
                  </a:rPr>
                  <a:t>we obtain:</a:t>
                </a:r>
              </a:p>
              <a:p>
                <a:pPr/>
                <a14:m>
                  <m:oMathPara xmlns:m="http://schemas.openxmlformats.org/officeDocument/2006/math">
                    <m:oMathParaPr>
                      <m:jc m:val="centerGroup"/>
                    </m:oMathParaPr>
                    <m:oMath xmlns:m="http://schemas.openxmlformats.org/officeDocument/2006/math">
                      <m:r>
                        <a:rPr lang="en-US" sz="2800" i="1" dirty="0" smtClean="0">
                          <a:solidFill>
                            <a:prstClr val="black"/>
                          </a:solidFill>
                          <a:latin typeface="Cambria Math"/>
                        </a:rPr>
                        <m:t>𝑤</m:t>
                      </m:r>
                      <m:r>
                        <a:rPr lang="en-US" sz="2800" i="1" dirty="0" smtClean="0">
                          <a:solidFill>
                            <a:prstClr val="black"/>
                          </a:solidFill>
                          <a:latin typeface="Cambria Math"/>
                        </a:rPr>
                        <m:t>=</m:t>
                      </m:r>
                      <m:sSup>
                        <m:sSupPr>
                          <m:ctrlPr>
                            <a:rPr lang="en-US" sz="2800" i="1" dirty="0" smtClean="0">
                              <a:solidFill>
                                <a:prstClr val="black"/>
                              </a:solidFill>
                              <a:latin typeface="Cambria Math"/>
                            </a:rPr>
                          </m:ctrlPr>
                        </m:sSupPr>
                        <m:e>
                          <m:r>
                            <a:rPr lang="en-US" sz="2800" i="1" dirty="0" smtClean="0">
                              <a:solidFill>
                                <a:prstClr val="black"/>
                              </a:solidFill>
                              <a:latin typeface="Cambria Math"/>
                            </a:rPr>
                            <m:t>𝑧</m:t>
                          </m:r>
                        </m:e>
                        <m:sup>
                          <m:r>
                            <a:rPr lang="en-US" sz="2800" i="1" dirty="0" smtClean="0">
                              <a:solidFill>
                                <a:prstClr val="black"/>
                              </a:solidFill>
                              <a:latin typeface="Cambria Math"/>
                            </a:rPr>
                            <m:t>𝑛</m:t>
                          </m:r>
                        </m:sup>
                      </m:sSup>
                      <m:r>
                        <a:rPr lang="en-US" sz="2800" i="1" dirty="0">
                          <a:solidFill>
                            <a:prstClr val="black"/>
                          </a:solidFill>
                          <a:latin typeface="Cambria Math"/>
                        </a:rPr>
                        <m:t>=</m:t>
                      </m:r>
                      <m:sSup>
                        <m:sSupPr>
                          <m:ctrlPr>
                            <a:rPr lang="en-US" sz="2800" i="1" dirty="0" smtClean="0">
                              <a:solidFill>
                                <a:prstClr val="black"/>
                              </a:solidFill>
                              <a:latin typeface="Cambria Math"/>
                            </a:rPr>
                          </m:ctrlPr>
                        </m:sSupPr>
                        <m:e>
                          <m:r>
                            <a:rPr lang="en-US" sz="2800" i="1" dirty="0" smtClean="0">
                              <a:solidFill>
                                <a:prstClr val="black"/>
                              </a:solidFill>
                              <a:latin typeface="Cambria Math"/>
                            </a:rPr>
                            <m:t>𝑟</m:t>
                          </m:r>
                        </m:e>
                        <m:sup>
                          <m:r>
                            <a:rPr lang="en-US" sz="2800" i="1" dirty="0" smtClean="0">
                              <a:solidFill>
                                <a:prstClr val="black"/>
                              </a:solidFill>
                              <a:latin typeface="Cambria Math"/>
                            </a:rPr>
                            <m:t>𝑛</m:t>
                          </m:r>
                        </m:sup>
                      </m:sSup>
                      <m:sSup>
                        <m:sSupPr>
                          <m:ctrlPr>
                            <a:rPr lang="en-US" sz="2800" i="1" dirty="0" smtClean="0">
                              <a:solidFill>
                                <a:prstClr val="black"/>
                              </a:solidFill>
                              <a:latin typeface="Cambria Math"/>
                            </a:rPr>
                          </m:ctrlPr>
                        </m:sSupPr>
                        <m:e>
                          <m:r>
                            <a:rPr lang="en-US" sz="2800" i="1" dirty="0" smtClean="0">
                              <a:solidFill>
                                <a:prstClr val="black"/>
                              </a:solidFill>
                              <a:latin typeface="Cambria Math"/>
                            </a:rPr>
                            <m:t>𝑒</m:t>
                          </m:r>
                        </m:e>
                        <m:sup>
                          <m:r>
                            <a:rPr lang="en-US" sz="2800" i="1" dirty="0" smtClean="0">
                              <a:solidFill>
                                <a:prstClr val="black"/>
                              </a:solidFill>
                              <a:latin typeface="Cambria Math"/>
                            </a:rPr>
                            <m:t>𝑖𝑛</m:t>
                          </m:r>
                          <m:r>
                            <a:rPr lang="en-US" sz="2800" i="1" dirty="0" smtClean="0">
                              <a:solidFill>
                                <a:prstClr val="black"/>
                              </a:solidFill>
                              <a:latin typeface="Cambria Math"/>
                            </a:rPr>
                            <m:t>𝜃</m:t>
                          </m:r>
                        </m:sup>
                      </m:sSup>
                      <m:r>
                        <a:rPr lang="el-GR" sz="2800" i="1" dirty="0">
                          <a:solidFill>
                            <a:prstClr val="black"/>
                          </a:solidFill>
                          <a:latin typeface="Cambria Math"/>
                        </a:rPr>
                        <m:t>. (</m:t>
                      </m:r>
                      <m:r>
                        <a:rPr lang="el-GR" sz="2800" i="1" dirty="0">
                          <a:solidFill>
                            <a:prstClr val="black"/>
                          </a:solidFill>
                          <a:latin typeface="Cambria Math"/>
                        </a:rPr>
                        <m:t>5</m:t>
                      </m:r>
                      <m:r>
                        <a:rPr lang="el-GR" sz="2800" i="1" dirty="0">
                          <a:solidFill>
                            <a:prstClr val="black"/>
                          </a:solidFill>
                          <a:latin typeface="Cambria Math"/>
                        </a:rPr>
                        <m:t>)</m:t>
                      </m:r>
                    </m:oMath>
                  </m:oMathPara>
                </a14:m>
                <a:endParaRPr lang="el-GR" sz="2800" dirty="0">
                  <a:solidFill>
                    <a:prstClr val="black"/>
                  </a:solidFill>
                </a:endParaRPr>
              </a:p>
              <a:p>
                <a:r>
                  <a:rPr lang="en-US" sz="2800" dirty="0">
                    <a:solidFill>
                      <a:prstClr val="black"/>
                    </a:solidFill>
                  </a:rPr>
                  <a:t>Consequently, if </a:t>
                </a:r>
                <a14:m>
                  <m:oMath xmlns:m="http://schemas.openxmlformats.org/officeDocument/2006/math">
                    <m:r>
                      <a:rPr lang="en-US" sz="2800" i="1" dirty="0" smtClean="0">
                        <a:solidFill>
                          <a:prstClr val="black"/>
                        </a:solidFill>
                        <a:latin typeface="Cambria Math"/>
                      </a:rPr>
                      <m:t>𝑧</m:t>
                    </m:r>
                  </m:oMath>
                </a14:m>
                <a:r>
                  <a:rPr lang="en-US" sz="2800" i="1" dirty="0">
                    <a:solidFill>
                      <a:prstClr val="black"/>
                    </a:solidFill>
                  </a:rPr>
                  <a:t> </a:t>
                </a:r>
                <a:r>
                  <a:rPr lang="en-US" sz="2800" dirty="0">
                    <a:solidFill>
                      <a:prstClr val="black"/>
                    </a:solidFill>
                  </a:rPr>
                  <a:t>and </a:t>
                </a:r>
                <a14:m>
                  <m:oMath xmlns:m="http://schemas.openxmlformats.org/officeDocument/2006/math">
                    <m:r>
                      <a:rPr lang="en-US" sz="2800" i="1" dirty="0" smtClean="0">
                        <a:solidFill>
                          <a:prstClr val="black"/>
                        </a:solidFill>
                        <a:latin typeface="Cambria Math"/>
                      </a:rPr>
                      <m:t>𝑤</m:t>
                    </m:r>
                    <m:r>
                      <a:rPr lang="en-US" sz="2800" i="1" dirty="0" smtClean="0">
                        <a:solidFill>
                          <a:prstClr val="black"/>
                        </a:solidFill>
                        <a:latin typeface="Cambria Math"/>
                      </a:rPr>
                      <m:t>=</m:t>
                    </m:r>
                    <m:sSup>
                      <m:sSupPr>
                        <m:ctrlPr>
                          <a:rPr lang="en-US" sz="2800" i="1" dirty="0" smtClean="0">
                            <a:solidFill>
                              <a:prstClr val="black"/>
                            </a:solidFill>
                            <a:latin typeface="Cambria Math"/>
                          </a:rPr>
                        </m:ctrlPr>
                      </m:sSupPr>
                      <m:e>
                        <m:r>
                          <a:rPr lang="en-US" sz="2800" i="1" dirty="0" smtClean="0">
                            <a:solidFill>
                              <a:prstClr val="black"/>
                            </a:solidFill>
                            <a:latin typeface="Cambria Math"/>
                          </a:rPr>
                          <m:t>𝑧</m:t>
                        </m:r>
                      </m:e>
                      <m:sup>
                        <m:r>
                          <a:rPr lang="en-US" sz="2800" i="1" dirty="0" smtClean="0">
                            <a:solidFill>
                              <a:prstClr val="black"/>
                            </a:solidFill>
                            <a:latin typeface="Cambria Math"/>
                          </a:rPr>
                          <m:t>𝑛</m:t>
                        </m:r>
                      </m:sup>
                    </m:sSup>
                  </m:oMath>
                </a14:m>
                <a:r>
                  <a:rPr lang="en-US" sz="2800" dirty="0" smtClean="0">
                    <a:solidFill>
                      <a:prstClr val="black"/>
                    </a:solidFill>
                  </a:rPr>
                  <a:t> are </a:t>
                </a:r>
                <a:r>
                  <a:rPr lang="en-US" sz="2800" dirty="0">
                    <a:solidFill>
                      <a:prstClr val="black"/>
                    </a:solidFill>
                  </a:rPr>
                  <a:t>plotted in the same </a:t>
                </a:r>
                <a:r>
                  <a:rPr lang="en-US" sz="2800" dirty="0" smtClean="0">
                    <a:solidFill>
                      <a:prstClr val="black"/>
                    </a:solidFill>
                  </a:rPr>
                  <a:t>copy of </a:t>
                </a:r>
                <a:r>
                  <a:rPr lang="en-US" sz="2800" dirty="0">
                    <a:solidFill>
                      <a:prstClr val="black"/>
                    </a:solidFill>
                  </a:rPr>
                  <a:t>the complex</a:t>
                </a:r>
              </a:p>
              <a:p>
                <a:r>
                  <a:rPr lang="en-US" sz="2800" dirty="0">
                    <a:solidFill>
                      <a:prstClr val="black"/>
                    </a:solidFill>
                  </a:rPr>
                  <a:t>plane, then this mapping can be visualized as the process of magnifying or</a:t>
                </a:r>
              </a:p>
              <a:p>
                <a:r>
                  <a:rPr lang="en-US" sz="2800" dirty="0">
                    <a:solidFill>
                      <a:prstClr val="black"/>
                    </a:solidFill>
                  </a:rPr>
                  <a:t>contracting the modulus </a:t>
                </a:r>
                <a14:m>
                  <m:oMath xmlns:m="http://schemas.openxmlformats.org/officeDocument/2006/math">
                    <m:r>
                      <a:rPr lang="en-US" sz="2800" i="1" dirty="0" smtClean="0">
                        <a:solidFill>
                          <a:prstClr val="black"/>
                        </a:solidFill>
                        <a:latin typeface="Cambria Math"/>
                      </a:rPr>
                      <m:t>𝑟</m:t>
                    </m:r>
                  </m:oMath>
                </a14:m>
                <a:r>
                  <a:rPr lang="en-US" sz="2800" i="1" dirty="0">
                    <a:solidFill>
                      <a:prstClr val="black"/>
                    </a:solidFill>
                  </a:rPr>
                  <a:t> </a:t>
                </a:r>
                <a:r>
                  <a:rPr lang="en-US" sz="2800" dirty="0">
                    <a:solidFill>
                      <a:prstClr val="black"/>
                    </a:solidFill>
                  </a:rPr>
                  <a:t>of </a:t>
                </a:r>
                <a14:m>
                  <m:oMath xmlns:m="http://schemas.openxmlformats.org/officeDocument/2006/math">
                    <m:r>
                      <a:rPr lang="en-US" sz="2800" i="1" dirty="0" smtClean="0">
                        <a:solidFill>
                          <a:prstClr val="black"/>
                        </a:solidFill>
                        <a:latin typeface="Cambria Math"/>
                      </a:rPr>
                      <m:t>𝑧</m:t>
                    </m:r>
                  </m:oMath>
                </a14:m>
                <a:r>
                  <a:rPr lang="en-US" sz="2800" i="1" dirty="0">
                    <a:solidFill>
                      <a:prstClr val="black"/>
                    </a:solidFill>
                  </a:rPr>
                  <a:t> </a:t>
                </a:r>
                <a:r>
                  <a:rPr lang="en-US" sz="2800" dirty="0">
                    <a:solidFill>
                      <a:prstClr val="black"/>
                    </a:solidFill>
                  </a:rPr>
                  <a:t>to the modulus </a:t>
                </a:r>
                <a14:m>
                  <m:oMath xmlns:m="http://schemas.openxmlformats.org/officeDocument/2006/math">
                    <m:sSup>
                      <m:sSupPr>
                        <m:ctrlPr>
                          <a:rPr lang="en-US" sz="2800" i="1" dirty="0" smtClean="0">
                            <a:solidFill>
                              <a:prstClr val="black"/>
                            </a:solidFill>
                            <a:latin typeface="Cambria Math"/>
                          </a:rPr>
                        </m:ctrlPr>
                      </m:sSupPr>
                      <m:e>
                        <m:r>
                          <a:rPr lang="en-US" sz="2800" i="1" dirty="0" smtClean="0">
                            <a:solidFill>
                              <a:prstClr val="black"/>
                            </a:solidFill>
                            <a:latin typeface="Cambria Math"/>
                          </a:rPr>
                          <m:t>𝑟</m:t>
                        </m:r>
                      </m:e>
                      <m:sup>
                        <m:r>
                          <a:rPr lang="en-US" sz="2800" i="1" dirty="0" smtClean="0">
                            <a:solidFill>
                              <a:prstClr val="black"/>
                            </a:solidFill>
                            <a:latin typeface="Cambria Math"/>
                          </a:rPr>
                          <m:t>𝑛</m:t>
                        </m:r>
                      </m:sup>
                    </m:sSup>
                  </m:oMath>
                </a14:m>
                <a:r>
                  <a:rPr lang="en-US" sz="2800" i="1" dirty="0">
                    <a:solidFill>
                      <a:prstClr val="black"/>
                    </a:solidFill>
                  </a:rPr>
                  <a:t> </a:t>
                </a:r>
                <a:r>
                  <a:rPr lang="en-US" sz="2800" dirty="0">
                    <a:solidFill>
                      <a:prstClr val="black"/>
                    </a:solidFill>
                  </a:rPr>
                  <a:t>of </a:t>
                </a:r>
                <a14:m>
                  <m:oMath xmlns:m="http://schemas.openxmlformats.org/officeDocument/2006/math">
                    <m:r>
                      <a:rPr lang="en-US" sz="2800" i="1" dirty="0" smtClean="0">
                        <a:solidFill>
                          <a:prstClr val="black"/>
                        </a:solidFill>
                        <a:latin typeface="Cambria Math"/>
                      </a:rPr>
                      <m:t>𝑤</m:t>
                    </m:r>
                  </m:oMath>
                </a14:m>
                <a:r>
                  <a:rPr lang="en-US" sz="2800" dirty="0">
                    <a:solidFill>
                      <a:prstClr val="black"/>
                    </a:solidFill>
                  </a:rPr>
                  <a:t>, and </a:t>
                </a:r>
                <a:r>
                  <a:rPr lang="en-US" sz="2800" dirty="0" smtClean="0">
                    <a:solidFill>
                      <a:prstClr val="black"/>
                    </a:solidFill>
                  </a:rPr>
                  <a:t>by rotating </a:t>
                </a:r>
                <a14:m>
                  <m:oMath xmlns:m="http://schemas.openxmlformats.org/officeDocument/2006/math">
                    <m:r>
                      <a:rPr lang="en-US" sz="2800" i="1" dirty="0" smtClean="0">
                        <a:solidFill>
                          <a:prstClr val="black"/>
                        </a:solidFill>
                        <a:latin typeface="Cambria Math"/>
                      </a:rPr>
                      <m:t>𝑧</m:t>
                    </m:r>
                  </m:oMath>
                </a14:m>
                <a:r>
                  <a:rPr lang="en-US" sz="2800" i="1" dirty="0" smtClean="0">
                    <a:solidFill>
                      <a:prstClr val="black"/>
                    </a:solidFill>
                  </a:rPr>
                  <a:t> </a:t>
                </a:r>
                <a:r>
                  <a:rPr lang="en-US" sz="2800" dirty="0" smtClean="0">
                    <a:solidFill>
                      <a:prstClr val="black"/>
                    </a:solidFill>
                  </a:rPr>
                  <a:t>about </a:t>
                </a:r>
                <a:r>
                  <a:rPr lang="en-US" sz="2800" dirty="0">
                    <a:solidFill>
                      <a:prstClr val="black"/>
                    </a:solidFill>
                  </a:rPr>
                  <a:t>the origin to increase an argument </a:t>
                </a:r>
                <a14:m>
                  <m:oMath xmlns:m="http://schemas.openxmlformats.org/officeDocument/2006/math">
                    <m:r>
                      <a:rPr lang="en-US" sz="2800" i="1" dirty="0" smtClean="0">
                        <a:solidFill>
                          <a:prstClr val="black"/>
                        </a:solidFill>
                        <a:latin typeface="Cambria Math"/>
                      </a:rPr>
                      <m:t>𝜃</m:t>
                    </m:r>
                  </m:oMath>
                </a14:m>
                <a:r>
                  <a:rPr lang="en-US" sz="2800" i="1" dirty="0">
                    <a:solidFill>
                      <a:prstClr val="black"/>
                    </a:solidFill>
                  </a:rPr>
                  <a:t> </a:t>
                </a:r>
                <a:r>
                  <a:rPr lang="en-US" sz="2800" dirty="0">
                    <a:solidFill>
                      <a:prstClr val="black"/>
                    </a:solidFill>
                  </a:rPr>
                  <a:t>of </a:t>
                </a:r>
                <a14:m>
                  <m:oMath xmlns:m="http://schemas.openxmlformats.org/officeDocument/2006/math">
                    <m:r>
                      <a:rPr lang="en-US" sz="2800" i="1" dirty="0" smtClean="0">
                        <a:solidFill>
                          <a:prstClr val="black"/>
                        </a:solidFill>
                        <a:latin typeface="Cambria Math"/>
                      </a:rPr>
                      <m:t>𝑧</m:t>
                    </m:r>
                  </m:oMath>
                </a14:m>
                <a:r>
                  <a:rPr lang="en-US" sz="2800" i="1" dirty="0">
                    <a:solidFill>
                      <a:prstClr val="black"/>
                    </a:solidFill>
                  </a:rPr>
                  <a:t> </a:t>
                </a:r>
                <a:r>
                  <a:rPr lang="en-US" sz="2800" dirty="0">
                    <a:solidFill>
                      <a:prstClr val="black"/>
                    </a:solidFill>
                  </a:rPr>
                  <a:t>to an argument </a:t>
                </a:r>
                <a14:m>
                  <m:oMath xmlns:m="http://schemas.openxmlformats.org/officeDocument/2006/math">
                    <m:r>
                      <a:rPr lang="en-US" sz="2800" i="1" dirty="0" smtClean="0">
                        <a:solidFill>
                          <a:prstClr val="black"/>
                        </a:solidFill>
                        <a:latin typeface="Cambria Math"/>
                      </a:rPr>
                      <m:t>𝑛</m:t>
                    </m:r>
                    <m:r>
                      <a:rPr lang="en-US" sz="2800" i="1" dirty="0" smtClean="0">
                        <a:solidFill>
                          <a:prstClr val="black"/>
                        </a:solidFill>
                        <a:latin typeface="Cambria Math"/>
                      </a:rPr>
                      <m:t>𝜃</m:t>
                    </m:r>
                  </m:oMath>
                </a14:m>
                <a:r>
                  <a:rPr lang="en-US" sz="2800" i="1" dirty="0">
                    <a:solidFill>
                      <a:prstClr val="black"/>
                    </a:solidFill>
                  </a:rPr>
                  <a:t> </a:t>
                </a:r>
                <a:r>
                  <a:rPr lang="en-US" sz="2800" dirty="0">
                    <a:solidFill>
                      <a:prstClr val="black"/>
                    </a:solidFill>
                  </a:rPr>
                  <a:t>of </a:t>
                </a:r>
                <a14:m>
                  <m:oMath xmlns:m="http://schemas.openxmlformats.org/officeDocument/2006/math">
                    <m:r>
                      <a:rPr lang="en-US" sz="2800" i="1" dirty="0" smtClean="0">
                        <a:solidFill>
                          <a:prstClr val="black"/>
                        </a:solidFill>
                        <a:latin typeface="Cambria Math"/>
                      </a:rPr>
                      <m:t>𝑤</m:t>
                    </m:r>
                  </m:oMath>
                </a14:m>
                <a:r>
                  <a:rPr lang="en-US" sz="2800" dirty="0">
                    <a:solidFill>
                      <a:prstClr val="black"/>
                    </a:solidFill>
                  </a:rPr>
                  <a:t>.</a:t>
                </a:r>
              </a:p>
              <a:p>
                <a:r>
                  <a:rPr lang="en-US" sz="2800" dirty="0">
                    <a:solidFill>
                      <a:prstClr val="black"/>
                    </a:solidFill>
                  </a:rPr>
                  <a:t>We can use this description of </a:t>
                </a:r>
                <a14:m>
                  <m:oMath xmlns:m="http://schemas.openxmlformats.org/officeDocument/2006/math">
                    <m:r>
                      <a:rPr lang="en-US" sz="2800" i="1" dirty="0" smtClean="0">
                        <a:solidFill>
                          <a:prstClr val="black"/>
                        </a:solidFill>
                        <a:latin typeface="Cambria Math"/>
                      </a:rPr>
                      <m:t>𝑤</m:t>
                    </m:r>
                    <m:r>
                      <a:rPr lang="en-US" sz="2800" i="1" dirty="0" smtClean="0">
                        <a:solidFill>
                          <a:prstClr val="black"/>
                        </a:solidFill>
                        <a:latin typeface="Cambria Math"/>
                      </a:rPr>
                      <m:t>=</m:t>
                    </m:r>
                    <m:sSup>
                      <m:sSupPr>
                        <m:ctrlPr>
                          <a:rPr lang="en-US" sz="2800" i="1" dirty="0" smtClean="0">
                            <a:solidFill>
                              <a:prstClr val="black"/>
                            </a:solidFill>
                            <a:latin typeface="Cambria Math"/>
                          </a:rPr>
                        </m:ctrlPr>
                      </m:sSupPr>
                      <m:e>
                        <m:r>
                          <a:rPr lang="en-US" sz="2800" i="1" dirty="0" smtClean="0">
                            <a:solidFill>
                              <a:prstClr val="black"/>
                            </a:solidFill>
                            <a:latin typeface="Cambria Math"/>
                          </a:rPr>
                          <m:t>𝑧</m:t>
                        </m:r>
                      </m:e>
                      <m:sup>
                        <m:r>
                          <a:rPr lang="en-US" sz="2800" i="1" dirty="0" smtClean="0">
                            <a:solidFill>
                              <a:prstClr val="black"/>
                            </a:solidFill>
                            <a:latin typeface="Cambria Math"/>
                          </a:rPr>
                          <m:t>𝑛</m:t>
                        </m:r>
                      </m:sup>
                    </m:sSup>
                    <m:r>
                      <a:rPr lang="en-US" sz="2800" i="1" dirty="0" smtClean="0">
                        <a:solidFill>
                          <a:prstClr val="black"/>
                        </a:solidFill>
                        <a:latin typeface="Cambria Math"/>
                      </a:rPr>
                      <m:t> </m:t>
                    </m:r>
                  </m:oMath>
                </a14:m>
                <a:r>
                  <a:rPr lang="en-US" sz="2800" dirty="0" smtClean="0">
                    <a:solidFill>
                      <a:prstClr val="black"/>
                    </a:solidFill>
                  </a:rPr>
                  <a:t>to </a:t>
                </a:r>
                <a:r>
                  <a:rPr lang="en-US" sz="2800" dirty="0">
                    <a:solidFill>
                      <a:prstClr val="black"/>
                    </a:solidFill>
                  </a:rPr>
                  <a:t>show that a </a:t>
                </a:r>
                <a:r>
                  <a:rPr lang="en-US" sz="2800" dirty="0" smtClean="0">
                    <a:solidFill>
                      <a:prstClr val="black"/>
                    </a:solidFill>
                  </a:rPr>
                  <a:t>ray emanating </a:t>
                </a:r>
                <a:r>
                  <a:rPr lang="en-US" sz="2800" dirty="0">
                    <a:solidFill>
                      <a:prstClr val="black"/>
                    </a:solidFill>
                  </a:rPr>
                  <a:t>from</a:t>
                </a:r>
              </a:p>
              <a:p>
                <a:r>
                  <a:rPr lang="en-US" sz="2800" dirty="0">
                    <a:solidFill>
                      <a:prstClr val="black"/>
                    </a:solidFill>
                  </a:rPr>
                  <a:t>the origin and making an angle of </a:t>
                </a:r>
                <a14:m>
                  <m:oMath xmlns:m="http://schemas.openxmlformats.org/officeDocument/2006/math">
                    <m:r>
                      <a:rPr lang="en-US" sz="2800" i="1" dirty="0" smtClean="0">
                        <a:solidFill>
                          <a:prstClr val="black"/>
                        </a:solidFill>
                        <a:latin typeface="Cambria Math"/>
                      </a:rPr>
                      <m:t>𝜑</m:t>
                    </m:r>
                  </m:oMath>
                </a14:m>
                <a:r>
                  <a:rPr lang="en-US" sz="2800" i="1" dirty="0">
                    <a:solidFill>
                      <a:prstClr val="black"/>
                    </a:solidFill>
                  </a:rPr>
                  <a:t> </a:t>
                </a:r>
                <a:r>
                  <a:rPr lang="en-US" sz="2800" dirty="0">
                    <a:solidFill>
                      <a:prstClr val="black"/>
                    </a:solidFill>
                  </a:rPr>
                  <a:t>radians with the positive </a:t>
                </a:r>
                <a14:m>
                  <m:oMath xmlns:m="http://schemas.openxmlformats.org/officeDocument/2006/math">
                    <m:r>
                      <a:rPr lang="en-US" sz="2800" i="1" dirty="0" smtClean="0">
                        <a:solidFill>
                          <a:prstClr val="black"/>
                        </a:solidFill>
                        <a:latin typeface="Cambria Math"/>
                      </a:rPr>
                      <m:t>𝑥</m:t>
                    </m:r>
                    <m:r>
                      <a:rPr lang="en-US" sz="2800" i="1" dirty="0" smtClean="0">
                        <a:solidFill>
                          <a:prstClr val="black"/>
                        </a:solidFill>
                        <a:latin typeface="Cambria Math"/>
                      </a:rPr>
                      <m:t>−</m:t>
                    </m:r>
                  </m:oMath>
                </a14:m>
                <a:r>
                  <a:rPr lang="en-US" sz="2800" dirty="0">
                    <a:solidFill>
                      <a:prstClr val="black"/>
                    </a:solidFill>
                  </a:rPr>
                  <a:t>axis is </a:t>
                </a:r>
                <a:r>
                  <a:rPr lang="en-US" sz="2800" dirty="0" smtClean="0">
                    <a:solidFill>
                      <a:prstClr val="black"/>
                    </a:solidFill>
                  </a:rPr>
                  <a:t>mapped onto </a:t>
                </a:r>
                <a:r>
                  <a:rPr lang="en-US" sz="2800" dirty="0">
                    <a:solidFill>
                      <a:prstClr val="black"/>
                    </a:solidFill>
                  </a:rPr>
                  <a:t>a </a:t>
                </a:r>
                <a:r>
                  <a:rPr lang="en-US" sz="2800" dirty="0" smtClean="0">
                    <a:solidFill>
                      <a:prstClr val="black"/>
                    </a:solidFill>
                  </a:rPr>
                  <a:t>ray emanating </a:t>
                </a:r>
                <a:r>
                  <a:rPr lang="en-US" sz="2800" dirty="0">
                    <a:solidFill>
                      <a:prstClr val="black"/>
                    </a:solidFill>
                  </a:rPr>
                  <a:t>from the origin and making an angle of </a:t>
                </a:r>
                <a14:m>
                  <m:oMath xmlns:m="http://schemas.openxmlformats.org/officeDocument/2006/math">
                    <m:r>
                      <a:rPr lang="en-US" sz="2800" i="1" dirty="0" smtClean="0">
                        <a:solidFill>
                          <a:prstClr val="black"/>
                        </a:solidFill>
                        <a:latin typeface="Cambria Math"/>
                      </a:rPr>
                      <m:t>𝑛</m:t>
                    </m:r>
                    <m:r>
                      <a:rPr lang="en-US" sz="2800" i="1" dirty="0" smtClean="0">
                        <a:solidFill>
                          <a:prstClr val="black"/>
                        </a:solidFill>
                        <a:latin typeface="Cambria Math"/>
                      </a:rPr>
                      <m:t>𝜑</m:t>
                    </m:r>
                  </m:oMath>
                </a14:m>
                <a:r>
                  <a:rPr lang="en-US" sz="2800" i="1" dirty="0">
                    <a:solidFill>
                      <a:prstClr val="black"/>
                    </a:solidFill>
                  </a:rPr>
                  <a:t> </a:t>
                </a:r>
                <a:r>
                  <a:rPr lang="en-US" sz="2800" dirty="0">
                    <a:solidFill>
                      <a:prstClr val="black"/>
                    </a:solidFill>
                  </a:rPr>
                  <a:t>radians </a:t>
                </a:r>
                <a:r>
                  <a:rPr lang="en-US" sz="2800" dirty="0" smtClean="0">
                    <a:solidFill>
                      <a:prstClr val="black"/>
                    </a:solidFill>
                  </a:rPr>
                  <a:t>with the </a:t>
                </a:r>
                <a:r>
                  <a:rPr lang="en-US" sz="2800" dirty="0">
                    <a:solidFill>
                      <a:prstClr val="black"/>
                    </a:solidFill>
                  </a:rPr>
                  <a:t>positive </a:t>
                </a:r>
                <a14:m>
                  <m:oMath xmlns:m="http://schemas.openxmlformats.org/officeDocument/2006/math">
                    <m:r>
                      <a:rPr lang="en-US" sz="2800" i="1" dirty="0" smtClean="0">
                        <a:solidFill>
                          <a:prstClr val="black"/>
                        </a:solidFill>
                        <a:latin typeface="Cambria Math"/>
                      </a:rPr>
                      <m:t>𝑢</m:t>
                    </m:r>
                    <m:r>
                      <a:rPr lang="en-US" sz="2800" i="1" dirty="0" smtClean="0">
                        <a:solidFill>
                          <a:prstClr val="black"/>
                        </a:solidFill>
                        <a:latin typeface="Cambria Math"/>
                      </a:rPr>
                      <m:t>−</m:t>
                    </m:r>
                  </m:oMath>
                </a14:m>
                <a:r>
                  <a:rPr lang="en-US" sz="2800" dirty="0">
                    <a:solidFill>
                      <a:prstClr val="black"/>
                    </a:solidFill>
                  </a:rPr>
                  <a:t>axis.</a:t>
                </a:r>
                <a:endParaRPr sz="2500" dirty="0">
                  <a:solidFill>
                    <a:prstClr val="black"/>
                  </a:solidFill>
                  <a:cs typeface="Trebuchet MS"/>
                </a:endParaRPr>
              </a:p>
            </p:txBody>
          </p:sp>
        </mc:Choice>
        <mc:Fallback xmlns="">
          <p:sp>
            <p:nvSpPr>
              <p:cNvPr id="2" name="object 2"/>
              <p:cNvSpPr txBox="1">
                <a:spLocks noRot="1" noChangeAspect="1" noMove="1" noResize="1" noEditPoints="1" noAdjustHandles="1" noChangeArrowheads="1" noChangeShapeType="1" noTextEdit="1"/>
              </p:cNvSpPr>
              <p:nvPr/>
            </p:nvSpPr>
            <p:spPr>
              <a:xfrm>
                <a:off x="502107" y="799033"/>
                <a:ext cx="11448415" cy="4789773"/>
              </a:xfrm>
              <a:prstGeom prst="rect">
                <a:avLst/>
              </a:prstGeom>
              <a:blipFill rotWithShape="1">
                <a:blip r:embed="rId2"/>
                <a:stretch>
                  <a:fillRect l="-1864" t="-1781" r="-2556" b="-3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object 3"/>
              <p:cNvSpPr txBox="1">
                <a:spLocks noGrp="1"/>
              </p:cNvSpPr>
              <p:nvPr>
                <p:ph type="title"/>
              </p:nvPr>
            </p:nvSpPr>
            <p:spPr>
              <a:xfrm>
                <a:off x="580440" y="64388"/>
                <a:ext cx="7496760" cy="689932"/>
              </a:xfrm>
              <a:prstGeom prst="rect">
                <a:avLst/>
              </a:prstGeom>
            </p:spPr>
            <p:txBody>
              <a:bodyPr vert="horz" wrap="square" lIns="0" tIns="12700" rIns="0" bIns="0" rtlCol="0">
                <a:spAutoFit/>
              </a:bodyPr>
              <a:lstStyle/>
              <a:p>
                <a:pPr marL="12700">
                  <a:lnSpc>
                    <a:spcPct val="100000"/>
                  </a:lnSpc>
                  <a:spcBef>
                    <a:spcPts val="100"/>
                  </a:spcBef>
                </a:pPr>
                <a:r>
                  <a:rPr lang="en-US" sz="4400" dirty="0" smtClean="0">
                    <a:latin typeface="+mn-lt"/>
                  </a:rPr>
                  <a:t>The Power Function </a:t>
                </a:r>
                <a14:m>
                  <m:oMath xmlns:m="http://schemas.openxmlformats.org/officeDocument/2006/math">
                    <m:sSup>
                      <m:sSupPr>
                        <m:ctrlPr>
                          <a:rPr lang="ar-AE" sz="4400" i="1" dirty="0" smtClean="0">
                            <a:latin typeface="Cambria Math"/>
                          </a:rPr>
                        </m:ctrlPr>
                      </m:sSupPr>
                      <m:e>
                        <m:r>
                          <a:rPr lang="en-US" sz="4400" b="1" i="1" dirty="0" smtClean="0">
                            <a:latin typeface="Cambria Math"/>
                          </a:rPr>
                          <m:t>𝒛</m:t>
                        </m:r>
                      </m:e>
                      <m:sup>
                        <m:r>
                          <a:rPr lang="en-US" sz="4400" b="1" i="1" dirty="0" smtClean="0">
                            <a:latin typeface="Cambria Math"/>
                          </a:rPr>
                          <m:t>𝒏</m:t>
                        </m:r>
                      </m:sup>
                    </m:sSup>
                    <m:r>
                      <a:rPr lang="en-US" sz="4400" b="1" i="1" dirty="0" smtClean="0">
                        <a:latin typeface="Cambria Math"/>
                      </a:rPr>
                      <m:t>, </m:t>
                    </m:r>
                    <m:r>
                      <a:rPr lang="en-US" sz="4400" b="1" i="1" dirty="0" smtClean="0">
                        <a:latin typeface="Cambria Math"/>
                      </a:rPr>
                      <m:t>𝒏</m:t>
                    </m:r>
                    <m:r>
                      <a:rPr lang="en-US" sz="4400" b="1" i="1" dirty="0" smtClean="0">
                        <a:latin typeface="Cambria Math"/>
                      </a:rPr>
                      <m:t>&gt;</m:t>
                    </m:r>
                    <m:r>
                      <a:rPr lang="en-US" sz="4400" b="1" i="1" dirty="0" smtClean="0">
                        <a:latin typeface="Cambria Math"/>
                      </a:rPr>
                      <m:t>𝟐</m:t>
                    </m:r>
                  </m:oMath>
                </a14:m>
                <a:endParaRPr sz="4800" baseline="27777" dirty="0">
                  <a:latin typeface="+mn-lt"/>
                  <a:cs typeface="DejaVu Sans"/>
                </a:endParaRPr>
              </a:p>
            </p:txBody>
          </p:sp>
        </mc:Choice>
        <mc:Fallback xmlns="">
          <p:sp>
            <p:nvSpPr>
              <p:cNvPr id="3" name="object 3"/>
              <p:cNvSpPr txBox="1">
                <a:spLocks noGrp="1" noRot="1" noChangeAspect="1" noMove="1" noResize="1" noEditPoints="1" noAdjustHandles="1" noChangeArrowheads="1" noChangeShapeType="1" noTextEdit="1"/>
              </p:cNvSpPr>
              <p:nvPr>
                <p:ph type="title"/>
              </p:nvPr>
            </p:nvSpPr>
            <p:spPr>
              <a:xfrm>
                <a:off x="580440" y="64388"/>
                <a:ext cx="7496760" cy="689932"/>
              </a:xfrm>
              <a:prstGeom prst="rect">
                <a:avLst/>
              </a:prstGeom>
              <a:blipFill rotWithShape="1">
                <a:blip r:embed="rId3"/>
                <a:stretch>
                  <a:fillRect l="-4309" t="-23009" b="-47788"/>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752560" y="5190840"/>
              <a:ext cx="9459000" cy="1505520"/>
            </p14:xfrm>
          </p:contentPart>
        </mc:Choice>
        <mc:Fallback xmlns="">
          <p:pic>
            <p:nvPicPr>
              <p:cNvPr id="4" name="Ink 3"/>
              <p:cNvPicPr/>
              <p:nvPr/>
            </p:nvPicPr>
            <p:blipFill>
              <a:blip r:embed="rId5"/>
              <a:stretch>
                <a:fillRect/>
              </a:stretch>
            </p:blipFill>
            <p:spPr>
              <a:xfrm>
                <a:off x="2743200" y="5181480"/>
                <a:ext cx="9477720" cy="1524240"/>
              </a:xfrm>
              <a:prstGeom prst="rect">
                <a:avLst/>
              </a:prstGeom>
            </p:spPr>
          </p:pic>
        </mc:Fallback>
      </mc:AlternateContent>
    </p:spTree>
    <p:extLst>
      <p:ext uri="{BB962C8B-B14F-4D97-AF65-F5344CB8AC3E}">
        <p14:creationId xmlns:p14="http://schemas.microsoft.com/office/powerpoint/2010/main" val="36451641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703382" y="326898"/>
            <a:ext cx="10515600" cy="446825"/>
          </a:xfrm>
        </p:spPr>
        <p:txBody>
          <a:bodyPr>
            <a:normAutofit fontScale="90000"/>
          </a:bodyPr>
          <a:lstStyle/>
          <a:p>
            <a:r>
              <a:rPr lang="en-US" b="1" dirty="0">
                <a:solidFill>
                  <a:srgbClr val="0070C0"/>
                </a:solidFill>
                <a:latin typeface="+mn-lt"/>
              </a:rPr>
              <a:t>Harmonic Conjugate Functions</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 xmlns:a16="http://schemas.microsoft.com/office/drawing/2014/main" id="{DF127845-DC3B-4F3D-B117-1E019D67E08E}"/>
                  </a:ext>
                </a:extLst>
              </p:cNvPr>
              <p:cNvSpPr/>
              <p:nvPr/>
            </p:nvSpPr>
            <p:spPr>
              <a:xfrm>
                <a:off x="646176" y="895898"/>
                <a:ext cx="11042241" cy="4093428"/>
              </a:xfrm>
              <a:prstGeom prst="rect">
                <a:avLst/>
              </a:prstGeom>
            </p:spPr>
            <p:txBody>
              <a:bodyPr wrap="square">
                <a:spAutoFit/>
              </a:bodyPr>
              <a:lstStyle/>
              <a:p>
                <a:pPr marL="342900" indent="-342900" algn="just">
                  <a:buFont typeface="Arial" panose="020B0604020202020204" pitchFamily="34" charset="0"/>
                  <a:buChar char="•"/>
                </a:pPr>
                <a:r>
                  <a:rPr lang="en-US" sz="2600" dirty="0" smtClean="0">
                    <a:solidFill>
                      <a:prstClr val="black"/>
                    </a:solidFill>
                  </a:rPr>
                  <a:t>Now suppose </a:t>
                </a:r>
                <a14:m>
                  <m:oMath xmlns:m="http://schemas.openxmlformats.org/officeDocument/2006/math">
                    <m:r>
                      <a:rPr lang="en-US" sz="2600" i="1" dirty="0">
                        <a:solidFill>
                          <a:prstClr val="black"/>
                        </a:solidFill>
                        <a:latin typeface="Cambria Math" panose="02040503050406030204" pitchFamily="18" charset="0"/>
                      </a:rPr>
                      <m:t>𝑢</m:t>
                    </m:r>
                    <m:r>
                      <a:rPr lang="en-US" sz="2600" i="1" dirty="0">
                        <a:solidFill>
                          <a:prstClr val="black"/>
                        </a:solidFill>
                        <a:latin typeface="Cambria Math" panose="02040503050406030204" pitchFamily="18" charset="0"/>
                      </a:rPr>
                      <m:t>(</m:t>
                    </m:r>
                    <m:r>
                      <a:rPr lang="en-US" sz="2600" i="1" dirty="0">
                        <a:solidFill>
                          <a:prstClr val="black"/>
                        </a:solidFill>
                        <a:latin typeface="Cambria Math" panose="02040503050406030204" pitchFamily="18" charset="0"/>
                      </a:rPr>
                      <m:t>𝑥</m:t>
                    </m:r>
                    <m:r>
                      <a:rPr lang="en-US" sz="2600" i="1" dirty="0">
                        <a:solidFill>
                          <a:prstClr val="black"/>
                        </a:solidFill>
                        <a:latin typeface="Cambria Math" panose="02040503050406030204" pitchFamily="18" charset="0"/>
                      </a:rPr>
                      <m:t>, </m:t>
                    </m:r>
                    <m:r>
                      <a:rPr lang="en-US" sz="2600" i="1" dirty="0">
                        <a:solidFill>
                          <a:prstClr val="black"/>
                        </a:solidFill>
                        <a:latin typeface="Cambria Math" panose="02040503050406030204" pitchFamily="18" charset="0"/>
                      </a:rPr>
                      <m:t>𝑦</m:t>
                    </m:r>
                    <m:r>
                      <a:rPr lang="en-US" sz="2600" i="1" dirty="0">
                        <a:solidFill>
                          <a:prstClr val="black"/>
                        </a:solidFill>
                        <a:latin typeface="Cambria Math" panose="02040503050406030204" pitchFamily="18" charset="0"/>
                      </a:rPr>
                      <m:t>)</m:t>
                    </m:r>
                  </m:oMath>
                </a14:m>
                <a:r>
                  <a:rPr lang="en-US" sz="2600" dirty="0">
                    <a:solidFill>
                      <a:prstClr val="black"/>
                    </a:solidFill>
                  </a:rPr>
                  <a:t> is a given real function that is known to be harmonic in </a:t>
                </a:r>
                <a:r>
                  <a:rPr lang="en-US" sz="2600" i="1" dirty="0">
                    <a:solidFill>
                      <a:prstClr val="black"/>
                    </a:solidFill>
                  </a:rPr>
                  <a:t>D</a:t>
                </a:r>
                <a:r>
                  <a:rPr lang="en-US" sz="2600" dirty="0">
                    <a:solidFill>
                      <a:prstClr val="black"/>
                    </a:solidFill>
                  </a:rPr>
                  <a:t>. </a:t>
                </a:r>
              </a:p>
              <a:p>
                <a:pPr marL="342900" indent="-342900" algn="just">
                  <a:buFont typeface="Arial" panose="020B0604020202020204" pitchFamily="34" charset="0"/>
                  <a:buChar char="•"/>
                </a:pPr>
                <a:endParaRPr lang="en-US" sz="2600" dirty="0">
                  <a:solidFill>
                    <a:prstClr val="black"/>
                  </a:solidFill>
                </a:endParaRPr>
              </a:p>
              <a:p>
                <a:pPr marL="342900" indent="-342900" algn="just">
                  <a:buFont typeface="Arial" panose="020B0604020202020204" pitchFamily="34" charset="0"/>
                  <a:buChar char="•"/>
                </a:pPr>
                <a:r>
                  <a:rPr lang="en-US" sz="2600" dirty="0">
                    <a:solidFill>
                      <a:prstClr val="black"/>
                    </a:solidFill>
                  </a:rPr>
                  <a:t>If it is possible to find another real harmonic function </a:t>
                </a:r>
                <a14:m>
                  <m:oMath xmlns:m="http://schemas.openxmlformats.org/officeDocument/2006/math">
                    <m:r>
                      <a:rPr lang="en-US" sz="2600" i="1" dirty="0">
                        <a:solidFill>
                          <a:prstClr val="black"/>
                        </a:solidFill>
                        <a:latin typeface="Cambria Math" panose="02040503050406030204" pitchFamily="18" charset="0"/>
                      </a:rPr>
                      <m:t>𝑣</m:t>
                    </m:r>
                    <m:r>
                      <a:rPr lang="en-US" sz="2600" i="1" dirty="0">
                        <a:solidFill>
                          <a:prstClr val="black"/>
                        </a:solidFill>
                        <a:latin typeface="Cambria Math" panose="02040503050406030204" pitchFamily="18" charset="0"/>
                      </a:rPr>
                      <m:t>(</m:t>
                    </m:r>
                    <m:r>
                      <a:rPr lang="en-US" sz="2600" i="1" dirty="0">
                        <a:solidFill>
                          <a:prstClr val="black"/>
                        </a:solidFill>
                        <a:latin typeface="Cambria Math" panose="02040503050406030204" pitchFamily="18" charset="0"/>
                      </a:rPr>
                      <m:t>𝑥</m:t>
                    </m:r>
                    <m:r>
                      <a:rPr lang="en-US" sz="2600" i="1" dirty="0">
                        <a:solidFill>
                          <a:prstClr val="black"/>
                        </a:solidFill>
                        <a:latin typeface="Cambria Math" panose="02040503050406030204" pitchFamily="18" charset="0"/>
                      </a:rPr>
                      <m:t>, </m:t>
                    </m:r>
                    <m:r>
                      <a:rPr lang="en-US" sz="2600" i="1" dirty="0">
                        <a:solidFill>
                          <a:prstClr val="black"/>
                        </a:solidFill>
                        <a:latin typeface="Cambria Math" panose="02040503050406030204" pitchFamily="18" charset="0"/>
                      </a:rPr>
                      <m:t>𝑦</m:t>
                    </m:r>
                    <m:r>
                      <a:rPr lang="en-US" sz="2600" i="1" dirty="0">
                        <a:solidFill>
                          <a:prstClr val="black"/>
                        </a:solidFill>
                        <a:latin typeface="Cambria Math" panose="02040503050406030204" pitchFamily="18" charset="0"/>
                      </a:rPr>
                      <m:t>)</m:t>
                    </m:r>
                  </m:oMath>
                </a14:m>
                <a:r>
                  <a:rPr lang="en-US" sz="2600" dirty="0">
                    <a:solidFill>
                      <a:prstClr val="black"/>
                    </a:solidFill>
                  </a:rPr>
                  <a:t> so that </a:t>
                </a:r>
                <a14:m>
                  <m:oMath xmlns:m="http://schemas.openxmlformats.org/officeDocument/2006/math">
                    <m:r>
                      <a:rPr lang="en-US" sz="2600" i="1" dirty="0">
                        <a:solidFill>
                          <a:prstClr val="black"/>
                        </a:solidFill>
                        <a:latin typeface="Cambria Math" panose="02040503050406030204" pitchFamily="18" charset="0"/>
                      </a:rPr>
                      <m:t>𝑢</m:t>
                    </m:r>
                  </m:oMath>
                </a14:m>
                <a:r>
                  <a:rPr lang="en-US" sz="2600" i="1" dirty="0">
                    <a:solidFill>
                      <a:prstClr val="black"/>
                    </a:solidFill>
                  </a:rPr>
                  <a:t> </a:t>
                </a:r>
                <a:r>
                  <a:rPr lang="en-US" sz="2600" dirty="0">
                    <a:solidFill>
                      <a:prstClr val="black"/>
                    </a:solidFill>
                  </a:rPr>
                  <a:t>and </a:t>
                </a:r>
                <a14:m>
                  <m:oMath xmlns:m="http://schemas.openxmlformats.org/officeDocument/2006/math">
                    <m:r>
                      <a:rPr lang="en-US" sz="2600" i="1" dirty="0">
                        <a:solidFill>
                          <a:prstClr val="black"/>
                        </a:solidFill>
                        <a:latin typeface="Cambria Math" panose="02040503050406030204" pitchFamily="18" charset="0"/>
                      </a:rPr>
                      <m:t>𝑣</m:t>
                    </m:r>
                  </m:oMath>
                </a14:m>
                <a:r>
                  <a:rPr lang="en-US" sz="2600" i="1" dirty="0">
                    <a:solidFill>
                      <a:prstClr val="black"/>
                    </a:solidFill>
                  </a:rPr>
                  <a:t> </a:t>
                </a:r>
                <a:r>
                  <a:rPr lang="en-US" sz="2600" dirty="0">
                    <a:solidFill>
                      <a:prstClr val="black"/>
                    </a:solidFill>
                  </a:rPr>
                  <a:t>satisfy the Cauchy-Riemann equations throughout the domain </a:t>
                </a:r>
                <a14:m>
                  <m:oMath xmlns:m="http://schemas.openxmlformats.org/officeDocument/2006/math">
                    <m:r>
                      <a:rPr lang="en-US" sz="2600" i="1" dirty="0">
                        <a:solidFill>
                          <a:prstClr val="black"/>
                        </a:solidFill>
                        <a:latin typeface="Cambria Math" panose="02040503050406030204" pitchFamily="18" charset="0"/>
                      </a:rPr>
                      <m:t>𝐷</m:t>
                    </m:r>
                  </m:oMath>
                </a14:m>
                <a:r>
                  <a:rPr lang="en-US" sz="2600" dirty="0">
                    <a:solidFill>
                      <a:prstClr val="black"/>
                    </a:solidFill>
                  </a:rPr>
                  <a:t>, then the function </a:t>
                </a:r>
                <a14:m>
                  <m:oMath xmlns:m="http://schemas.openxmlformats.org/officeDocument/2006/math">
                    <m:r>
                      <a:rPr lang="en-US" sz="2600" i="1" dirty="0">
                        <a:solidFill>
                          <a:prstClr val="black"/>
                        </a:solidFill>
                        <a:latin typeface="Cambria Math" panose="02040503050406030204" pitchFamily="18" charset="0"/>
                      </a:rPr>
                      <m:t>𝑣</m:t>
                    </m:r>
                    <m:r>
                      <a:rPr lang="en-US" sz="2600" i="1" dirty="0">
                        <a:solidFill>
                          <a:prstClr val="black"/>
                        </a:solidFill>
                        <a:latin typeface="Cambria Math" panose="02040503050406030204" pitchFamily="18" charset="0"/>
                      </a:rPr>
                      <m:t>(</m:t>
                    </m:r>
                    <m:r>
                      <a:rPr lang="en-US" sz="2600" i="1" dirty="0">
                        <a:solidFill>
                          <a:prstClr val="black"/>
                        </a:solidFill>
                        <a:latin typeface="Cambria Math" panose="02040503050406030204" pitchFamily="18" charset="0"/>
                      </a:rPr>
                      <m:t>𝑥</m:t>
                    </m:r>
                    <m:r>
                      <a:rPr lang="en-US" sz="2600" i="1" dirty="0">
                        <a:solidFill>
                          <a:prstClr val="black"/>
                        </a:solidFill>
                        <a:latin typeface="Cambria Math" panose="02040503050406030204" pitchFamily="18" charset="0"/>
                      </a:rPr>
                      <m:t>, </m:t>
                    </m:r>
                    <m:r>
                      <a:rPr lang="en-US" sz="2600" i="1" dirty="0">
                        <a:solidFill>
                          <a:prstClr val="black"/>
                        </a:solidFill>
                        <a:latin typeface="Cambria Math" panose="02040503050406030204" pitchFamily="18" charset="0"/>
                      </a:rPr>
                      <m:t>𝑦</m:t>
                    </m:r>
                    <m:r>
                      <a:rPr lang="en-US" sz="2600" i="1" dirty="0">
                        <a:solidFill>
                          <a:prstClr val="black"/>
                        </a:solidFill>
                        <a:latin typeface="Cambria Math" panose="02040503050406030204" pitchFamily="18" charset="0"/>
                      </a:rPr>
                      <m:t>)</m:t>
                    </m:r>
                  </m:oMath>
                </a14:m>
                <a:r>
                  <a:rPr lang="en-US" sz="2600" dirty="0">
                    <a:solidFill>
                      <a:prstClr val="black"/>
                    </a:solidFill>
                  </a:rPr>
                  <a:t> is called a </a:t>
                </a:r>
                <a:r>
                  <a:rPr lang="en-US" sz="2600" b="1" dirty="0">
                    <a:solidFill>
                      <a:prstClr val="black"/>
                    </a:solidFill>
                  </a:rPr>
                  <a:t>harmonic conjugate </a:t>
                </a:r>
                <a:r>
                  <a:rPr lang="en-US" sz="2600" dirty="0">
                    <a:solidFill>
                      <a:prstClr val="black"/>
                    </a:solidFill>
                  </a:rPr>
                  <a:t>of </a:t>
                </a:r>
                <a14:m>
                  <m:oMath xmlns:m="http://schemas.openxmlformats.org/officeDocument/2006/math">
                    <m:r>
                      <a:rPr lang="en-US" sz="2600" i="1" dirty="0">
                        <a:solidFill>
                          <a:prstClr val="black"/>
                        </a:solidFill>
                        <a:latin typeface="Cambria Math" panose="02040503050406030204" pitchFamily="18" charset="0"/>
                      </a:rPr>
                      <m:t>𝑢</m:t>
                    </m:r>
                    <m:r>
                      <a:rPr lang="en-US" sz="2600" i="1" dirty="0">
                        <a:solidFill>
                          <a:prstClr val="black"/>
                        </a:solidFill>
                        <a:latin typeface="Cambria Math" panose="02040503050406030204" pitchFamily="18" charset="0"/>
                      </a:rPr>
                      <m:t>(</m:t>
                    </m:r>
                    <m:r>
                      <a:rPr lang="en-US" sz="2600" i="1" dirty="0">
                        <a:solidFill>
                          <a:prstClr val="black"/>
                        </a:solidFill>
                        <a:latin typeface="Cambria Math" panose="02040503050406030204" pitchFamily="18" charset="0"/>
                      </a:rPr>
                      <m:t>𝑥</m:t>
                    </m:r>
                    <m:r>
                      <a:rPr lang="en-US" sz="2600" i="1" dirty="0">
                        <a:solidFill>
                          <a:prstClr val="black"/>
                        </a:solidFill>
                        <a:latin typeface="Cambria Math" panose="02040503050406030204" pitchFamily="18" charset="0"/>
                      </a:rPr>
                      <m:t>, </m:t>
                    </m:r>
                    <m:r>
                      <a:rPr lang="en-US" sz="2600" i="1" dirty="0">
                        <a:solidFill>
                          <a:prstClr val="black"/>
                        </a:solidFill>
                        <a:latin typeface="Cambria Math" panose="02040503050406030204" pitchFamily="18" charset="0"/>
                      </a:rPr>
                      <m:t>𝑦</m:t>
                    </m:r>
                    <m:r>
                      <a:rPr lang="en-US" sz="2600" i="1" dirty="0">
                        <a:solidFill>
                          <a:prstClr val="black"/>
                        </a:solidFill>
                        <a:latin typeface="Cambria Math" panose="02040503050406030204" pitchFamily="18" charset="0"/>
                      </a:rPr>
                      <m:t>)</m:t>
                    </m:r>
                  </m:oMath>
                </a14:m>
                <a:r>
                  <a:rPr lang="en-US" sz="2600" dirty="0">
                    <a:solidFill>
                      <a:prstClr val="black"/>
                    </a:solidFill>
                  </a:rPr>
                  <a:t>. (Of course, this has absolutely nothing to do with the use of “conjugate” for </a:t>
                </a:r>
                <a14:m>
                  <m:oMath xmlns:m="http://schemas.openxmlformats.org/officeDocument/2006/math">
                    <m:acc>
                      <m:accPr>
                        <m:chr m:val="̅"/>
                        <m:ctrlPr>
                          <a:rPr lang="en-US" sz="2600" i="1">
                            <a:solidFill>
                              <a:prstClr val="black"/>
                            </a:solidFill>
                            <a:latin typeface="Cambria Math"/>
                          </a:rPr>
                        </m:ctrlPr>
                      </m:accPr>
                      <m:e>
                        <m:r>
                          <a:rPr lang="en-US" sz="2600" i="1">
                            <a:solidFill>
                              <a:prstClr val="black"/>
                            </a:solidFill>
                            <a:latin typeface="Cambria Math" panose="02040503050406030204" pitchFamily="18" charset="0"/>
                          </a:rPr>
                          <m:t>𝑧</m:t>
                        </m:r>
                      </m:e>
                    </m:acc>
                  </m:oMath>
                </a14:m>
                <a:r>
                  <a:rPr lang="en-US" sz="2600" dirty="0">
                    <a:solidFill>
                      <a:prstClr val="black"/>
                    </a:solidFill>
                  </a:rPr>
                  <a:t>.) </a:t>
                </a:r>
              </a:p>
              <a:p>
                <a:pPr marL="342900" indent="-342900" algn="just">
                  <a:buFont typeface="Arial" panose="020B0604020202020204" pitchFamily="34" charset="0"/>
                  <a:buChar char="•"/>
                </a:pPr>
                <a:endParaRPr lang="en-US" sz="2600" dirty="0">
                  <a:solidFill>
                    <a:prstClr val="black"/>
                  </a:solidFill>
                </a:endParaRPr>
              </a:p>
              <a:p>
                <a:pPr marL="342900" indent="-342900" algn="just">
                  <a:buFont typeface="Arial" panose="020B0604020202020204" pitchFamily="34" charset="0"/>
                  <a:buChar char="•"/>
                </a:pPr>
                <a:r>
                  <a:rPr lang="en-US" sz="2600" dirty="0">
                    <a:solidFill>
                      <a:prstClr val="black"/>
                    </a:solidFill>
                  </a:rPr>
                  <a:t>By combining the functions as </a:t>
                </a:r>
                <a14:m>
                  <m:oMath xmlns:m="http://schemas.openxmlformats.org/officeDocument/2006/math">
                    <m:r>
                      <a:rPr lang="en-US" sz="2600" i="1" dirty="0">
                        <a:solidFill>
                          <a:prstClr val="black"/>
                        </a:solidFill>
                        <a:latin typeface="Cambria Math" panose="02040503050406030204" pitchFamily="18" charset="0"/>
                      </a:rPr>
                      <m:t>𝑢</m:t>
                    </m:r>
                    <m:d>
                      <m:dPr>
                        <m:ctrlPr>
                          <a:rPr lang="en-US" sz="2600" i="1" dirty="0">
                            <a:solidFill>
                              <a:prstClr val="black"/>
                            </a:solidFill>
                            <a:latin typeface="Cambria Math"/>
                          </a:rPr>
                        </m:ctrlPr>
                      </m:dPr>
                      <m:e>
                        <m:r>
                          <a:rPr lang="en-US" sz="2600" i="1" dirty="0">
                            <a:solidFill>
                              <a:prstClr val="black"/>
                            </a:solidFill>
                            <a:latin typeface="Cambria Math" panose="02040503050406030204" pitchFamily="18" charset="0"/>
                          </a:rPr>
                          <m:t>𝑥</m:t>
                        </m:r>
                        <m:r>
                          <a:rPr lang="en-US" sz="2600" i="1" dirty="0">
                            <a:solidFill>
                              <a:prstClr val="black"/>
                            </a:solidFill>
                            <a:latin typeface="Cambria Math" panose="02040503050406030204" pitchFamily="18" charset="0"/>
                          </a:rPr>
                          <m:t>, </m:t>
                        </m:r>
                        <m:r>
                          <a:rPr lang="en-US" sz="2600" i="1" dirty="0">
                            <a:solidFill>
                              <a:prstClr val="black"/>
                            </a:solidFill>
                            <a:latin typeface="Cambria Math" panose="02040503050406030204" pitchFamily="18" charset="0"/>
                          </a:rPr>
                          <m:t>𝑦</m:t>
                        </m:r>
                      </m:e>
                    </m:d>
                    <m:r>
                      <a:rPr lang="en-US" sz="2600" i="1" dirty="0">
                        <a:solidFill>
                          <a:prstClr val="black"/>
                        </a:solidFill>
                        <a:latin typeface="Cambria Math" panose="02040503050406030204" pitchFamily="18" charset="0"/>
                      </a:rPr>
                      <m:t>+</m:t>
                    </m:r>
                    <m:r>
                      <a:rPr lang="en-US" sz="2600" i="1" dirty="0">
                        <a:solidFill>
                          <a:prstClr val="black"/>
                        </a:solidFill>
                        <a:latin typeface="Cambria Math" panose="02040503050406030204" pitchFamily="18" charset="0"/>
                      </a:rPr>
                      <m:t>𝑖𝑣</m:t>
                    </m:r>
                    <m:r>
                      <a:rPr lang="en-US" sz="2600" i="1" dirty="0">
                        <a:solidFill>
                          <a:prstClr val="black"/>
                        </a:solidFill>
                        <a:latin typeface="Cambria Math" panose="02040503050406030204" pitchFamily="18" charset="0"/>
                      </a:rPr>
                      <m:t>(</m:t>
                    </m:r>
                    <m:r>
                      <a:rPr lang="en-US" sz="2600" i="1" dirty="0">
                        <a:solidFill>
                          <a:prstClr val="black"/>
                        </a:solidFill>
                        <a:latin typeface="Cambria Math" panose="02040503050406030204" pitchFamily="18" charset="0"/>
                      </a:rPr>
                      <m:t>𝑥</m:t>
                    </m:r>
                    <m:r>
                      <a:rPr lang="en-US" sz="2600" i="1" dirty="0">
                        <a:solidFill>
                          <a:prstClr val="black"/>
                        </a:solidFill>
                        <a:latin typeface="Cambria Math" panose="02040503050406030204" pitchFamily="18" charset="0"/>
                      </a:rPr>
                      <m:t>, </m:t>
                    </m:r>
                    <m:r>
                      <a:rPr lang="en-US" sz="2600" i="1" dirty="0">
                        <a:solidFill>
                          <a:prstClr val="black"/>
                        </a:solidFill>
                        <a:latin typeface="Cambria Math" panose="02040503050406030204" pitchFamily="18" charset="0"/>
                      </a:rPr>
                      <m:t>𝑦</m:t>
                    </m:r>
                    <m:r>
                      <a:rPr lang="en-US" sz="2600" i="1" dirty="0">
                        <a:solidFill>
                          <a:prstClr val="black"/>
                        </a:solidFill>
                        <a:latin typeface="Cambria Math" panose="02040503050406030204" pitchFamily="18" charset="0"/>
                      </a:rPr>
                      <m:t>)</m:t>
                    </m:r>
                  </m:oMath>
                </a14:m>
                <a:r>
                  <a:rPr lang="en-US" sz="2600" dirty="0">
                    <a:solidFill>
                      <a:prstClr val="black"/>
                    </a:solidFill>
                  </a:rPr>
                  <a:t> we obtain a function that is analytic in </a:t>
                </a:r>
                <a14:m>
                  <m:oMath xmlns:m="http://schemas.openxmlformats.org/officeDocument/2006/math">
                    <m:r>
                      <a:rPr lang="en-US" sz="2600" i="1" dirty="0">
                        <a:solidFill>
                          <a:prstClr val="black"/>
                        </a:solidFill>
                        <a:latin typeface="Cambria Math" panose="02040503050406030204" pitchFamily="18" charset="0"/>
                      </a:rPr>
                      <m:t>𝐷</m:t>
                    </m:r>
                  </m:oMath>
                </a14:m>
                <a:r>
                  <a:rPr lang="en-US" sz="2600" dirty="0" smtClean="0">
                    <a:solidFill>
                      <a:prstClr val="black"/>
                    </a:solidFill>
                  </a:rPr>
                  <a:t>.</a:t>
                </a:r>
              </a:p>
            </p:txBody>
          </p:sp>
        </mc:Choice>
        <mc:Fallback xmlns="">
          <p:sp>
            <p:nvSpPr>
              <p:cNvPr id="4" name="Rectangle 3">
                <a:extLst>
                  <a:ext uri="{FF2B5EF4-FFF2-40B4-BE49-F238E27FC236}">
                    <a16:creationId xmlns="" xmlns:a16="http://schemas.microsoft.com/office/drawing/2014/main" xmlns:a14="http://schemas.microsoft.com/office/drawing/2010/main" id="{DF127845-DC3B-4F3D-B117-1E019D67E08E}"/>
                  </a:ext>
                </a:extLst>
              </p:cNvPr>
              <p:cNvSpPr>
                <a:spLocks noRot="1" noChangeAspect="1" noMove="1" noResize="1" noEditPoints="1" noAdjustHandles="1" noChangeArrowheads="1" noChangeShapeType="1" noTextEdit="1"/>
              </p:cNvSpPr>
              <p:nvPr/>
            </p:nvSpPr>
            <p:spPr>
              <a:xfrm>
                <a:off x="646176" y="895898"/>
                <a:ext cx="11042241" cy="4093428"/>
              </a:xfrm>
              <a:prstGeom prst="rect">
                <a:avLst/>
              </a:prstGeom>
              <a:blipFill rotWithShape="1">
                <a:blip r:embed="rId2"/>
                <a:stretch>
                  <a:fillRect l="-828" t="-1192" r="-994" b="-298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200480" y="3666960"/>
              <a:ext cx="7325280" cy="2810160"/>
            </p14:xfrm>
          </p:contentPart>
        </mc:Choice>
        <mc:Fallback xmlns="">
          <p:pic>
            <p:nvPicPr>
              <p:cNvPr id="3" name="Ink 2"/>
              <p:cNvPicPr/>
              <p:nvPr/>
            </p:nvPicPr>
            <p:blipFill>
              <a:blip r:embed="rId4"/>
              <a:stretch>
                <a:fillRect/>
              </a:stretch>
            </p:blipFill>
            <p:spPr>
              <a:xfrm>
                <a:off x="4191120" y="3657600"/>
                <a:ext cx="7344000" cy="2828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1133640" y="4733640"/>
              <a:ext cx="3600720" cy="1810440"/>
            </p14:xfrm>
          </p:contentPart>
        </mc:Choice>
        <mc:Fallback xmlns="">
          <p:pic>
            <p:nvPicPr>
              <p:cNvPr id="5" name="Ink 4"/>
              <p:cNvPicPr/>
              <p:nvPr/>
            </p:nvPicPr>
            <p:blipFill>
              <a:blip r:embed="rId6"/>
              <a:stretch>
                <a:fillRect/>
              </a:stretch>
            </p:blipFill>
            <p:spPr>
              <a:xfrm>
                <a:off x="1124280" y="4724280"/>
                <a:ext cx="3619440" cy="1829160"/>
              </a:xfrm>
              <a:prstGeom prst="rect">
                <a:avLst/>
              </a:prstGeom>
            </p:spPr>
          </p:pic>
        </mc:Fallback>
      </mc:AlternateContent>
    </p:spTree>
    <p:extLst>
      <p:ext uri="{BB962C8B-B14F-4D97-AF65-F5344CB8AC3E}">
        <p14:creationId xmlns:p14="http://schemas.microsoft.com/office/powerpoint/2010/main" val="9454516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object 3"/>
              <p:cNvSpPr txBox="1">
                <a:spLocks noGrp="1"/>
              </p:cNvSpPr>
              <p:nvPr>
                <p:ph type="title"/>
              </p:nvPr>
            </p:nvSpPr>
            <p:spPr>
              <a:xfrm>
                <a:off x="381001" y="64388"/>
                <a:ext cx="11658597" cy="674544"/>
              </a:xfrm>
              <a:prstGeom prst="rect">
                <a:avLst/>
              </a:prstGeom>
            </p:spPr>
            <p:txBody>
              <a:bodyPr vert="horz" wrap="square" lIns="0" tIns="12700" rIns="0" bIns="0" rtlCol="0">
                <a:spAutoFit/>
              </a:bodyPr>
              <a:lstStyle/>
              <a:p>
                <a:pPr marL="12700">
                  <a:lnSpc>
                    <a:spcPct val="100000"/>
                  </a:lnSpc>
                  <a:spcBef>
                    <a:spcPts val="100"/>
                  </a:spcBef>
                </a:pPr>
                <a:r>
                  <a:rPr lang="en-US" sz="4300" dirty="0" smtClean="0">
                    <a:latin typeface="+mn-lt"/>
                  </a:rPr>
                  <a:t>Example: Image of a Circular Wedge under </a:t>
                </a:r>
                <a14:m>
                  <m:oMath xmlns:m="http://schemas.openxmlformats.org/officeDocument/2006/math">
                    <m:r>
                      <a:rPr lang="en-US" sz="4300" b="0" i="1" dirty="0" smtClean="0">
                        <a:latin typeface="Cambria Math"/>
                        <a:cs typeface="DejaVu Sans"/>
                      </a:rPr>
                      <m:t>𝒘</m:t>
                    </m:r>
                    <m:r>
                      <a:rPr lang="en-US" sz="4300" b="0" i="1" dirty="0" smtClean="0">
                        <a:latin typeface="Cambria Math"/>
                        <a:cs typeface="DejaVu Sans"/>
                      </a:rPr>
                      <m:t>=</m:t>
                    </m:r>
                    <m:sSup>
                      <m:sSupPr>
                        <m:ctrlPr>
                          <a:rPr lang="en-US" sz="4300" b="0" i="1" dirty="0" smtClean="0">
                            <a:latin typeface="Cambria Math"/>
                          </a:rPr>
                        </m:ctrlPr>
                      </m:sSupPr>
                      <m:e>
                        <m:r>
                          <a:rPr lang="en-US" sz="4300" b="0" i="1" dirty="0" smtClean="0">
                            <a:latin typeface="Cambria Math"/>
                          </a:rPr>
                          <m:t>𝑧</m:t>
                        </m:r>
                      </m:e>
                      <m:sup>
                        <m:r>
                          <a:rPr lang="en-US" sz="4300" b="0" i="1" dirty="0" smtClean="0">
                            <a:latin typeface="Cambria Math"/>
                          </a:rPr>
                          <m:t>3</m:t>
                        </m:r>
                      </m:sup>
                    </m:sSup>
                    <m:r>
                      <a:rPr lang="en-US" sz="4300" b="0" i="1" dirty="0" smtClean="0">
                        <a:latin typeface="Cambria Math"/>
                        <a:cs typeface="DejaVu Sans"/>
                      </a:rPr>
                      <m:t> </m:t>
                    </m:r>
                  </m:oMath>
                </a14:m>
                <a:r>
                  <a:rPr lang="en-US" sz="4300" b="0" dirty="0" smtClean="0">
                    <a:latin typeface="+mn-lt"/>
                    <a:cs typeface="DejaVu Sans"/>
                  </a:rPr>
                  <a:t> </a:t>
                </a:r>
                <a:endParaRPr sz="4300" baseline="27777" dirty="0">
                  <a:latin typeface="+mn-lt"/>
                  <a:cs typeface="DejaVu Sans"/>
                </a:endParaRPr>
              </a:p>
            </p:txBody>
          </p:sp>
        </mc:Choice>
        <mc:Fallback xmlns="">
          <p:sp>
            <p:nvSpPr>
              <p:cNvPr id="3" name="object 3"/>
              <p:cNvSpPr txBox="1">
                <a:spLocks noGrp="1" noRot="1" noChangeAspect="1" noMove="1" noResize="1" noEditPoints="1" noAdjustHandles="1" noChangeArrowheads="1" noChangeShapeType="1" noTextEdit="1"/>
              </p:cNvSpPr>
              <p:nvPr>
                <p:ph type="title"/>
              </p:nvPr>
            </p:nvSpPr>
            <p:spPr>
              <a:xfrm>
                <a:off x="381001" y="64388"/>
                <a:ext cx="11658597" cy="674544"/>
              </a:xfrm>
              <a:prstGeom prst="rect">
                <a:avLst/>
              </a:prstGeom>
              <a:blipFill rotWithShape="1">
                <a:blip r:embed="rId2"/>
                <a:stretch>
                  <a:fillRect l="-2772" t="-22727"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457200" y="838200"/>
                <a:ext cx="11506200" cy="4493538"/>
              </a:xfrm>
              <a:prstGeom prst="rect">
                <a:avLst/>
              </a:prstGeom>
            </p:spPr>
            <p:txBody>
              <a:bodyPr wrap="square">
                <a:spAutoFit/>
              </a:bodyPr>
              <a:lstStyle/>
              <a:p>
                <a:pPr algn="just"/>
                <a:r>
                  <a:rPr lang="en-US" sz="2600" dirty="0" smtClean="0">
                    <a:solidFill>
                      <a:prstClr val="black"/>
                    </a:solidFill>
                  </a:rPr>
                  <a:t>Determine the image of the quarter disk defined by the </a:t>
                </a:r>
                <a:r>
                  <a:rPr lang="en-US" sz="2600" dirty="0">
                    <a:solidFill>
                      <a:prstClr val="black"/>
                    </a:solidFill>
                  </a:rPr>
                  <a:t>inequalities </a:t>
                </a:r>
                <a14:m>
                  <m:oMath xmlns:m="http://schemas.openxmlformats.org/officeDocument/2006/math">
                    <m:r>
                      <a:rPr lang="en-US" sz="2600" i="1" dirty="0" smtClean="0">
                        <a:solidFill>
                          <a:prstClr val="black"/>
                        </a:solidFill>
                        <a:latin typeface="Cambria Math"/>
                      </a:rPr>
                      <m:t>|</m:t>
                    </m:r>
                    <m:r>
                      <a:rPr lang="en-US" sz="2600" i="1" dirty="0" smtClean="0">
                        <a:solidFill>
                          <a:prstClr val="black"/>
                        </a:solidFill>
                        <a:latin typeface="Cambria Math"/>
                      </a:rPr>
                      <m:t>𝑧</m:t>
                    </m:r>
                    <m:r>
                      <a:rPr lang="en-US" sz="2600" i="1" dirty="0" smtClean="0">
                        <a:solidFill>
                          <a:prstClr val="black"/>
                        </a:solidFill>
                        <a:latin typeface="Cambria Math"/>
                      </a:rPr>
                      <m:t>|≤</m:t>
                    </m:r>
                    <m:r>
                      <a:rPr lang="en-US" sz="2600" i="1" dirty="0" smtClean="0">
                        <a:solidFill>
                          <a:prstClr val="black"/>
                        </a:solidFill>
                        <a:latin typeface="Cambria Math"/>
                      </a:rPr>
                      <m:t>2</m:t>
                    </m:r>
                    <m:r>
                      <a:rPr lang="en-US" sz="2600" i="1" dirty="0">
                        <a:solidFill>
                          <a:prstClr val="black"/>
                        </a:solidFill>
                        <a:latin typeface="Cambria Math"/>
                      </a:rPr>
                      <m:t>,</m:t>
                    </m:r>
                  </m:oMath>
                </a14:m>
                <a:r>
                  <a:rPr lang="en-US" sz="2600" dirty="0" smtClean="0">
                    <a:solidFill>
                      <a:prstClr val="black"/>
                    </a:solidFill>
                  </a:rPr>
                  <a:t> </a:t>
                </a:r>
                <a14:m>
                  <m:oMath xmlns:m="http://schemas.openxmlformats.org/officeDocument/2006/math">
                    <m:r>
                      <a:rPr lang="en-US" sz="2600" i="1" dirty="0" smtClean="0">
                        <a:solidFill>
                          <a:prstClr val="black"/>
                        </a:solidFill>
                        <a:latin typeface="Cambria Math"/>
                      </a:rPr>
                      <m:t>0</m:t>
                    </m:r>
                    <m:r>
                      <a:rPr lang="en-US" sz="2600" i="1" dirty="0" smtClean="0">
                        <a:solidFill>
                          <a:prstClr val="black"/>
                        </a:solidFill>
                        <a:latin typeface="Cambria Math"/>
                      </a:rPr>
                      <m:t>≤</m:t>
                    </m:r>
                    <m:r>
                      <m:rPr>
                        <m:sty m:val="p"/>
                      </m:rPr>
                      <a:rPr lang="en-US" sz="2600" i="1" dirty="0" smtClean="0">
                        <a:solidFill>
                          <a:prstClr val="black"/>
                        </a:solidFill>
                        <a:latin typeface="Cambria Math"/>
                      </a:rPr>
                      <m:t>arg</m:t>
                    </m:r>
                    <m:r>
                      <a:rPr lang="en-US" sz="2600" i="1" dirty="0" smtClean="0">
                        <a:solidFill>
                          <a:prstClr val="black"/>
                        </a:solidFill>
                        <a:latin typeface="Cambria Math"/>
                      </a:rPr>
                      <m:t>⁡(</m:t>
                    </m:r>
                    <m:r>
                      <a:rPr lang="en-US" sz="2600" i="1" dirty="0" smtClean="0">
                        <a:solidFill>
                          <a:prstClr val="black"/>
                        </a:solidFill>
                        <a:latin typeface="Cambria Math"/>
                      </a:rPr>
                      <m:t>𝑧</m:t>
                    </m:r>
                    <m:r>
                      <a:rPr lang="en-US" sz="2600" i="1" dirty="0" smtClean="0">
                        <a:solidFill>
                          <a:prstClr val="black"/>
                        </a:solidFill>
                        <a:latin typeface="Cambria Math"/>
                      </a:rPr>
                      <m:t>)≤</m:t>
                    </m:r>
                    <m:r>
                      <a:rPr lang="el-GR" sz="2600" i="1" dirty="0" smtClean="0">
                        <a:solidFill>
                          <a:prstClr val="black"/>
                        </a:solidFill>
                        <a:latin typeface="Cambria Math"/>
                      </a:rPr>
                      <m:t>𝜋</m:t>
                    </m:r>
                    <m:r>
                      <a:rPr lang="el-GR" sz="2600" i="1" dirty="0" smtClean="0">
                        <a:solidFill>
                          <a:prstClr val="black"/>
                        </a:solidFill>
                        <a:latin typeface="Cambria Math"/>
                      </a:rPr>
                      <m:t>/</m:t>
                    </m:r>
                    <m:r>
                      <a:rPr lang="el-GR" sz="2600" i="1" dirty="0" smtClean="0">
                        <a:solidFill>
                          <a:prstClr val="black"/>
                        </a:solidFill>
                        <a:latin typeface="Cambria Math"/>
                      </a:rPr>
                      <m:t>2</m:t>
                    </m:r>
                    <m:r>
                      <a:rPr lang="el-GR" sz="2600" i="1" dirty="0">
                        <a:solidFill>
                          <a:prstClr val="black"/>
                        </a:solidFill>
                        <a:latin typeface="Cambria Math"/>
                      </a:rPr>
                      <m:t>,</m:t>
                    </m:r>
                  </m:oMath>
                </a14:m>
                <a:r>
                  <a:rPr lang="el-GR" sz="2600" dirty="0">
                    <a:solidFill>
                      <a:prstClr val="black"/>
                    </a:solidFill>
                  </a:rPr>
                  <a:t> </a:t>
                </a:r>
                <a:r>
                  <a:rPr lang="en-US" sz="2600" dirty="0">
                    <a:solidFill>
                      <a:prstClr val="black"/>
                    </a:solidFill>
                  </a:rPr>
                  <a:t>under the mapping </a:t>
                </a:r>
                <a14:m>
                  <m:oMath xmlns:m="http://schemas.openxmlformats.org/officeDocument/2006/math">
                    <m:r>
                      <a:rPr lang="en-US" sz="2600" i="1" dirty="0">
                        <a:solidFill>
                          <a:prstClr val="black"/>
                        </a:solidFill>
                        <a:latin typeface="Cambria Math"/>
                        <a:cs typeface="DejaVu Sans"/>
                      </a:rPr>
                      <m:t>𝑤</m:t>
                    </m:r>
                    <m:r>
                      <a:rPr lang="en-US" sz="2600" i="1" dirty="0">
                        <a:solidFill>
                          <a:prstClr val="black"/>
                        </a:solidFill>
                        <a:latin typeface="Cambria Math"/>
                        <a:cs typeface="DejaVu Sans"/>
                      </a:rPr>
                      <m:t>= </m:t>
                    </m:r>
                    <m:r>
                      <a:rPr lang="en-US" sz="2600" i="1" dirty="0">
                        <a:solidFill>
                          <a:prstClr val="black"/>
                        </a:solidFill>
                        <a:latin typeface="Cambria Math"/>
                        <a:cs typeface="DejaVu Sans"/>
                      </a:rPr>
                      <m:t>𝑧</m:t>
                    </m:r>
                    <m:r>
                      <a:rPr lang="en-US" sz="2600" i="1" baseline="27777" dirty="0" smtClean="0">
                        <a:solidFill>
                          <a:prstClr val="black"/>
                        </a:solidFill>
                        <a:latin typeface="Cambria Math"/>
                        <a:cs typeface="DejaVu Sans"/>
                      </a:rPr>
                      <m:t>3</m:t>
                    </m:r>
                  </m:oMath>
                </a14:m>
                <a:r>
                  <a:rPr lang="en-US" sz="2600" dirty="0" smtClean="0">
                    <a:solidFill>
                      <a:prstClr val="black"/>
                    </a:solidFill>
                  </a:rPr>
                  <a:t>.</a:t>
                </a:r>
              </a:p>
              <a:p>
                <a:pPr algn="just"/>
                <a:r>
                  <a:rPr lang="en-US" sz="2600" b="1" dirty="0" smtClean="0">
                    <a:solidFill>
                      <a:srgbClr val="0070C0"/>
                    </a:solidFill>
                  </a:rPr>
                  <a:t>Solution:</a:t>
                </a:r>
              </a:p>
              <a:p>
                <a:pPr algn="just"/>
                <a:r>
                  <a:rPr lang="en-US" sz="2600" dirty="0" smtClean="0">
                    <a:solidFill>
                      <a:prstClr val="black"/>
                    </a:solidFill>
                  </a:rPr>
                  <a:t>Let </a:t>
                </a:r>
                <a14:m>
                  <m:oMath xmlns:m="http://schemas.openxmlformats.org/officeDocument/2006/math">
                    <m:r>
                      <a:rPr lang="en-US" sz="2600" i="1" dirty="0" smtClean="0">
                        <a:solidFill>
                          <a:prstClr val="black"/>
                        </a:solidFill>
                        <a:latin typeface="Cambria Math"/>
                      </a:rPr>
                      <m:t>𝑆</m:t>
                    </m:r>
                  </m:oMath>
                </a14:m>
                <a:r>
                  <a:rPr lang="en-US" sz="2600" i="1" dirty="0">
                    <a:solidFill>
                      <a:prstClr val="black"/>
                    </a:solidFill>
                  </a:rPr>
                  <a:t> </a:t>
                </a:r>
                <a:r>
                  <a:rPr lang="en-US" sz="2600" dirty="0">
                    <a:solidFill>
                      <a:prstClr val="black"/>
                    </a:solidFill>
                  </a:rPr>
                  <a:t>denote the quarter disk and let </a:t>
                </a:r>
                <a14:m>
                  <m:oMath xmlns:m="http://schemas.openxmlformats.org/officeDocument/2006/math">
                    <m:sSup>
                      <m:sSupPr>
                        <m:ctrlPr>
                          <a:rPr lang="en-US" sz="2600" i="1" dirty="0" smtClean="0">
                            <a:solidFill>
                              <a:prstClr val="black"/>
                            </a:solidFill>
                            <a:latin typeface="Cambria Math"/>
                          </a:rPr>
                        </m:ctrlPr>
                      </m:sSupPr>
                      <m:e>
                        <m:r>
                          <a:rPr lang="en-US" sz="2600" i="1" dirty="0" smtClean="0">
                            <a:solidFill>
                              <a:prstClr val="black"/>
                            </a:solidFill>
                            <a:latin typeface="Cambria Math"/>
                          </a:rPr>
                          <m:t>𝑆</m:t>
                        </m:r>
                      </m:e>
                      <m:sup>
                        <m:r>
                          <a:rPr lang="en-US" sz="2600" i="1" dirty="0" smtClean="0">
                            <a:solidFill>
                              <a:prstClr val="black"/>
                            </a:solidFill>
                            <a:latin typeface="Cambria Math"/>
                          </a:rPr>
                          <m:t>′</m:t>
                        </m:r>
                      </m:sup>
                    </m:sSup>
                  </m:oMath>
                </a14:m>
                <a:r>
                  <a:rPr lang="en-US" sz="2600" i="1" dirty="0">
                    <a:solidFill>
                      <a:prstClr val="black"/>
                    </a:solidFill>
                  </a:rPr>
                  <a:t> </a:t>
                </a:r>
                <a:r>
                  <a:rPr lang="en-US" sz="2600" dirty="0">
                    <a:solidFill>
                      <a:prstClr val="black"/>
                    </a:solidFill>
                  </a:rPr>
                  <a:t>denote its image </a:t>
                </a:r>
                <a:r>
                  <a:rPr lang="en-US" sz="2600" dirty="0" smtClean="0">
                    <a:solidFill>
                      <a:prstClr val="black"/>
                    </a:solidFill>
                  </a:rPr>
                  <a:t>under </a:t>
                </a:r>
                <a14:m>
                  <m:oMath xmlns:m="http://schemas.openxmlformats.org/officeDocument/2006/math">
                    <m:r>
                      <a:rPr lang="en-US" sz="2600" i="1" dirty="0">
                        <a:solidFill>
                          <a:prstClr val="black"/>
                        </a:solidFill>
                        <a:latin typeface="Cambria Math"/>
                        <a:cs typeface="DejaVu Sans"/>
                      </a:rPr>
                      <m:t>𝑤</m:t>
                    </m:r>
                    <m:r>
                      <a:rPr lang="en-US" sz="2600" i="1" dirty="0">
                        <a:solidFill>
                          <a:prstClr val="black"/>
                        </a:solidFill>
                        <a:latin typeface="Cambria Math"/>
                        <a:cs typeface="DejaVu Sans"/>
                      </a:rPr>
                      <m:t>= </m:t>
                    </m:r>
                    <m:r>
                      <a:rPr lang="en-US" sz="2600" i="1" dirty="0">
                        <a:solidFill>
                          <a:prstClr val="black"/>
                        </a:solidFill>
                        <a:latin typeface="Cambria Math"/>
                        <a:cs typeface="DejaVu Sans"/>
                      </a:rPr>
                      <m:t>𝑧</m:t>
                    </m:r>
                    <m:r>
                      <a:rPr lang="en-US" sz="2600" i="1" baseline="27777" dirty="0">
                        <a:solidFill>
                          <a:prstClr val="black"/>
                        </a:solidFill>
                        <a:latin typeface="Cambria Math"/>
                        <a:cs typeface="DejaVu Sans"/>
                      </a:rPr>
                      <m:t>3</m:t>
                    </m:r>
                  </m:oMath>
                </a14:m>
                <a:r>
                  <a:rPr lang="en-US" sz="2600" dirty="0">
                    <a:solidFill>
                      <a:prstClr val="black"/>
                    </a:solidFill>
                  </a:rPr>
                  <a:t>. Since the moduli of the points in </a:t>
                </a:r>
                <a:r>
                  <a:rPr lang="en-US" sz="2600" i="1" dirty="0">
                    <a:solidFill>
                      <a:prstClr val="black"/>
                    </a:solidFill>
                  </a:rPr>
                  <a:t>S </a:t>
                </a:r>
                <a:r>
                  <a:rPr lang="en-US" sz="2600" dirty="0" smtClean="0">
                    <a:solidFill>
                      <a:prstClr val="black"/>
                    </a:solidFill>
                  </a:rPr>
                  <a:t>vary from </a:t>
                </a:r>
                <a14:m>
                  <m:oMath xmlns:m="http://schemas.openxmlformats.org/officeDocument/2006/math">
                    <m:r>
                      <a:rPr lang="en-US" sz="2600" i="1" dirty="0" smtClean="0">
                        <a:solidFill>
                          <a:prstClr val="black"/>
                        </a:solidFill>
                        <a:latin typeface="Cambria Math"/>
                      </a:rPr>
                      <m:t>0</m:t>
                    </m:r>
                  </m:oMath>
                </a14:m>
                <a:r>
                  <a:rPr lang="en-US" sz="2600" dirty="0">
                    <a:solidFill>
                      <a:prstClr val="black"/>
                    </a:solidFill>
                  </a:rPr>
                  <a:t> to </a:t>
                </a:r>
                <a14:m>
                  <m:oMath xmlns:m="http://schemas.openxmlformats.org/officeDocument/2006/math">
                    <m:r>
                      <a:rPr lang="en-US" sz="2600" i="1" dirty="0" smtClean="0">
                        <a:solidFill>
                          <a:prstClr val="black"/>
                        </a:solidFill>
                        <a:latin typeface="Cambria Math"/>
                      </a:rPr>
                      <m:t>2</m:t>
                    </m:r>
                  </m:oMath>
                </a14:m>
                <a:r>
                  <a:rPr lang="en-US" sz="2600" dirty="0">
                    <a:solidFill>
                      <a:prstClr val="black"/>
                    </a:solidFill>
                  </a:rPr>
                  <a:t> and since </a:t>
                </a:r>
                <a:r>
                  <a:rPr lang="en-US" sz="2600" dirty="0" smtClean="0">
                    <a:solidFill>
                      <a:prstClr val="black"/>
                    </a:solidFill>
                  </a:rPr>
                  <a:t>the mapping </a:t>
                </a:r>
                <a14:m>
                  <m:oMath xmlns:m="http://schemas.openxmlformats.org/officeDocument/2006/math">
                    <m:r>
                      <a:rPr lang="en-US" sz="2600" i="1" dirty="0">
                        <a:solidFill>
                          <a:prstClr val="black"/>
                        </a:solidFill>
                        <a:latin typeface="Cambria Math"/>
                        <a:cs typeface="DejaVu Sans"/>
                      </a:rPr>
                      <m:t>𝑤</m:t>
                    </m:r>
                    <m:r>
                      <a:rPr lang="en-US" sz="2600" i="1" dirty="0">
                        <a:solidFill>
                          <a:prstClr val="black"/>
                        </a:solidFill>
                        <a:latin typeface="Cambria Math"/>
                        <a:cs typeface="DejaVu Sans"/>
                      </a:rPr>
                      <m:t>= </m:t>
                    </m:r>
                    <m:r>
                      <a:rPr lang="en-US" sz="2600" i="1" dirty="0">
                        <a:solidFill>
                          <a:prstClr val="black"/>
                        </a:solidFill>
                        <a:latin typeface="Cambria Math"/>
                        <a:cs typeface="DejaVu Sans"/>
                      </a:rPr>
                      <m:t>𝑧</m:t>
                    </m:r>
                    <m:r>
                      <a:rPr lang="en-US" sz="2600" i="1" baseline="27777" dirty="0">
                        <a:solidFill>
                          <a:prstClr val="black"/>
                        </a:solidFill>
                        <a:latin typeface="Cambria Math"/>
                        <a:cs typeface="DejaVu Sans"/>
                      </a:rPr>
                      <m:t>3</m:t>
                    </m:r>
                  </m:oMath>
                </a14:m>
                <a:r>
                  <a:rPr lang="en-US" sz="2600" dirty="0">
                    <a:solidFill>
                      <a:prstClr val="black"/>
                    </a:solidFill>
                  </a:rPr>
                  <a:t> cubes the modulus of a point, it follows that the </a:t>
                </a:r>
                <a:r>
                  <a:rPr lang="en-US" sz="2600" dirty="0" smtClean="0">
                    <a:solidFill>
                      <a:prstClr val="black"/>
                    </a:solidFill>
                  </a:rPr>
                  <a:t>moduli of </a:t>
                </a:r>
                <a:r>
                  <a:rPr lang="en-US" sz="2600" dirty="0">
                    <a:solidFill>
                      <a:prstClr val="black"/>
                    </a:solidFill>
                  </a:rPr>
                  <a:t>the points in </a:t>
                </a:r>
                <a14:m>
                  <m:oMath xmlns:m="http://schemas.openxmlformats.org/officeDocument/2006/math">
                    <m:sSup>
                      <m:sSupPr>
                        <m:ctrlPr>
                          <a:rPr lang="en-US" sz="2600" i="1" dirty="0">
                            <a:solidFill>
                              <a:prstClr val="black"/>
                            </a:solidFill>
                            <a:latin typeface="Cambria Math"/>
                          </a:rPr>
                        </m:ctrlPr>
                      </m:sSupPr>
                      <m:e>
                        <m:r>
                          <a:rPr lang="en-US" sz="2600" i="1" dirty="0">
                            <a:solidFill>
                              <a:prstClr val="black"/>
                            </a:solidFill>
                            <a:latin typeface="Cambria Math"/>
                          </a:rPr>
                          <m:t>𝑆</m:t>
                        </m:r>
                      </m:e>
                      <m:sup>
                        <m:r>
                          <a:rPr lang="en-US" sz="2600" i="1" dirty="0">
                            <a:solidFill>
                              <a:prstClr val="black"/>
                            </a:solidFill>
                            <a:latin typeface="Cambria Math"/>
                          </a:rPr>
                          <m:t>′</m:t>
                        </m:r>
                      </m:sup>
                    </m:sSup>
                  </m:oMath>
                </a14:m>
                <a:r>
                  <a:rPr lang="en-US" sz="2600" i="1" dirty="0">
                    <a:solidFill>
                      <a:prstClr val="black"/>
                    </a:solidFill>
                  </a:rPr>
                  <a:t> </a:t>
                </a:r>
                <a:r>
                  <a:rPr lang="en-US" sz="2600" dirty="0" smtClean="0">
                    <a:solidFill>
                      <a:prstClr val="black"/>
                    </a:solidFill>
                  </a:rPr>
                  <a:t>vary from </a:t>
                </a:r>
                <a14:m>
                  <m:oMath xmlns:m="http://schemas.openxmlformats.org/officeDocument/2006/math">
                    <m:r>
                      <a:rPr lang="en-US" sz="2600" i="1" dirty="0" smtClean="0">
                        <a:solidFill>
                          <a:prstClr val="black"/>
                        </a:solidFill>
                        <a:latin typeface="Cambria Math"/>
                      </a:rPr>
                      <m:t>0</m:t>
                    </m:r>
                  </m:oMath>
                </a14:m>
                <a:r>
                  <a:rPr lang="en-US" sz="2600" dirty="0" smtClean="0">
                    <a:solidFill>
                      <a:prstClr val="black"/>
                    </a:solidFill>
                  </a:rPr>
                  <a:t> </a:t>
                </a:r>
                <a:r>
                  <a:rPr lang="en-US" sz="2600" dirty="0">
                    <a:solidFill>
                      <a:prstClr val="black"/>
                    </a:solidFill>
                  </a:rPr>
                  <a:t>to </a:t>
                </a:r>
                <a14:m>
                  <m:oMath xmlns:m="http://schemas.openxmlformats.org/officeDocument/2006/math">
                    <m:r>
                      <a:rPr lang="en-US" sz="2600" i="1" dirty="0" smtClean="0">
                        <a:solidFill>
                          <a:prstClr val="black"/>
                        </a:solidFill>
                        <a:latin typeface="Cambria Math"/>
                      </a:rPr>
                      <m:t>8</m:t>
                    </m:r>
                  </m:oMath>
                </a14:m>
                <a:r>
                  <a:rPr lang="en-US" sz="2600" dirty="0">
                    <a:solidFill>
                      <a:prstClr val="black"/>
                    </a:solidFill>
                  </a:rPr>
                  <a:t>. In addition, because </a:t>
                </a:r>
                <a:r>
                  <a:rPr lang="en-US" sz="2600" dirty="0" smtClean="0">
                    <a:solidFill>
                      <a:prstClr val="black"/>
                    </a:solidFill>
                  </a:rPr>
                  <a:t>the arguments </a:t>
                </a:r>
                <a:r>
                  <a:rPr lang="en-US" sz="2600" dirty="0">
                    <a:solidFill>
                      <a:prstClr val="black"/>
                    </a:solidFill>
                  </a:rPr>
                  <a:t>of the points in </a:t>
                </a:r>
                <a14:m>
                  <m:oMath xmlns:m="http://schemas.openxmlformats.org/officeDocument/2006/math">
                    <m:r>
                      <a:rPr lang="en-US" sz="2600" i="1" dirty="0" smtClean="0">
                        <a:solidFill>
                          <a:prstClr val="black"/>
                        </a:solidFill>
                        <a:latin typeface="Cambria Math"/>
                      </a:rPr>
                      <m:t>𝑆</m:t>
                    </m:r>
                  </m:oMath>
                </a14:m>
                <a:r>
                  <a:rPr lang="en-US" sz="2600" i="1" dirty="0">
                    <a:solidFill>
                      <a:prstClr val="black"/>
                    </a:solidFill>
                  </a:rPr>
                  <a:t> </a:t>
                </a:r>
                <a:r>
                  <a:rPr lang="en-US" sz="2600" dirty="0" smtClean="0">
                    <a:solidFill>
                      <a:prstClr val="black"/>
                    </a:solidFill>
                  </a:rPr>
                  <a:t>vary from </a:t>
                </a:r>
                <a14:m>
                  <m:oMath xmlns:m="http://schemas.openxmlformats.org/officeDocument/2006/math">
                    <m:r>
                      <a:rPr lang="en-US" sz="2600" i="1" dirty="0" smtClean="0">
                        <a:solidFill>
                          <a:prstClr val="black"/>
                        </a:solidFill>
                        <a:latin typeface="Cambria Math"/>
                      </a:rPr>
                      <m:t>0</m:t>
                    </m:r>
                  </m:oMath>
                </a14:m>
                <a:r>
                  <a:rPr lang="en-US" sz="2600" dirty="0">
                    <a:solidFill>
                      <a:prstClr val="black"/>
                    </a:solidFill>
                  </a:rPr>
                  <a:t> to </a:t>
                </a:r>
                <a14:m>
                  <m:oMath xmlns:m="http://schemas.openxmlformats.org/officeDocument/2006/math">
                    <m:r>
                      <a:rPr lang="en-US" sz="2600" i="1" dirty="0" smtClean="0">
                        <a:solidFill>
                          <a:prstClr val="black"/>
                        </a:solidFill>
                        <a:latin typeface="Cambria Math"/>
                      </a:rPr>
                      <m:t>𝜋</m:t>
                    </m:r>
                    <m:r>
                      <a:rPr lang="en-US" sz="2600" i="1" dirty="0" smtClean="0">
                        <a:solidFill>
                          <a:prstClr val="black"/>
                        </a:solidFill>
                        <a:latin typeface="Cambria Math"/>
                      </a:rPr>
                      <m:t>/</m:t>
                    </m:r>
                    <m:r>
                      <a:rPr lang="en-US" sz="2600" i="1" dirty="0" smtClean="0">
                        <a:solidFill>
                          <a:prstClr val="black"/>
                        </a:solidFill>
                        <a:latin typeface="Cambria Math"/>
                      </a:rPr>
                      <m:t>2</m:t>
                    </m:r>
                  </m:oMath>
                </a14:m>
                <a:r>
                  <a:rPr lang="en-US" sz="2600" dirty="0">
                    <a:solidFill>
                      <a:prstClr val="black"/>
                    </a:solidFill>
                  </a:rPr>
                  <a:t> and because the </a:t>
                </a:r>
                <a:r>
                  <a:rPr lang="en-US" sz="2600" dirty="0" smtClean="0">
                    <a:solidFill>
                      <a:prstClr val="black"/>
                    </a:solidFill>
                  </a:rPr>
                  <a:t>mapping </a:t>
                </a:r>
                <a14:m>
                  <m:oMath xmlns:m="http://schemas.openxmlformats.org/officeDocument/2006/math">
                    <m:r>
                      <a:rPr lang="en-US" sz="2600" i="1" dirty="0">
                        <a:solidFill>
                          <a:prstClr val="black"/>
                        </a:solidFill>
                        <a:latin typeface="Cambria Math"/>
                        <a:cs typeface="DejaVu Sans"/>
                      </a:rPr>
                      <m:t>𝑤</m:t>
                    </m:r>
                    <m:r>
                      <a:rPr lang="en-US" sz="2600" i="1" dirty="0">
                        <a:solidFill>
                          <a:prstClr val="black"/>
                        </a:solidFill>
                        <a:latin typeface="Cambria Math"/>
                        <a:cs typeface="DejaVu Sans"/>
                      </a:rPr>
                      <m:t>= </m:t>
                    </m:r>
                    <m:r>
                      <a:rPr lang="en-US" sz="2600" i="1" dirty="0">
                        <a:solidFill>
                          <a:prstClr val="black"/>
                        </a:solidFill>
                        <a:latin typeface="Cambria Math"/>
                        <a:cs typeface="DejaVu Sans"/>
                      </a:rPr>
                      <m:t>𝑧</m:t>
                    </m:r>
                    <m:r>
                      <a:rPr lang="en-US" sz="2600" i="1" baseline="27777" dirty="0">
                        <a:solidFill>
                          <a:prstClr val="black"/>
                        </a:solidFill>
                        <a:latin typeface="Cambria Math"/>
                        <a:cs typeface="DejaVu Sans"/>
                      </a:rPr>
                      <m:t>3</m:t>
                    </m:r>
                    <m:r>
                      <a:rPr lang="en-US" sz="2600" i="1" baseline="27777" dirty="0">
                        <a:solidFill>
                          <a:prstClr val="black"/>
                        </a:solidFill>
                        <a:latin typeface="Cambria Math"/>
                        <a:cs typeface="DejaVu Sans"/>
                      </a:rPr>
                      <m:t> </m:t>
                    </m:r>
                  </m:oMath>
                </a14:m>
                <a:r>
                  <a:rPr lang="en-US" sz="2600" dirty="0" smtClean="0">
                    <a:solidFill>
                      <a:prstClr val="black"/>
                    </a:solidFill>
                  </a:rPr>
                  <a:t> triples the argument of a point, we also have that the arguments of the </a:t>
                </a:r>
                <a:r>
                  <a:rPr lang="en-US" sz="2600" dirty="0">
                    <a:solidFill>
                      <a:prstClr val="black"/>
                    </a:solidFill>
                  </a:rPr>
                  <a:t>points in </a:t>
                </a:r>
                <a14:m>
                  <m:oMath xmlns:m="http://schemas.openxmlformats.org/officeDocument/2006/math">
                    <m:sSup>
                      <m:sSupPr>
                        <m:ctrlPr>
                          <a:rPr lang="en-US" sz="2600" i="1" dirty="0">
                            <a:solidFill>
                              <a:prstClr val="black"/>
                            </a:solidFill>
                            <a:latin typeface="Cambria Math"/>
                          </a:rPr>
                        </m:ctrlPr>
                      </m:sSupPr>
                      <m:e>
                        <m:r>
                          <a:rPr lang="en-US" sz="2600" i="1" dirty="0">
                            <a:solidFill>
                              <a:prstClr val="black"/>
                            </a:solidFill>
                            <a:latin typeface="Cambria Math"/>
                          </a:rPr>
                          <m:t>𝑆</m:t>
                        </m:r>
                      </m:e>
                      <m:sup>
                        <m:r>
                          <a:rPr lang="en-US" sz="2600" i="1" dirty="0">
                            <a:solidFill>
                              <a:prstClr val="black"/>
                            </a:solidFill>
                            <a:latin typeface="Cambria Math"/>
                          </a:rPr>
                          <m:t>′</m:t>
                        </m:r>
                      </m:sup>
                    </m:sSup>
                  </m:oMath>
                </a14:m>
                <a:r>
                  <a:rPr lang="en-US" sz="2600" i="1" dirty="0">
                    <a:solidFill>
                      <a:prstClr val="black"/>
                    </a:solidFill>
                  </a:rPr>
                  <a:t> </a:t>
                </a:r>
                <a:r>
                  <a:rPr lang="en-US" sz="2600" dirty="0" smtClean="0">
                    <a:solidFill>
                      <a:prstClr val="black"/>
                    </a:solidFill>
                  </a:rPr>
                  <a:t>vary from </a:t>
                </a:r>
                <a14:m>
                  <m:oMath xmlns:m="http://schemas.openxmlformats.org/officeDocument/2006/math">
                    <m:r>
                      <a:rPr lang="en-US" sz="2600" i="1" dirty="0" smtClean="0">
                        <a:solidFill>
                          <a:prstClr val="black"/>
                        </a:solidFill>
                        <a:latin typeface="Cambria Math"/>
                      </a:rPr>
                      <m:t>0</m:t>
                    </m:r>
                  </m:oMath>
                </a14:m>
                <a:r>
                  <a:rPr lang="en-US" sz="2600" dirty="0">
                    <a:solidFill>
                      <a:prstClr val="black"/>
                    </a:solidFill>
                  </a:rPr>
                  <a:t> to </a:t>
                </a:r>
                <a14:m>
                  <m:oMath xmlns:m="http://schemas.openxmlformats.org/officeDocument/2006/math">
                    <m:r>
                      <a:rPr lang="en-US" sz="2600" i="1" dirty="0" smtClean="0">
                        <a:solidFill>
                          <a:prstClr val="black"/>
                        </a:solidFill>
                        <a:latin typeface="Cambria Math"/>
                      </a:rPr>
                      <m:t>3</m:t>
                    </m:r>
                    <m:r>
                      <a:rPr lang="en-US" sz="2600" i="1" dirty="0" smtClean="0">
                        <a:solidFill>
                          <a:prstClr val="black"/>
                        </a:solidFill>
                        <a:latin typeface="Cambria Math"/>
                      </a:rPr>
                      <m:t>𝜋</m:t>
                    </m:r>
                    <m:r>
                      <a:rPr lang="en-US" sz="2600" i="1" dirty="0" smtClean="0">
                        <a:solidFill>
                          <a:prstClr val="black"/>
                        </a:solidFill>
                        <a:latin typeface="Cambria Math"/>
                      </a:rPr>
                      <m:t>/</m:t>
                    </m:r>
                    <m:r>
                      <a:rPr lang="en-US" sz="2600" i="1" dirty="0" smtClean="0">
                        <a:solidFill>
                          <a:prstClr val="black"/>
                        </a:solidFill>
                        <a:latin typeface="Cambria Math"/>
                      </a:rPr>
                      <m:t>2</m:t>
                    </m:r>
                  </m:oMath>
                </a14:m>
                <a:r>
                  <a:rPr lang="en-US" sz="2600" dirty="0">
                    <a:solidFill>
                      <a:prstClr val="black"/>
                    </a:solidFill>
                  </a:rPr>
                  <a:t>. Therefore, </a:t>
                </a:r>
                <a14:m>
                  <m:oMath xmlns:m="http://schemas.openxmlformats.org/officeDocument/2006/math">
                    <m:sSup>
                      <m:sSupPr>
                        <m:ctrlPr>
                          <a:rPr lang="en-US" sz="2600" i="1" dirty="0">
                            <a:solidFill>
                              <a:prstClr val="black"/>
                            </a:solidFill>
                            <a:latin typeface="Cambria Math"/>
                          </a:rPr>
                        </m:ctrlPr>
                      </m:sSupPr>
                      <m:e>
                        <m:r>
                          <a:rPr lang="en-US" sz="2600" i="1" dirty="0">
                            <a:solidFill>
                              <a:prstClr val="black"/>
                            </a:solidFill>
                            <a:latin typeface="Cambria Math"/>
                          </a:rPr>
                          <m:t>𝑆</m:t>
                        </m:r>
                      </m:e>
                      <m:sup>
                        <m:r>
                          <a:rPr lang="en-US" sz="2600" i="1" dirty="0">
                            <a:solidFill>
                              <a:prstClr val="black"/>
                            </a:solidFill>
                            <a:latin typeface="Cambria Math"/>
                          </a:rPr>
                          <m:t>′</m:t>
                        </m:r>
                      </m:sup>
                    </m:sSup>
                  </m:oMath>
                </a14:m>
                <a:r>
                  <a:rPr lang="en-US" sz="2600" i="1" dirty="0">
                    <a:solidFill>
                      <a:prstClr val="black"/>
                    </a:solidFill>
                  </a:rPr>
                  <a:t> </a:t>
                </a:r>
                <a:r>
                  <a:rPr lang="en-US" sz="2600" dirty="0">
                    <a:solidFill>
                      <a:prstClr val="black"/>
                    </a:solidFill>
                  </a:rPr>
                  <a:t>is the set given </a:t>
                </a:r>
                <a:r>
                  <a:rPr lang="en-US" sz="2600" dirty="0" smtClean="0">
                    <a:solidFill>
                      <a:prstClr val="black"/>
                    </a:solidFill>
                  </a:rPr>
                  <a:t>by the inequalities </a:t>
                </a:r>
                <a14:m>
                  <m:oMath xmlns:m="http://schemas.openxmlformats.org/officeDocument/2006/math">
                    <m:r>
                      <a:rPr lang="en-US" sz="2600" i="1" dirty="0" smtClean="0">
                        <a:solidFill>
                          <a:prstClr val="black"/>
                        </a:solidFill>
                        <a:latin typeface="Cambria Math"/>
                      </a:rPr>
                      <m:t>|</m:t>
                    </m:r>
                    <m:r>
                      <a:rPr lang="en-US" sz="2600" i="1" dirty="0" smtClean="0">
                        <a:solidFill>
                          <a:prstClr val="black"/>
                        </a:solidFill>
                        <a:latin typeface="Cambria Math"/>
                      </a:rPr>
                      <m:t>𝑤</m:t>
                    </m:r>
                    <m:r>
                      <a:rPr lang="en-US" sz="2600" i="1" dirty="0" smtClean="0">
                        <a:solidFill>
                          <a:prstClr val="black"/>
                        </a:solidFill>
                        <a:latin typeface="Cambria Math"/>
                      </a:rPr>
                      <m:t>| ≤ </m:t>
                    </m:r>
                    <m:r>
                      <a:rPr lang="en-US" sz="2600" i="1" dirty="0" smtClean="0">
                        <a:solidFill>
                          <a:prstClr val="black"/>
                        </a:solidFill>
                        <a:latin typeface="Cambria Math"/>
                      </a:rPr>
                      <m:t>8</m:t>
                    </m:r>
                    <m:r>
                      <a:rPr lang="en-US" sz="2600" i="1" dirty="0" smtClean="0">
                        <a:solidFill>
                          <a:prstClr val="black"/>
                        </a:solidFill>
                        <a:latin typeface="Cambria Math"/>
                      </a:rPr>
                      <m:t>, </m:t>
                    </m:r>
                    <m:r>
                      <a:rPr lang="en-US" sz="2600" i="1" dirty="0" smtClean="0">
                        <a:solidFill>
                          <a:prstClr val="black"/>
                        </a:solidFill>
                        <a:latin typeface="Cambria Math"/>
                      </a:rPr>
                      <m:t>0</m:t>
                    </m:r>
                    <m:r>
                      <a:rPr lang="en-US" sz="2600" i="1" dirty="0" smtClean="0">
                        <a:solidFill>
                          <a:prstClr val="black"/>
                        </a:solidFill>
                        <a:latin typeface="Cambria Math"/>
                      </a:rPr>
                      <m:t> ≤ </m:t>
                    </m:r>
                    <m:r>
                      <m:rPr>
                        <m:sty m:val="p"/>
                      </m:rPr>
                      <a:rPr lang="en-US" sz="2600" i="1" dirty="0" err="1">
                        <a:solidFill>
                          <a:prstClr val="black"/>
                        </a:solidFill>
                        <a:latin typeface="Cambria Math"/>
                      </a:rPr>
                      <m:t>arg</m:t>
                    </m:r>
                    <m:r>
                      <a:rPr lang="en-US" sz="2600" i="1" dirty="0">
                        <a:solidFill>
                          <a:prstClr val="black"/>
                        </a:solidFill>
                        <a:latin typeface="Cambria Math"/>
                      </a:rPr>
                      <m:t>⁡(</m:t>
                    </m:r>
                    <m:r>
                      <a:rPr lang="en-US" sz="2600" i="1" dirty="0">
                        <a:solidFill>
                          <a:prstClr val="black"/>
                        </a:solidFill>
                        <a:latin typeface="Cambria Math"/>
                      </a:rPr>
                      <m:t>𝑤</m:t>
                    </m:r>
                    <m:r>
                      <a:rPr lang="en-US" sz="2600" i="1" dirty="0">
                        <a:solidFill>
                          <a:prstClr val="black"/>
                        </a:solidFill>
                        <a:latin typeface="Cambria Math"/>
                      </a:rPr>
                      <m:t>) ≤ </m:t>
                    </m:r>
                    <m:r>
                      <a:rPr lang="en-US" sz="2600" i="1" dirty="0">
                        <a:solidFill>
                          <a:prstClr val="black"/>
                        </a:solidFill>
                        <a:latin typeface="Cambria Math"/>
                      </a:rPr>
                      <m:t>3</m:t>
                    </m:r>
                    <m:r>
                      <a:rPr lang="en-US" sz="2600" i="1" dirty="0">
                        <a:solidFill>
                          <a:prstClr val="black"/>
                        </a:solidFill>
                        <a:latin typeface="Cambria Math"/>
                      </a:rPr>
                      <m:t>𝜋</m:t>
                    </m:r>
                    <m:r>
                      <a:rPr lang="en-US" sz="2600" i="1" dirty="0">
                        <a:solidFill>
                          <a:prstClr val="black"/>
                        </a:solidFill>
                        <a:latin typeface="Cambria Math"/>
                      </a:rPr>
                      <m:t>/</m:t>
                    </m:r>
                    <m:r>
                      <a:rPr lang="en-US" sz="2600" i="1" dirty="0">
                        <a:solidFill>
                          <a:prstClr val="black"/>
                        </a:solidFill>
                        <a:latin typeface="Cambria Math"/>
                      </a:rPr>
                      <m:t>2</m:t>
                    </m:r>
                  </m:oMath>
                </a14:m>
                <a:r>
                  <a:rPr lang="en-US" sz="2600" dirty="0" smtClean="0">
                    <a:solidFill>
                      <a:prstClr val="black"/>
                    </a:solidFill>
                  </a:rPr>
                  <a:t>. Thus, the </a:t>
                </a:r>
                <a:r>
                  <a:rPr lang="en-US" sz="2600" dirty="0">
                    <a:solidFill>
                      <a:prstClr val="black"/>
                    </a:solidFill>
                  </a:rPr>
                  <a:t>set </a:t>
                </a:r>
                <a14:m>
                  <m:oMath xmlns:m="http://schemas.openxmlformats.org/officeDocument/2006/math">
                    <m:r>
                      <a:rPr lang="en-US" sz="2600" i="1" dirty="0" smtClean="0">
                        <a:solidFill>
                          <a:prstClr val="black"/>
                        </a:solidFill>
                        <a:latin typeface="Cambria Math"/>
                      </a:rPr>
                      <m:t>𝑆</m:t>
                    </m:r>
                  </m:oMath>
                </a14:m>
                <a:r>
                  <a:rPr lang="en-US" sz="2600" i="1" dirty="0">
                    <a:solidFill>
                      <a:prstClr val="black"/>
                    </a:solidFill>
                  </a:rPr>
                  <a:t> </a:t>
                </a:r>
                <a:r>
                  <a:rPr lang="en-US" sz="2600" dirty="0">
                    <a:solidFill>
                      <a:prstClr val="black"/>
                    </a:solidFill>
                  </a:rPr>
                  <a:t>shown in color in </a:t>
                </a:r>
                <a:r>
                  <a:rPr lang="en-US" sz="2600" dirty="0" smtClean="0">
                    <a:solidFill>
                      <a:prstClr val="black"/>
                    </a:solidFill>
                  </a:rPr>
                  <a:t>figure (</a:t>
                </a:r>
                <a:r>
                  <a:rPr lang="en-US" sz="2600" dirty="0">
                    <a:solidFill>
                      <a:prstClr val="black"/>
                    </a:solidFill>
                  </a:rPr>
                  <a:t>a) is mapped onto the </a:t>
                </a:r>
                <a:r>
                  <a:rPr lang="en-US" sz="2600" dirty="0" smtClean="0">
                    <a:solidFill>
                      <a:prstClr val="black"/>
                    </a:solidFill>
                  </a:rPr>
                  <a:t>set </a:t>
                </a:r>
                <a14:m>
                  <m:oMath xmlns:m="http://schemas.openxmlformats.org/officeDocument/2006/math">
                    <m:sSup>
                      <m:sSupPr>
                        <m:ctrlPr>
                          <a:rPr lang="en-US" sz="2600" i="1" dirty="0">
                            <a:solidFill>
                              <a:prstClr val="black"/>
                            </a:solidFill>
                            <a:latin typeface="Cambria Math"/>
                          </a:rPr>
                        </m:ctrlPr>
                      </m:sSupPr>
                      <m:e>
                        <m:r>
                          <a:rPr lang="en-US" sz="2600" i="1" dirty="0">
                            <a:solidFill>
                              <a:prstClr val="black"/>
                            </a:solidFill>
                            <a:latin typeface="Cambria Math"/>
                          </a:rPr>
                          <m:t>𝑆</m:t>
                        </m:r>
                      </m:e>
                      <m:sup>
                        <m:r>
                          <a:rPr lang="en-US" sz="2600" i="1" dirty="0">
                            <a:solidFill>
                              <a:prstClr val="black"/>
                            </a:solidFill>
                            <a:latin typeface="Cambria Math"/>
                          </a:rPr>
                          <m:t>′</m:t>
                        </m:r>
                      </m:sup>
                    </m:sSup>
                  </m:oMath>
                </a14:m>
                <a:r>
                  <a:rPr lang="en-US" sz="2600" i="1" dirty="0" smtClean="0">
                    <a:solidFill>
                      <a:prstClr val="black"/>
                    </a:solidFill>
                  </a:rPr>
                  <a:t> </a:t>
                </a:r>
                <a:r>
                  <a:rPr lang="en-US" sz="2600" dirty="0">
                    <a:solidFill>
                      <a:prstClr val="black"/>
                    </a:solidFill>
                  </a:rPr>
                  <a:t>shown in </a:t>
                </a:r>
                <a:r>
                  <a:rPr lang="en-US" sz="2600" dirty="0" smtClean="0">
                    <a:solidFill>
                      <a:prstClr val="black"/>
                    </a:solidFill>
                  </a:rPr>
                  <a:t>gray in figure (</a:t>
                </a:r>
                <a:r>
                  <a:rPr lang="en-US" sz="2600" dirty="0">
                    <a:solidFill>
                      <a:prstClr val="black"/>
                    </a:solidFill>
                  </a:rPr>
                  <a:t>b) by </a:t>
                </a:r>
                <a14:m>
                  <m:oMath xmlns:m="http://schemas.openxmlformats.org/officeDocument/2006/math">
                    <m:r>
                      <a:rPr lang="en-US" sz="2600" i="1" dirty="0">
                        <a:solidFill>
                          <a:prstClr val="black"/>
                        </a:solidFill>
                        <a:latin typeface="Cambria Math"/>
                        <a:cs typeface="DejaVu Sans"/>
                      </a:rPr>
                      <m:t>𝑤</m:t>
                    </m:r>
                    <m:r>
                      <a:rPr lang="en-US" sz="2600" i="1" dirty="0">
                        <a:solidFill>
                          <a:prstClr val="black"/>
                        </a:solidFill>
                        <a:latin typeface="Cambria Math"/>
                        <a:cs typeface="DejaVu Sans"/>
                      </a:rPr>
                      <m:t>= </m:t>
                    </m:r>
                    <m:r>
                      <a:rPr lang="en-US" sz="2600" i="1" dirty="0">
                        <a:solidFill>
                          <a:prstClr val="black"/>
                        </a:solidFill>
                        <a:latin typeface="Cambria Math"/>
                        <a:cs typeface="DejaVu Sans"/>
                      </a:rPr>
                      <m:t>𝑧</m:t>
                    </m:r>
                    <m:r>
                      <a:rPr lang="en-US" sz="2600" i="1" baseline="27777" dirty="0">
                        <a:solidFill>
                          <a:prstClr val="black"/>
                        </a:solidFill>
                        <a:latin typeface="Cambria Math"/>
                        <a:cs typeface="DejaVu Sans"/>
                      </a:rPr>
                      <m:t>3</m:t>
                    </m:r>
                  </m:oMath>
                </a14:m>
                <a:r>
                  <a:rPr lang="en-US" sz="2600" dirty="0">
                    <a:solidFill>
                      <a:prstClr val="black"/>
                    </a:solidFill>
                  </a:rPr>
                  <a:t>.</a:t>
                </a:r>
              </a:p>
            </p:txBody>
          </p:sp>
        </mc:Choice>
        <mc:Fallback xmlns="">
          <p:sp>
            <p:nvSpPr>
              <p:cNvPr id="2" name="Rectangle 1"/>
              <p:cNvSpPr>
                <a:spLocks noRot="1" noChangeAspect="1" noMove="1" noResize="1" noEditPoints="1" noAdjustHandles="1" noChangeArrowheads="1" noChangeShapeType="1" noTextEdit="1"/>
              </p:cNvSpPr>
              <p:nvPr/>
            </p:nvSpPr>
            <p:spPr>
              <a:xfrm>
                <a:off x="457200" y="838200"/>
                <a:ext cx="11506200" cy="4493538"/>
              </a:xfrm>
              <a:prstGeom prst="rect">
                <a:avLst/>
              </a:prstGeom>
              <a:blipFill rotWithShape="1">
                <a:blip r:embed="rId3"/>
                <a:stretch>
                  <a:fillRect l="-900" t="-1085" r="-900" b="-2442"/>
                </a:stretch>
              </a:blipFill>
            </p:spPr>
            <p:txBody>
              <a:bodyPr/>
              <a:lstStyle/>
              <a:p>
                <a:r>
                  <a:rPr lang="en-US">
                    <a:noFill/>
                  </a:rPr>
                  <a:t> </a:t>
                </a:r>
              </a:p>
            </p:txBody>
          </p:sp>
        </mc:Fallback>
      </mc:AlternateContent>
    </p:spTree>
    <p:extLst>
      <p:ext uri="{BB962C8B-B14F-4D97-AF65-F5344CB8AC3E}">
        <p14:creationId xmlns:p14="http://schemas.microsoft.com/office/powerpoint/2010/main" val="12057953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object 3"/>
              <p:cNvSpPr txBox="1">
                <a:spLocks noGrp="1"/>
              </p:cNvSpPr>
              <p:nvPr>
                <p:ph type="title"/>
              </p:nvPr>
            </p:nvSpPr>
            <p:spPr>
              <a:xfrm>
                <a:off x="304800" y="304800"/>
                <a:ext cx="11658597" cy="674544"/>
              </a:xfrm>
              <a:prstGeom prst="rect">
                <a:avLst/>
              </a:prstGeom>
            </p:spPr>
            <p:txBody>
              <a:bodyPr vert="horz" wrap="square" lIns="0" tIns="12700" rIns="0" bIns="0" rtlCol="0">
                <a:spAutoFit/>
              </a:bodyPr>
              <a:lstStyle/>
              <a:p>
                <a:pPr marL="12700">
                  <a:lnSpc>
                    <a:spcPct val="100000"/>
                  </a:lnSpc>
                  <a:spcBef>
                    <a:spcPts val="100"/>
                  </a:spcBef>
                </a:pPr>
                <a:r>
                  <a:rPr lang="en-US" sz="4300" dirty="0" smtClean="0">
                    <a:latin typeface="+mn-lt"/>
                  </a:rPr>
                  <a:t>Example: Image of a Circular Wedge under </a:t>
                </a:r>
                <a14:m>
                  <m:oMath xmlns:m="http://schemas.openxmlformats.org/officeDocument/2006/math">
                    <m:r>
                      <a:rPr lang="en-US" sz="4300" b="0" i="1" dirty="0" smtClean="0">
                        <a:latin typeface="Cambria Math"/>
                        <a:cs typeface="DejaVu Sans"/>
                      </a:rPr>
                      <m:t>𝒘</m:t>
                    </m:r>
                    <m:r>
                      <a:rPr lang="en-US" sz="4300" b="0" i="1" dirty="0" smtClean="0">
                        <a:latin typeface="Cambria Math"/>
                        <a:cs typeface="DejaVu Sans"/>
                      </a:rPr>
                      <m:t>=</m:t>
                    </m:r>
                    <m:sSup>
                      <m:sSupPr>
                        <m:ctrlPr>
                          <a:rPr lang="en-US" sz="4300" b="0" i="1" dirty="0" smtClean="0">
                            <a:latin typeface="Cambria Math"/>
                          </a:rPr>
                        </m:ctrlPr>
                      </m:sSupPr>
                      <m:e>
                        <m:r>
                          <a:rPr lang="en-US" sz="4300" b="0" i="1" dirty="0" smtClean="0">
                            <a:latin typeface="Cambria Math"/>
                          </a:rPr>
                          <m:t>𝑧</m:t>
                        </m:r>
                      </m:e>
                      <m:sup>
                        <m:r>
                          <a:rPr lang="en-US" sz="4300" b="0" i="1" dirty="0" smtClean="0">
                            <a:latin typeface="Cambria Math"/>
                          </a:rPr>
                          <m:t>3</m:t>
                        </m:r>
                      </m:sup>
                    </m:sSup>
                    <m:r>
                      <a:rPr lang="en-US" sz="4300" b="0" i="1" dirty="0" smtClean="0">
                        <a:latin typeface="Cambria Math"/>
                        <a:cs typeface="DejaVu Sans"/>
                      </a:rPr>
                      <m:t> </m:t>
                    </m:r>
                  </m:oMath>
                </a14:m>
                <a:r>
                  <a:rPr lang="en-US" sz="4300" b="0" dirty="0" smtClean="0">
                    <a:latin typeface="+mn-lt"/>
                    <a:cs typeface="DejaVu Sans"/>
                  </a:rPr>
                  <a:t> </a:t>
                </a:r>
                <a:endParaRPr sz="4300" baseline="27777" dirty="0">
                  <a:latin typeface="+mn-lt"/>
                  <a:cs typeface="DejaVu Sans"/>
                </a:endParaRPr>
              </a:p>
            </p:txBody>
          </p:sp>
        </mc:Choice>
        <mc:Fallback xmlns="">
          <p:sp>
            <p:nvSpPr>
              <p:cNvPr id="4" name="object 3"/>
              <p:cNvSpPr txBox="1">
                <a:spLocks noGrp="1" noRot="1" noChangeAspect="1" noMove="1" noResize="1" noEditPoints="1" noAdjustHandles="1" noChangeArrowheads="1" noChangeShapeType="1" noTextEdit="1"/>
              </p:cNvSpPr>
              <p:nvPr>
                <p:ph type="title"/>
              </p:nvPr>
            </p:nvSpPr>
            <p:spPr>
              <a:xfrm>
                <a:off x="304800" y="304800"/>
                <a:ext cx="11658597" cy="674544"/>
              </a:xfrm>
              <a:prstGeom prst="rect">
                <a:avLst/>
              </a:prstGeom>
              <a:blipFill rotWithShape="1">
                <a:blip r:embed="rId2"/>
                <a:stretch>
                  <a:fillRect l="-2720" t="-21622" b="-49550"/>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752600" y="1752600"/>
            <a:ext cx="8626136" cy="310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285920" y="904680"/>
              <a:ext cx="10411200" cy="5239080"/>
            </p14:xfrm>
          </p:contentPart>
        </mc:Choice>
        <mc:Fallback xmlns="">
          <p:pic>
            <p:nvPicPr>
              <p:cNvPr id="2" name="Ink 1"/>
              <p:cNvPicPr/>
              <p:nvPr/>
            </p:nvPicPr>
            <p:blipFill>
              <a:blip r:embed="rId6"/>
              <a:stretch>
                <a:fillRect/>
              </a:stretch>
            </p:blipFill>
            <p:spPr>
              <a:xfrm>
                <a:off x="1276560" y="895320"/>
                <a:ext cx="10429920" cy="5257800"/>
              </a:xfrm>
              <a:prstGeom prst="rect">
                <a:avLst/>
              </a:prstGeom>
            </p:spPr>
          </p:pic>
        </mc:Fallback>
      </mc:AlternateContent>
    </p:spTree>
    <p:extLst>
      <p:ext uri="{BB962C8B-B14F-4D97-AF65-F5344CB8AC3E}">
        <p14:creationId xmlns:p14="http://schemas.microsoft.com/office/powerpoint/2010/main" val="42174714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bject 2"/>
              <p:cNvSpPr txBox="1">
                <a:spLocks noGrp="1"/>
              </p:cNvSpPr>
              <p:nvPr>
                <p:ph type="title"/>
              </p:nvPr>
            </p:nvSpPr>
            <p:spPr>
              <a:xfrm>
                <a:off x="461187" y="253794"/>
                <a:ext cx="9020760" cy="715324"/>
              </a:xfrm>
              <a:prstGeom prst="rect">
                <a:avLst/>
              </a:prstGeom>
            </p:spPr>
            <p:txBody>
              <a:bodyPr vert="horz" wrap="square" lIns="0" tIns="12700" rIns="0" bIns="0" rtlCol="0">
                <a:spAutoFit/>
              </a:bodyPr>
              <a:lstStyle/>
              <a:p>
                <a:pPr marL="12700">
                  <a:lnSpc>
                    <a:spcPct val="100000"/>
                  </a:lnSpc>
                  <a:spcBef>
                    <a:spcPts val="100"/>
                  </a:spcBef>
                </a:pPr>
                <a:r>
                  <a:rPr lang="en-US" sz="4400" dirty="0">
                    <a:latin typeface="+mn-lt"/>
                  </a:rPr>
                  <a:t>The Power Function </a:t>
                </a:r>
                <a14:m>
                  <m:oMath xmlns:m="http://schemas.openxmlformats.org/officeDocument/2006/math">
                    <m:sSup>
                      <m:sSupPr>
                        <m:ctrlPr>
                          <a:rPr lang="ar-AE" sz="4400" i="1" dirty="0" smtClean="0">
                            <a:latin typeface="Cambria Math"/>
                          </a:rPr>
                        </m:ctrlPr>
                      </m:sSupPr>
                      <m:e>
                        <m:r>
                          <a:rPr lang="ar-AE" sz="4400" b="1" i="1" dirty="0" smtClean="0">
                            <a:latin typeface="Cambria Math" panose="02040503050406030204" pitchFamily="18" charset="0"/>
                          </a:rPr>
                          <m:t>𝒛</m:t>
                        </m:r>
                      </m:e>
                      <m:sup>
                        <m:r>
                          <a:rPr lang="en-US" sz="4400" b="1" i="1" dirty="0" smtClean="0">
                            <a:latin typeface="Cambria Math" panose="02040503050406030204" pitchFamily="18" charset="0"/>
                          </a:rPr>
                          <m:t>𝟏</m:t>
                        </m:r>
                        <m:r>
                          <a:rPr lang="en-US" sz="4400" b="1" i="1" dirty="0" smtClean="0">
                            <a:latin typeface="Cambria Math" panose="02040503050406030204" pitchFamily="18" charset="0"/>
                          </a:rPr>
                          <m:t>/</m:t>
                        </m:r>
                        <m:r>
                          <a:rPr lang="en-US" sz="4400" b="1" i="1" dirty="0" smtClean="0">
                            <a:latin typeface="Cambria Math" panose="02040503050406030204" pitchFamily="18" charset="0"/>
                          </a:rPr>
                          <m:t>𝒏</m:t>
                        </m:r>
                      </m:sup>
                    </m:sSup>
                  </m:oMath>
                </a14:m>
                <a:endParaRPr sz="4800" baseline="27777" dirty="0">
                  <a:latin typeface="+mn-lt"/>
                  <a:cs typeface="DejaVu Sans"/>
                </a:endParaRPr>
              </a:p>
            </p:txBody>
          </p:sp>
        </mc:Choice>
        <mc:Fallback xmlns="">
          <p:sp>
            <p:nvSpPr>
              <p:cNvPr id="2" name="object 2"/>
              <p:cNvSpPr txBox="1">
                <a:spLocks noGrp="1" noRot="1" noChangeAspect="1" noMove="1" noResize="1" noEditPoints="1" noAdjustHandles="1" noChangeArrowheads="1" noChangeShapeType="1" noTextEdit="1"/>
              </p:cNvSpPr>
              <p:nvPr>
                <p:ph type="title"/>
              </p:nvPr>
            </p:nvSpPr>
            <p:spPr>
              <a:xfrm>
                <a:off x="461187" y="253794"/>
                <a:ext cx="9020760" cy="715324"/>
              </a:xfrm>
              <a:prstGeom prst="rect">
                <a:avLst/>
              </a:prstGeom>
              <a:blipFill>
                <a:blip r:embed="rId2"/>
                <a:stretch>
                  <a:fillRect l="-3651" t="-17949" b="-470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bject 4">
                <a:extLst>
                  <a:ext uri="{FF2B5EF4-FFF2-40B4-BE49-F238E27FC236}">
                    <a16:creationId xmlns:a16="http://schemas.microsoft.com/office/drawing/2014/main" xmlns="" id="{800D0B36-535F-47FA-8301-FC0BC1DF8AE3}"/>
                  </a:ext>
                </a:extLst>
              </p:cNvPr>
              <p:cNvSpPr txBox="1"/>
              <p:nvPr/>
            </p:nvSpPr>
            <p:spPr>
              <a:xfrm>
                <a:off x="461187" y="1066800"/>
                <a:ext cx="11502213" cy="5990743"/>
              </a:xfrm>
              <a:prstGeom prst="rect">
                <a:avLst/>
              </a:prstGeom>
            </p:spPr>
            <p:txBody>
              <a:bodyPr vert="horz" wrap="square" lIns="0" tIns="13970" rIns="0" bIns="0" rtlCol="0">
                <a:spAutoFit/>
              </a:bodyPr>
              <a:lstStyle/>
              <a:p>
                <a:r>
                  <a:rPr lang="en-US" sz="2500" dirty="0">
                    <a:solidFill>
                      <a:prstClr val="black"/>
                    </a:solidFill>
                  </a:rPr>
                  <a:t>We now investigate complex power functions of the form </a:t>
                </a:r>
                <a14:m>
                  <m:oMath xmlns:m="http://schemas.openxmlformats.org/officeDocument/2006/math">
                    <m:sSup>
                      <m:sSupPr>
                        <m:ctrlPr>
                          <a:rPr lang="en-US" sz="2500" i="1" dirty="0" smtClean="0">
                            <a:solidFill>
                              <a:prstClr val="black"/>
                            </a:solidFill>
                            <a:latin typeface="Cambria Math"/>
                          </a:rPr>
                        </m:ctrlPr>
                      </m:sSupPr>
                      <m:e>
                        <m:r>
                          <a:rPr lang="en-US" sz="2500" i="1" dirty="0" smtClean="0">
                            <a:solidFill>
                              <a:prstClr val="black"/>
                            </a:solidFill>
                            <a:latin typeface="Cambria Math" panose="02040503050406030204" pitchFamily="18" charset="0"/>
                          </a:rPr>
                          <m:t>𝑧</m:t>
                        </m:r>
                      </m:e>
                      <m:sup>
                        <m:r>
                          <a:rPr lang="en-US" sz="2500" i="1" dirty="0" smtClean="0">
                            <a:solidFill>
                              <a:prstClr val="black"/>
                            </a:solidFill>
                            <a:latin typeface="Cambria Math" panose="02040503050406030204" pitchFamily="18" charset="0"/>
                          </a:rPr>
                          <m:t>1</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𝑛</m:t>
                        </m:r>
                      </m:sup>
                    </m:sSup>
                  </m:oMath>
                </a14:m>
                <a:r>
                  <a:rPr lang="en-US" sz="2500" i="1" dirty="0">
                    <a:solidFill>
                      <a:prstClr val="black"/>
                    </a:solidFill>
                  </a:rPr>
                  <a:t> </a:t>
                </a:r>
                <a:r>
                  <a:rPr lang="en-US" sz="2500" dirty="0">
                    <a:solidFill>
                      <a:prstClr val="black"/>
                    </a:solidFill>
                  </a:rPr>
                  <a:t>where </a:t>
                </a:r>
                <a14:m>
                  <m:oMath xmlns:m="http://schemas.openxmlformats.org/officeDocument/2006/math">
                    <m:r>
                      <a:rPr lang="en-US" sz="2500" i="1" dirty="0" smtClean="0">
                        <a:solidFill>
                          <a:prstClr val="black"/>
                        </a:solidFill>
                        <a:latin typeface="Cambria Math" panose="02040503050406030204" pitchFamily="18" charset="0"/>
                      </a:rPr>
                      <m:t>𝑛</m:t>
                    </m:r>
                  </m:oMath>
                </a14:m>
                <a:r>
                  <a:rPr lang="en-US" sz="2500" i="1" dirty="0">
                    <a:solidFill>
                      <a:prstClr val="black"/>
                    </a:solidFill>
                  </a:rPr>
                  <a:t> </a:t>
                </a:r>
                <a:r>
                  <a:rPr lang="en-US" sz="2500" dirty="0">
                    <a:solidFill>
                      <a:prstClr val="black"/>
                    </a:solidFill>
                  </a:rPr>
                  <a:t>is an integer and </a:t>
                </a:r>
                <a14:m>
                  <m:oMath xmlns:m="http://schemas.openxmlformats.org/officeDocument/2006/math">
                    <m:r>
                      <a:rPr lang="en-US" sz="2500" i="1" dirty="0" smtClean="0">
                        <a:solidFill>
                          <a:prstClr val="black"/>
                        </a:solidFill>
                        <a:latin typeface="Cambria Math" panose="02040503050406030204" pitchFamily="18" charset="0"/>
                      </a:rPr>
                      <m:t>𝑛</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2</m:t>
                    </m:r>
                  </m:oMath>
                </a14:m>
                <a:r>
                  <a:rPr lang="en-US" sz="2500" dirty="0">
                    <a:solidFill>
                      <a:prstClr val="black"/>
                    </a:solidFill>
                  </a:rPr>
                  <a:t>. In a previous lecture we have seen that </a:t>
                </a:r>
                <a14:m>
                  <m:oMath xmlns:m="http://schemas.openxmlformats.org/officeDocument/2006/math">
                    <m:r>
                      <a:rPr lang="en-US" sz="2500" i="1" dirty="0" smtClean="0">
                        <a:solidFill>
                          <a:prstClr val="black"/>
                        </a:solidFill>
                        <a:latin typeface="Cambria Math" panose="02040503050406030204" pitchFamily="18" charset="0"/>
                      </a:rPr>
                      <m:t>𝑛</m:t>
                    </m:r>
                  </m:oMath>
                </a14:m>
                <a:r>
                  <a:rPr lang="en-US" sz="2500" i="1" dirty="0">
                    <a:solidFill>
                      <a:prstClr val="black"/>
                    </a:solidFill>
                  </a:rPr>
                  <a:t> </a:t>
                </a:r>
                <a14:m>
                  <m:oMath xmlns:m="http://schemas.openxmlformats.org/officeDocument/2006/math">
                    <m:r>
                      <a:rPr lang="en-US" sz="2500" i="1" dirty="0" smtClean="0">
                        <a:solidFill>
                          <a:prstClr val="black"/>
                        </a:solidFill>
                        <a:latin typeface="Cambria Math" panose="02040503050406030204" pitchFamily="18" charset="0"/>
                      </a:rPr>
                      <m:t>𝑛𝑡</m:t>
                    </m:r>
                    <m:r>
                      <a:rPr lang="en-US" sz="2500" i="1" dirty="0" smtClean="0">
                        <a:solidFill>
                          <a:prstClr val="black"/>
                        </a:solidFill>
                        <a:latin typeface="Cambria Math" panose="02040503050406030204" pitchFamily="18" charset="0"/>
                      </a:rPr>
                      <m:t>h</m:t>
                    </m:r>
                  </m:oMath>
                </a14:m>
                <a:r>
                  <a:rPr lang="en-US" sz="2500" dirty="0">
                    <a:solidFill>
                      <a:prstClr val="black"/>
                    </a:solidFill>
                  </a:rPr>
                  <a:t> roots of a nonzero complex number </a:t>
                </a:r>
                <a14:m>
                  <m:oMath xmlns:m="http://schemas.openxmlformats.org/officeDocument/2006/math">
                    <m:r>
                      <a:rPr lang="en-US" sz="2500" i="1" dirty="0" smtClean="0">
                        <a:solidFill>
                          <a:prstClr val="black"/>
                        </a:solidFill>
                        <a:latin typeface="Cambria Math" panose="02040503050406030204" pitchFamily="18" charset="0"/>
                      </a:rPr>
                      <m:t>𝑧</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𝑟</m:t>
                    </m:r>
                    <m:r>
                      <a:rPr lang="en-US" sz="2500" i="1" dirty="0" smtClean="0">
                        <a:solidFill>
                          <a:prstClr val="black"/>
                        </a:solidFill>
                        <a:latin typeface="Cambria Math" panose="02040503050406030204" pitchFamily="18" charset="0"/>
                      </a:rPr>
                      <m:t>(</m:t>
                    </m:r>
                    <m:r>
                      <m:rPr>
                        <m:sty m:val="p"/>
                      </m:rPr>
                      <a:rPr lang="en-US" sz="2500" i="1" dirty="0">
                        <a:solidFill>
                          <a:prstClr val="black"/>
                        </a:solidFill>
                        <a:latin typeface="Cambria Math" panose="02040503050406030204" pitchFamily="18" charset="0"/>
                      </a:rPr>
                      <m:t>cos</m:t>
                    </m:r>
                    <m:r>
                      <a:rPr lang="en-US" sz="2500" i="1" dirty="0">
                        <a:solidFill>
                          <a:prstClr val="black"/>
                        </a:solidFill>
                        <a:latin typeface="Cambria Math" panose="02040503050406030204" pitchFamily="18" charset="0"/>
                      </a:rPr>
                      <m:t>⁡</m:t>
                    </m:r>
                    <m:r>
                      <a:rPr lang="en-US" sz="2500" i="1" dirty="0">
                        <a:solidFill>
                          <a:prstClr val="black"/>
                        </a:solidFill>
                        <a:latin typeface="Cambria Math" panose="02040503050406030204" pitchFamily="18" charset="0"/>
                      </a:rPr>
                      <m:t>𝜃</m:t>
                    </m:r>
                    <m:r>
                      <a:rPr lang="en-US" sz="2500" i="1" dirty="0">
                        <a:solidFill>
                          <a:prstClr val="black"/>
                        </a:solidFill>
                        <a:latin typeface="Cambria Math" panose="02040503050406030204" pitchFamily="18" charset="0"/>
                      </a:rPr>
                      <m:t> + </m:t>
                    </m:r>
                    <m:r>
                      <a:rPr lang="en-US" sz="2500" i="1" dirty="0" err="1">
                        <a:solidFill>
                          <a:prstClr val="black"/>
                        </a:solidFill>
                        <a:latin typeface="Cambria Math" panose="02040503050406030204" pitchFamily="18" charset="0"/>
                      </a:rPr>
                      <m:t>𝑖</m:t>
                    </m:r>
                    <m:r>
                      <a:rPr lang="en-US" sz="2500" i="1" dirty="0">
                        <a:solidFill>
                          <a:prstClr val="black"/>
                        </a:solidFill>
                        <a:latin typeface="Cambria Math" panose="02040503050406030204" pitchFamily="18" charset="0"/>
                      </a:rPr>
                      <m:t> </m:t>
                    </m:r>
                    <m:r>
                      <m:rPr>
                        <m:sty m:val="p"/>
                      </m:rPr>
                      <a:rPr lang="en-US" sz="2500" i="1" dirty="0">
                        <a:solidFill>
                          <a:prstClr val="black"/>
                        </a:solidFill>
                        <a:latin typeface="Cambria Math" panose="02040503050406030204" pitchFamily="18" charset="0"/>
                      </a:rPr>
                      <m:t>sin</m:t>
                    </m:r>
                    <m:r>
                      <a:rPr lang="en-US" sz="2500" i="1" dirty="0">
                        <a:solidFill>
                          <a:prstClr val="black"/>
                        </a:solidFill>
                        <a:latin typeface="Cambria Math" panose="02040503050406030204" pitchFamily="18" charset="0"/>
                      </a:rPr>
                      <m:t>⁡</m:t>
                    </m:r>
                    <m:r>
                      <a:rPr lang="en-US" sz="2500" i="1" dirty="0">
                        <a:solidFill>
                          <a:prstClr val="black"/>
                        </a:solidFill>
                        <a:latin typeface="Cambria Math" panose="02040503050406030204" pitchFamily="18" charset="0"/>
                      </a:rPr>
                      <m:t>𝜃</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𝑟</m:t>
                    </m:r>
                    <m:sSup>
                      <m:sSupPr>
                        <m:ctrlPr>
                          <a:rPr lang="en-US" sz="2500" i="1" dirty="0" smtClean="0">
                            <a:solidFill>
                              <a:prstClr val="black"/>
                            </a:solidFill>
                            <a:latin typeface="Cambria Math"/>
                          </a:rPr>
                        </m:ctrlPr>
                      </m:sSupPr>
                      <m:e>
                        <m:r>
                          <a:rPr lang="en-US" sz="2500" i="1" dirty="0" smtClean="0">
                            <a:solidFill>
                              <a:prstClr val="black"/>
                            </a:solidFill>
                            <a:latin typeface="Cambria Math" panose="02040503050406030204" pitchFamily="18" charset="0"/>
                          </a:rPr>
                          <m:t>𝑒</m:t>
                        </m:r>
                      </m:e>
                      <m:sup>
                        <m:r>
                          <a:rPr lang="en-US" sz="2500" i="1" dirty="0">
                            <a:solidFill>
                              <a:prstClr val="black"/>
                            </a:solidFill>
                            <a:latin typeface="Cambria Math" panose="02040503050406030204" pitchFamily="18" charset="0"/>
                          </a:rPr>
                          <m:t>𝑖</m:t>
                        </m:r>
                        <m:r>
                          <a:rPr lang="el-GR" sz="2500" i="1" dirty="0">
                            <a:solidFill>
                              <a:prstClr val="black"/>
                            </a:solidFill>
                            <a:latin typeface="Cambria Math" panose="02040503050406030204" pitchFamily="18" charset="0"/>
                          </a:rPr>
                          <m:t>𝜃</m:t>
                        </m:r>
                      </m:sup>
                    </m:sSup>
                  </m:oMath>
                </a14:m>
                <a:r>
                  <a:rPr lang="el-GR" sz="2500" i="1" dirty="0">
                    <a:solidFill>
                      <a:prstClr val="black"/>
                    </a:solidFill>
                  </a:rPr>
                  <a:t> </a:t>
                </a:r>
                <a:r>
                  <a:rPr lang="en-US" sz="2500" dirty="0">
                    <a:solidFill>
                      <a:prstClr val="black"/>
                    </a:solidFill>
                  </a:rPr>
                  <a:t>are given by:</a:t>
                </a:r>
              </a:p>
              <a:p>
                <a:endParaRPr lang="en-US" sz="500" i="1" dirty="0">
                  <a:solidFill>
                    <a:prstClr val="black"/>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2500" i="1" smtClean="0">
                              <a:solidFill>
                                <a:prstClr val="black"/>
                              </a:solidFill>
                              <a:latin typeface="Cambria Math"/>
                            </a:rPr>
                          </m:ctrlPr>
                        </m:sSupPr>
                        <m:e>
                          <m:r>
                            <a:rPr lang="en-US" sz="2500" i="1" smtClean="0">
                              <a:solidFill>
                                <a:prstClr val="black"/>
                              </a:solidFill>
                              <a:latin typeface="Cambria Math" panose="02040503050406030204" pitchFamily="18" charset="0"/>
                            </a:rPr>
                            <m:t>𝑟</m:t>
                          </m:r>
                        </m:e>
                        <m:sup>
                          <m:r>
                            <a:rPr lang="en-US" sz="2500" i="1" smtClean="0">
                              <a:solidFill>
                                <a:prstClr val="black"/>
                              </a:solidFill>
                              <a:latin typeface="Cambria Math" panose="02040503050406030204" pitchFamily="18" charset="0"/>
                            </a:rPr>
                            <m:t>1</m:t>
                          </m:r>
                          <m:r>
                            <a:rPr lang="en-US" sz="2500" i="1" smtClean="0">
                              <a:solidFill>
                                <a:prstClr val="black"/>
                              </a:solidFill>
                              <a:latin typeface="Cambria Math" panose="02040503050406030204" pitchFamily="18" charset="0"/>
                            </a:rPr>
                            <m:t>/</m:t>
                          </m:r>
                          <m:r>
                            <a:rPr lang="en-US" sz="2500" i="1" smtClean="0">
                              <a:solidFill>
                                <a:prstClr val="black"/>
                              </a:solidFill>
                              <a:latin typeface="Cambria Math" panose="02040503050406030204" pitchFamily="18" charset="0"/>
                            </a:rPr>
                            <m:t>𝑛</m:t>
                          </m:r>
                        </m:sup>
                      </m:sSup>
                      <m:d>
                        <m:dPr>
                          <m:begChr m:val="["/>
                          <m:endChr m:val="]"/>
                          <m:ctrlPr>
                            <a:rPr lang="en-US" sz="2500" i="1" smtClean="0">
                              <a:solidFill>
                                <a:prstClr val="black"/>
                              </a:solidFill>
                              <a:latin typeface="Cambria Math"/>
                            </a:rPr>
                          </m:ctrlPr>
                        </m:dPr>
                        <m:e>
                          <m:func>
                            <m:funcPr>
                              <m:ctrlPr>
                                <a:rPr lang="en-US" sz="2500" i="1" smtClean="0">
                                  <a:solidFill>
                                    <a:prstClr val="black"/>
                                  </a:solidFill>
                                  <a:latin typeface="Cambria Math"/>
                                </a:rPr>
                              </m:ctrlPr>
                            </m:funcPr>
                            <m:fName>
                              <m:r>
                                <m:rPr>
                                  <m:sty m:val="p"/>
                                </m:rPr>
                                <a:rPr lang="en-US" sz="2500" smtClean="0">
                                  <a:solidFill>
                                    <a:prstClr val="black"/>
                                  </a:solidFill>
                                  <a:latin typeface="Cambria Math" panose="02040503050406030204" pitchFamily="18" charset="0"/>
                                </a:rPr>
                                <m:t>cos</m:t>
                              </m:r>
                            </m:fName>
                            <m:e>
                              <m:d>
                                <m:dPr>
                                  <m:ctrlPr>
                                    <a:rPr lang="en-US" sz="2500" i="1" smtClean="0">
                                      <a:solidFill>
                                        <a:prstClr val="black"/>
                                      </a:solidFill>
                                      <a:latin typeface="Cambria Math"/>
                                    </a:rPr>
                                  </m:ctrlPr>
                                </m:dPr>
                                <m:e>
                                  <m:f>
                                    <m:fPr>
                                      <m:ctrlPr>
                                        <a:rPr lang="en-US" sz="2500" i="1" smtClean="0">
                                          <a:solidFill>
                                            <a:prstClr val="black"/>
                                          </a:solidFill>
                                          <a:latin typeface="Cambria Math"/>
                                        </a:rPr>
                                      </m:ctrlPr>
                                    </m:fPr>
                                    <m:num>
                                      <m:r>
                                        <a:rPr lang="en-US" sz="2500" i="1" smtClean="0">
                                          <a:solidFill>
                                            <a:prstClr val="black"/>
                                          </a:solidFill>
                                          <a:latin typeface="Cambria Math" panose="02040503050406030204" pitchFamily="18" charset="0"/>
                                          <a:ea typeface="Cambria Math" panose="02040503050406030204" pitchFamily="18" charset="0"/>
                                        </a:rPr>
                                        <m:t>𝜃</m:t>
                                      </m:r>
                                      <m:r>
                                        <a:rPr lang="en-US" sz="2500" i="1" smtClean="0">
                                          <a:solidFill>
                                            <a:prstClr val="black"/>
                                          </a:solidFill>
                                          <a:latin typeface="Cambria Math" panose="02040503050406030204" pitchFamily="18" charset="0"/>
                                          <a:ea typeface="Cambria Math" panose="02040503050406030204" pitchFamily="18" charset="0"/>
                                        </a:rPr>
                                        <m:t>+</m:t>
                                      </m:r>
                                      <m:r>
                                        <a:rPr lang="en-US" sz="2500" i="1" smtClean="0">
                                          <a:solidFill>
                                            <a:prstClr val="black"/>
                                          </a:solidFill>
                                          <a:latin typeface="Cambria Math" panose="02040503050406030204" pitchFamily="18" charset="0"/>
                                          <a:ea typeface="Cambria Math" panose="02040503050406030204" pitchFamily="18" charset="0"/>
                                        </a:rPr>
                                        <m:t>2</m:t>
                                      </m:r>
                                      <m:r>
                                        <a:rPr lang="en-US" sz="2500" i="1" smtClean="0">
                                          <a:solidFill>
                                            <a:prstClr val="black"/>
                                          </a:solidFill>
                                          <a:latin typeface="Cambria Math" panose="02040503050406030204" pitchFamily="18" charset="0"/>
                                          <a:ea typeface="Cambria Math" panose="02040503050406030204" pitchFamily="18" charset="0"/>
                                        </a:rPr>
                                        <m:t>𝑘</m:t>
                                      </m:r>
                                      <m:r>
                                        <a:rPr lang="en-US" sz="2500" i="1" smtClean="0">
                                          <a:solidFill>
                                            <a:prstClr val="black"/>
                                          </a:solidFill>
                                          <a:latin typeface="Cambria Math" panose="02040503050406030204" pitchFamily="18" charset="0"/>
                                          <a:ea typeface="Cambria Math" panose="02040503050406030204" pitchFamily="18" charset="0"/>
                                        </a:rPr>
                                        <m:t>𝜋</m:t>
                                      </m:r>
                                    </m:num>
                                    <m:den>
                                      <m:r>
                                        <a:rPr lang="en-US" sz="2500" i="1" smtClean="0">
                                          <a:solidFill>
                                            <a:prstClr val="black"/>
                                          </a:solidFill>
                                          <a:latin typeface="Cambria Math" panose="02040503050406030204" pitchFamily="18" charset="0"/>
                                        </a:rPr>
                                        <m:t>𝑛</m:t>
                                      </m:r>
                                    </m:den>
                                  </m:f>
                                </m:e>
                              </m:d>
                            </m:e>
                          </m:func>
                          <m:r>
                            <a:rPr lang="en-US" sz="2500" i="1" smtClean="0">
                              <a:solidFill>
                                <a:prstClr val="black"/>
                              </a:solidFill>
                              <a:latin typeface="Cambria Math" panose="02040503050406030204" pitchFamily="18" charset="0"/>
                            </a:rPr>
                            <m:t>+</m:t>
                          </m:r>
                          <m:r>
                            <a:rPr lang="en-US" sz="2500" i="1" smtClean="0">
                              <a:solidFill>
                                <a:prstClr val="black"/>
                              </a:solidFill>
                              <a:latin typeface="Cambria Math" panose="02040503050406030204" pitchFamily="18" charset="0"/>
                            </a:rPr>
                            <m:t>𝑖</m:t>
                          </m:r>
                          <m:func>
                            <m:funcPr>
                              <m:ctrlPr>
                                <a:rPr lang="en-US" sz="2500" i="1">
                                  <a:solidFill>
                                    <a:prstClr val="black"/>
                                  </a:solidFill>
                                  <a:latin typeface="Cambria Math"/>
                                </a:rPr>
                              </m:ctrlPr>
                            </m:funcPr>
                            <m:fName>
                              <m:r>
                                <m:rPr>
                                  <m:sty m:val="p"/>
                                </m:rPr>
                                <a:rPr lang="en-US" sz="2500">
                                  <a:solidFill>
                                    <a:prstClr val="black"/>
                                  </a:solidFill>
                                  <a:latin typeface="Cambria Math" panose="02040503050406030204" pitchFamily="18" charset="0"/>
                                </a:rPr>
                                <m:t>s</m:t>
                              </m:r>
                              <m:r>
                                <m:rPr>
                                  <m:sty m:val="p"/>
                                </m:rPr>
                                <a:rPr lang="en-US" sz="2500" smtClean="0">
                                  <a:solidFill>
                                    <a:prstClr val="black"/>
                                  </a:solidFill>
                                  <a:latin typeface="Cambria Math" panose="02040503050406030204" pitchFamily="18" charset="0"/>
                                </a:rPr>
                                <m:t>in</m:t>
                              </m:r>
                            </m:fName>
                            <m:e>
                              <m:d>
                                <m:dPr>
                                  <m:ctrlPr>
                                    <a:rPr lang="en-US" sz="2500" i="1">
                                      <a:solidFill>
                                        <a:prstClr val="black"/>
                                      </a:solidFill>
                                      <a:latin typeface="Cambria Math"/>
                                    </a:rPr>
                                  </m:ctrlPr>
                                </m:dPr>
                                <m:e>
                                  <m:f>
                                    <m:fPr>
                                      <m:ctrlPr>
                                        <a:rPr lang="en-US" sz="2500" i="1">
                                          <a:solidFill>
                                            <a:prstClr val="black"/>
                                          </a:solidFill>
                                          <a:latin typeface="Cambria Math"/>
                                        </a:rPr>
                                      </m:ctrlPr>
                                    </m:fPr>
                                    <m:num>
                                      <m:r>
                                        <a:rPr lang="en-US" sz="2500" i="1">
                                          <a:solidFill>
                                            <a:prstClr val="black"/>
                                          </a:solidFill>
                                          <a:latin typeface="Cambria Math" panose="02040503050406030204" pitchFamily="18" charset="0"/>
                                          <a:ea typeface="Cambria Math" panose="02040503050406030204" pitchFamily="18" charset="0"/>
                                        </a:rPr>
                                        <m:t>𝜃</m:t>
                                      </m:r>
                                      <m:r>
                                        <a:rPr lang="en-US" sz="2500" i="1">
                                          <a:solidFill>
                                            <a:prstClr val="black"/>
                                          </a:solidFill>
                                          <a:latin typeface="Cambria Math" panose="02040503050406030204" pitchFamily="18" charset="0"/>
                                          <a:ea typeface="Cambria Math" panose="02040503050406030204" pitchFamily="18" charset="0"/>
                                        </a:rPr>
                                        <m:t>+</m:t>
                                      </m:r>
                                      <m:r>
                                        <a:rPr lang="en-US" sz="2500" i="1">
                                          <a:solidFill>
                                            <a:prstClr val="black"/>
                                          </a:solidFill>
                                          <a:latin typeface="Cambria Math" panose="02040503050406030204" pitchFamily="18" charset="0"/>
                                          <a:ea typeface="Cambria Math" panose="02040503050406030204" pitchFamily="18" charset="0"/>
                                        </a:rPr>
                                        <m:t>2</m:t>
                                      </m:r>
                                      <m:r>
                                        <a:rPr lang="en-US" sz="2500" i="1">
                                          <a:solidFill>
                                            <a:prstClr val="black"/>
                                          </a:solidFill>
                                          <a:latin typeface="Cambria Math" panose="02040503050406030204" pitchFamily="18" charset="0"/>
                                          <a:ea typeface="Cambria Math" panose="02040503050406030204" pitchFamily="18" charset="0"/>
                                        </a:rPr>
                                        <m:t>𝑘</m:t>
                                      </m:r>
                                      <m:r>
                                        <a:rPr lang="en-US" sz="2500" i="1">
                                          <a:solidFill>
                                            <a:prstClr val="black"/>
                                          </a:solidFill>
                                          <a:latin typeface="Cambria Math" panose="02040503050406030204" pitchFamily="18" charset="0"/>
                                          <a:ea typeface="Cambria Math" panose="02040503050406030204" pitchFamily="18" charset="0"/>
                                        </a:rPr>
                                        <m:t>𝜋</m:t>
                                      </m:r>
                                    </m:num>
                                    <m:den>
                                      <m:r>
                                        <a:rPr lang="en-US" sz="2500" i="1">
                                          <a:solidFill>
                                            <a:prstClr val="black"/>
                                          </a:solidFill>
                                          <a:latin typeface="Cambria Math" panose="02040503050406030204" pitchFamily="18" charset="0"/>
                                        </a:rPr>
                                        <m:t>𝑛</m:t>
                                      </m:r>
                                    </m:den>
                                  </m:f>
                                </m:e>
                              </m:d>
                            </m:e>
                          </m:func>
                        </m:e>
                      </m:d>
                      <m:r>
                        <a:rPr lang="en-US" sz="2500" i="1" smtClean="0">
                          <a:solidFill>
                            <a:prstClr val="black"/>
                          </a:solidFill>
                          <a:latin typeface="Cambria Math" panose="02040503050406030204" pitchFamily="18" charset="0"/>
                        </a:rPr>
                        <m:t>=</m:t>
                      </m:r>
                      <m:sSup>
                        <m:sSupPr>
                          <m:ctrlPr>
                            <a:rPr lang="en-US" sz="2500" i="1">
                              <a:solidFill>
                                <a:prstClr val="black"/>
                              </a:solidFill>
                              <a:latin typeface="Cambria Math"/>
                            </a:rPr>
                          </m:ctrlPr>
                        </m:sSupPr>
                        <m:e>
                          <m:r>
                            <a:rPr lang="en-US" sz="2500" i="1">
                              <a:solidFill>
                                <a:prstClr val="black"/>
                              </a:solidFill>
                              <a:latin typeface="Cambria Math" panose="02040503050406030204" pitchFamily="18" charset="0"/>
                            </a:rPr>
                            <m:t>𝑟</m:t>
                          </m:r>
                        </m:e>
                        <m:sup>
                          <m:r>
                            <a:rPr lang="en-US" sz="2500" i="1">
                              <a:solidFill>
                                <a:prstClr val="black"/>
                              </a:solidFill>
                              <a:latin typeface="Cambria Math" panose="02040503050406030204" pitchFamily="18" charset="0"/>
                            </a:rPr>
                            <m:t>1</m:t>
                          </m:r>
                          <m:r>
                            <a:rPr lang="en-US" sz="2500" i="1">
                              <a:solidFill>
                                <a:prstClr val="black"/>
                              </a:solidFill>
                              <a:latin typeface="Cambria Math" panose="02040503050406030204" pitchFamily="18" charset="0"/>
                            </a:rPr>
                            <m:t>/</m:t>
                          </m:r>
                          <m:r>
                            <a:rPr lang="en-US" sz="2500" i="1">
                              <a:solidFill>
                                <a:prstClr val="black"/>
                              </a:solidFill>
                              <a:latin typeface="Cambria Math" panose="02040503050406030204" pitchFamily="18" charset="0"/>
                            </a:rPr>
                            <m:t>𝑛</m:t>
                          </m:r>
                        </m:sup>
                      </m:sSup>
                      <m:sSup>
                        <m:sSupPr>
                          <m:ctrlPr>
                            <a:rPr lang="en-US" sz="2500" i="1">
                              <a:solidFill>
                                <a:prstClr val="black"/>
                              </a:solidFill>
                              <a:latin typeface="Cambria Math"/>
                            </a:rPr>
                          </m:ctrlPr>
                        </m:sSupPr>
                        <m:e>
                          <m:r>
                            <a:rPr lang="en-US" sz="2500" i="1" smtClean="0">
                              <a:solidFill>
                                <a:prstClr val="black"/>
                              </a:solidFill>
                              <a:latin typeface="Cambria Math" panose="02040503050406030204" pitchFamily="18" charset="0"/>
                            </a:rPr>
                            <m:t>𝑒</m:t>
                          </m:r>
                        </m:e>
                        <m:sup>
                          <m:r>
                            <a:rPr lang="en-US" sz="2500" i="1" smtClean="0">
                              <a:solidFill>
                                <a:prstClr val="black"/>
                              </a:solidFill>
                              <a:latin typeface="Cambria Math" panose="02040503050406030204" pitchFamily="18" charset="0"/>
                            </a:rPr>
                            <m:t>𝑖</m:t>
                          </m:r>
                          <m:r>
                            <a:rPr lang="en-US" sz="2500" i="1" smtClean="0">
                              <a:solidFill>
                                <a:prstClr val="black"/>
                              </a:solidFill>
                              <a:latin typeface="Cambria Math" panose="02040503050406030204" pitchFamily="18" charset="0"/>
                            </a:rPr>
                            <m:t>(</m:t>
                          </m:r>
                          <m:r>
                            <a:rPr lang="en-US" sz="2500" i="1">
                              <a:solidFill>
                                <a:prstClr val="black"/>
                              </a:solidFill>
                              <a:latin typeface="Cambria Math" panose="02040503050406030204" pitchFamily="18" charset="0"/>
                              <a:ea typeface="Cambria Math" panose="02040503050406030204" pitchFamily="18" charset="0"/>
                            </a:rPr>
                            <m:t>𝜃</m:t>
                          </m:r>
                          <m:r>
                            <a:rPr lang="en-US" sz="2500" i="1">
                              <a:solidFill>
                                <a:prstClr val="black"/>
                              </a:solidFill>
                              <a:latin typeface="Cambria Math" panose="02040503050406030204" pitchFamily="18" charset="0"/>
                              <a:ea typeface="Cambria Math" panose="02040503050406030204" pitchFamily="18" charset="0"/>
                            </a:rPr>
                            <m:t>+</m:t>
                          </m:r>
                          <m:r>
                            <a:rPr lang="en-US" sz="2500" i="1">
                              <a:solidFill>
                                <a:prstClr val="black"/>
                              </a:solidFill>
                              <a:latin typeface="Cambria Math" panose="02040503050406030204" pitchFamily="18" charset="0"/>
                              <a:ea typeface="Cambria Math" panose="02040503050406030204" pitchFamily="18" charset="0"/>
                            </a:rPr>
                            <m:t>2</m:t>
                          </m:r>
                          <m:r>
                            <a:rPr lang="en-US" sz="2500" i="1">
                              <a:solidFill>
                                <a:prstClr val="black"/>
                              </a:solidFill>
                              <a:latin typeface="Cambria Math" panose="02040503050406030204" pitchFamily="18" charset="0"/>
                              <a:ea typeface="Cambria Math" panose="02040503050406030204" pitchFamily="18" charset="0"/>
                            </a:rPr>
                            <m:t>𝑘</m:t>
                          </m:r>
                          <m:r>
                            <a:rPr lang="en-US" sz="2500" i="1">
                              <a:solidFill>
                                <a:prstClr val="black"/>
                              </a:solidFill>
                              <a:latin typeface="Cambria Math" panose="02040503050406030204" pitchFamily="18" charset="0"/>
                              <a:ea typeface="Cambria Math" panose="02040503050406030204" pitchFamily="18" charset="0"/>
                            </a:rPr>
                            <m:t>𝜋</m:t>
                          </m:r>
                          <m:r>
                            <a:rPr lang="en-US" sz="2500" i="1" smtClean="0">
                              <a:solidFill>
                                <a:prstClr val="black"/>
                              </a:solidFill>
                              <a:latin typeface="Cambria Math" panose="02040503050406030204" pitchFamily="18" charset="0"/>
                            </a:rPr>
                            <m:t>)</m:t>
                          </m:r>
                          <m:r>
                            <a:rPr lang="en-US" sz="2500" i="1">
                              <a:solidFill>
                                <a:prstClr val="black"/>
                              </a:solidFill>
                              <a:latin typeface="Cambria Math" panose="02040503050406030204" pitchFamily="18" charset="0"/>
                            </a:rPr>
                            <m:t>/</m:t>
                          </m:r>
                          <m:r>
                            <a:rPr lang="en-US" sz="2500" i="1">
                              <a:solidFill>
                                <a:prstClr val="black"/>
                              </a:solidFill>
                              <a:latin typeface="Cambria Math" panose="02040503050406030204" pitchFamily="18" charset="0"/>
                            </a:rPr>
                            <m:t>𝑛</m:t>
                          </m:r>
                        </m:sup>
                      </m:sSup>
                      <m:r>
                        <a:rPr lang="en-US" sz="2500" i="1" smtClean="0">
                          <a:solidFill>
                            <a:prstClr val="black"/>
                          </a:solidFill>
                          <a:latin typeface="Cambria Math" panose="02040503050406030204" pitchFamily="18" charset="0"/>
                        </a:rPr>
                        <m:t>,</m:t>
                      </m:r>
                    </m:oMath>
                  </m:oMathPara>
                </a14:m>
                <a:endParaRPr lang="en-US" sz="2500" dirty="0">
                  <a:solidFill>
                    <a:prstClr val="black"/>
                  </a:solidFill>
                  <a:cs typeface="Trebuchet MS"/>
                </a:endParaRPr>
              </a:p>
              <a:p>
                <a:endParaRPr lang="en-US" sz="500" dirty="0">
                  <a:solidFill>
                    <a:prstClr val="black"/>
                  </a:solidFill>
                </a:endParaRPr>
              </a:p>
              <a:p>
                <a:r>
                  <a:rPr lang="en-US" sz="2500" dirty="0">
                    <a:solidFill>
                      <a:prstClr val="black"/>
                    </a:solidFill>
                  </a:rPr>
                  <a:t>where </a:t>
                </a:r>
                <a14:m>
                  <m:oMath xmlns:m="http://schemas.openxmlformats.org/officeDocument/2006/math">
                    <m:r>
                      <a:rPr lang="en-US" sz="2500" i="1" dirty="0" smtClean="0">
                        <a:solidFill>
                          <a:prstClr val="black"/>
                        </a:solidFill>
                        <a:latin typeface="Cambria Math" panose="02040503050406030204" pitchFamily="18" charset="0"/>
                      </a:rPr>
                      <m:t>𝑘</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0</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1</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2</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𝑛</m:t>
                    </m:r>
                    <m:r>
                      <a:rPr lang="en-US" sz="2500" i="1" dirty="0">
                        <a:solidFill>
                          <a:prstClr val="black"/>
                        </a:solidFill>
                        <a:latin typeface="Cambria Math" panose="02040503050406030204" pitchFamily="18" charset="0"/>
                      </a:rPr>
                      <m:t>−</m:t>
                    </m:r>
                    <m:r>
                      <a:rPr lang="en-US" sz="2500" i="1" dirty="0">
                        <a:solidFill>
                          <a:prstClr val="black"/>
                        </a:solidFill>
                        <a:latin typeface="Cambria Math" panose="02040503050406030204" pitchFamily="18" charset="0"/>
                      </a:rPr>
                      <m:t>1</m:t>
                    </m:r>
                  </m:oMath>
                </a14:m>
                <a:r>
                  <a:rPr lang="en-US" sz="2500" dirty="0">
                    <a:solidFill>
                      <a:prstClr val="black"/>
                    </a:solidFill>
                  </a:rPr>
                  <a:t>. In particular, for </a:t>
                </a:r>
                <a14:m>
                  <m:oMath xmlns:m="http://schemas.openxmlformats.org/officeDocument/2006/math">
                    <m:r>
                      <a:rPr lang="en-US" sz="2500" i="1" dirty="0" smtClean="0">
                        <a:solidFill>
                          <a:srgbClr val="0070C0"/>
                        </a:solidFill>
                        <a:latin typeface="Cambria Math" panose="02040503050406030204" pitchFamily="18" charset="0"/>
                      </a:rPr>
                      <m:t>𝑛</m:t>
                    </m:r>
                    <m:r>
                      <a:rPr lang="en-US" sz="2500" i="1" dirty="0" smtClean="0">
                        <a:solidFill>
                          <a:srgbClr val="0070C0"/>
                        </a:solidFill>
                        <a:latin typeface="Cambria Math" panose="02040503050406030204" pitchFamily="18" charset="0"/>
                      </a:rPr>
                      <m:t>=</m:t>
                    </m:r>
                    <m:r>
                      <a:rPr lang="en-US" sz="2500" i="1" dirty="0" smtClean="0">
                        <a:solidFill>
                          <a:srgbClr val="0070C0"/>
                        </a:solidFill>
                        <a:latin typeface="Cambria Math" panose="02040503050406030204" pitchFamily="18" charset="0"/>
                      </a:rPr>
                      <m:t>2</m:t>
                    </m:r>
                  </m:oMath>
                </a14:m>
                <a:r>
                  <a:rPr lang="en-US" sz="2500" dirty="0">
                    <a:solidFill>
                      <a:prstClr val="black"/>
                    </a:solidFill>
                  </a:rPr>
                  <a:t>, the two square roots of </a:t>
                </a:r>
                <a14:m>
                  <m:oMath xmlns:m="http://schemas.openxmlformats.org/officeDocument/2006/math">
                    <m:r>
                      <a:rPr lang="en-US" sz="2500" i="1" dirty="0" smtClean="0">
                        <a:solidFill>
                          <a:prstClr val="black"/>
                        </a:solidFill>
                        <a:latin typeface="Cambria Math" panose="02040503050406030204" pitchFamily="18" charset="0"/>
                      </a:rPr>
                      <m:t>𝑧</m:t>
                    </m:r>
                  </m:oMath>
                </a14:m>
                <a:r>
                  <a:rPr lang="en-US" sz="2500" i="1" dirty="0">
                    <a:solidFill>
                      <a:prstClr val="black"/>
                    </a:solidFill>
                  </a:rPr>
                  <a:t> </a:t>
                </a:r>
                <a:r>
                  <a:rPr lang="en-US" sz="2500" dirty="0">
                    <a:solidFill>
                      <a:prstClr val="black"/>
                    </a:solidFill>
                  </a:rPr>
                  <a:t>are:</a:t>
                </a:r>
              </a:p>
              <a:p>
                <a:endParaRPr lang="en-US" sz="500" i="1" dirty="0">
                  <a:solidFill>
                    <a:prstClr val="black"/>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2500" i="1" smtClean="0">
                              <a:solidFill>
                                <a:srgbClr val="0070C0"/>
                              </a:solidFill>
                              <a:latin typeface="Cambria Math"/>
                            </a:rPr>
                          </m:ctrlPr>
                        </m:sSupPr>
                        <m:e>
                          <m:r>
                            <a:rPr lang="en-US" sz="2500" i="1">
                              <a:solidFill>
                                <a:srgbClr val="0070C0"/>
                              </a:solidFill>
                              <a:latin typeface="Cambria Math" panose="02040503050406030204" pitchFamily="18" charset="0"/>
                            </a:rPr>
                            <m:t>𝑟</m:t>
                          </m:r>
                        </m:e>
                        <m:sup>
                          <m:r>
                            <a:rPr lang="en-US" sz="2500" i="1">
                              <a:solidFill>
                                <a:srgbClr val="0070C0"/>
                              </a:solidFill>
                              <a:latin typeface="Cambria Math" panose="02040503050406030204" pitchFamily="18" charset="0"/>
                            </a:rPr>
                            <m:t>1</m:t>
                          </m:r>
                          <m:r>
                            <a:rPr lang="en-US" sz="2500" i="1">
                              <a:solidFill>
                                <a:srgbClr val="0070C0"/>
                              </a:solidFill>
                              <a:latin typeface="Cambria Math" panose="02040503050406030204" pitchFamily="18" charset="0"/>
                            </a:rPr>
                            <m:t>/</m:t>
                          </m:r>
                          <m:r>
                            <a:rPr lang="en-US" sz="2500" i="1" smtClean="0">
                              <a:solidFill>
                                <a:srgbClr val="0070C0"/>
                              </a:solidFill>
                              <a:latin typeface="Cambria Math" panose="02040503050406030204" pitchFamily="18" charset="0"/>
                            </a:rPr>
                            <m:t>2</m:t>
                          </m:r>
                        </m:sup>
                      </m:sSup>
                      <m:d>
                        <m:dPr>
                          <m:begChr m:val="["/>
                          <m:endChr m:val="]"/>
                          <m:ctrlPr>
                            <a:rPr lang="en-US" sz="2500" i="1">
                              <a:solidFill>
                                <a:srgbClr val="0070C0"/>
                              </a:solidFill>
                              <a:latin typeface="Cambria Math"/>
                            </a:rPr>
                          </m:ctrlPr>
                        </m:dPr>
                        <m:e>
                          <m:func>
                            <m:funcPr>
                              <m:ctrlPr>
                                <a:rPr lang="en-US" sz="2500" i="1">
                                  <a:solidFill>
                                    <a:srgbClr val="0070C0"/>
                                  </a:solidFill>
                                  <a:latin typeface="Cambria Math"/>
                                </a:rPr>
                              </m:ctrlPr>
                            </m:funcPr>
                            <m:fName>
                              <m:r>
                                <m:rPr>
                                  <m:sty m:val="p"/>
                                </m:rPr>
                                <a:rPr lang="en-US" sz="2500">
                                  <a:solidFill>
                                    <a:srgbClr val="0070C0"/>
                                  </a:solidFill>
                                  <a:latin typeface="Cambria Math" panose="02040503050406030204" pitchFamily="18" charset="0"/>
                                </a:rPr>
                                <m:t>cos</m:t>
                              </m:r>
                            </m:fName>
                            <m:e>
                              <m:d>
                                <m:dPr>
                                  <m:ctrlPr>
                                    <a:rPr lang="en-US" sz="2500" i="1">
                                      <a:solidFill>
                                        <a:srgbClr val="0070C0"/>
                                      </a:solidFill>
                                      <a:latin typeface="Cambria Math"/>
                                    </a:rPr>
                                  </m:ctrlPr>
                                </m:dPr>
                                <m:e>
                                  <m:f>
                                    <m:fPr>
                                      <m:ctrlPr>
                                        <a:rPr lang="en-US" sz="2500" i="1">
                                          <a:solidFill>
                                            <a:srgbClr val="0070C0"/>
                                          </a:solidFill>
                                          <a:latin typeface="Cambria Math"/>
                                        </a:rPr>
                                      </m:ctrlPr>
                                    </m:fPr>
                                    <m:num>
                                      <m:r>
                                        <a:rPr lang="en-US" sz="2500" i="1">
                                          <a:solidFill>
                                            <a:srgbClr val="0070C0"/>
                                          </a:solidFill>
                                          <a:latin typeface="Cambria Math" panose="02040503050406030204" pitchFamily="18" charset="0"/>
                                          <a:ea typeface="Cambria Math" panose="02040503050406030204" pitchFamily="18" charset="0"/>
                                        </a:rPr>
                                        <m:t>𝜃</m:t>
                                      </m:r>
                                      <m:r>
                                        <a:rPr lang="en-US" sz="2500" i="1">
                                          <a:solidFill>
                                            <a:srgbClr val="0070C0"/>
                                          </a:solidFill>
                                          <a:latin typeface="Cambria Math" panose="02040503050406030204" pitchFamily="18" charset="0"/>
                                          <a:ea typeface="Cambria Math" panose="02040503050406030204" pitchFamily="18" charset="0"/>
                                        </a:rPr>
                                        <m:t>+</m:t>
                                      </m:r>
                                      <m:r>
                                        <a:rPr lang="en-US" sz="2500" i="1">
                                          <a:solidFill>
                                            <a:srgbClr val="0070C0"/>
                                          </a:solidFill>
                                          <a:latin typeface="Cambria Math" panose="02040503050406030204" pitchFamily="18" charset="0"/>
                                          <a:ea typeface="Cambria Math" panose="02040503050406030204" pitchFamily="18" charset="0"/>
                                        </a:rPr>
                                        <m:t>2</m:t>
                                      </m:r>
                                      <m:r>
                                        <a:rPr lang="en-US" sz="2500" i="1">
                                          <a:solidFill>
                                            <a:srgbClr val="0070C0"/>
                                          </a:solidFill>
                                          <a:latin typeface="Cambria Math" panose="02040503050406030204" pitchFamily="18" charset="0"/>
                                          <a:ea typeface="Cambria Math" panose="02040503050406030204" pitchFamily="18" charset="0"/>
                                        </a:rPr>
                                        <m:t>𝑘</m:t>
                                      </m:r>
                                      <m:r>
                                        <a:rPr lang="en-US" sz="2500" i="1">
                                          <a:solidFill>
                                            <a:srgbClr val="0070C0"/>
                                          </a:solidFill>
                                          <a:latin typeface="Cambria Math" panose="02040503050406030204" pitchFamily="18" charset="0"/>
                                          <a:ea typeface="Cambria Math" panose="02040503050406030204" pitchFamily="18" charset="0"/>
                                        </a:rPr>
                                        <m:t>𝜋</m:t>
                                      </m:r>
                                    </m:num>
                                    <m:den>
                                      <m:r>
                                        <a:rPr lang="en-US" sz="2500" i="1" smtClean="0">
                                          <a:solidFill>
                                            <a:srgbClr val="0070C0"/>
                                          </a:solidFill>
                                          <a:latin typeface="Cambria Math" panose="02040503050406030204" pitchFamily="18" charset="0"/>
                                        </a:rPr>
                                        <m:t>2</m:t>
                                      </m:r>
                                    </m:den>
                                  </m:f>
                                </m:e>
                              </m:d>
                            </m:e>
                          </m:func>
                          <m:r>
                            <a:rPr lang="en-US" sz="2500" i="1">
                              <a:solidFill>
                                <a:srgbClr val="0070C0"/>
                              </a:solidFill>
                              <a:latin typeface="Cambria Math" panose="02040503050406030204" pitchFamily="18" charset="0"/>
                            </a:rPr>
                            <m:t>+</m:t>
                          </m:r>
                          <m:r>
                            <a:rPr lang="en-US" sz="2500" i="1">
                              <a:solidFill>
                                <a:srgbClr val="0070C0"/>
                              </a:solidFill>
                              <a:latin typeface="Cambria Math" panose="02040503050406030204" pitchFamily="18" charset="0"/>
                            </a:rPr>
                            <m:t>𝑖</m:t>
                          </m:r>
                          <m:func>
                            <m:funcPr>
                              <m:ctrlPr>
                                <a:rPr lang="en-US" sz="2500" i="1">
                                  <a:solidFill>
                                    <a:srgbClr val="0070C0"/>
                                  </a:solidFill>
                                  <a:latin typeface="Cambria Math"/>
                                </a:rPr>
                              </m:ctrlPr>
                            </m:funcPr>
                            <m:fName>
                              <m:r>
                                <m:rPr>
                                  <m:sty m:val="p"/>
                                </m:rPr>
                                <a:rPr lang="en-US" sz="2500">
                                  <a:solidFill>
                                    <a:srgbClr val="0070C0"/>
                                  </a:solidFill>
                                  <a:latin typeface="Cambria Math" panose="02040503050406030204" pitchFamily="18" charset="0"/>
                                </a:rPr>
                                <m:t>sin</m:t>
                              </m:r>
                            </m:fName>
                            <m:e>
                              <m:d>
                                <m:dPr>
                                  <m:ctrlPr>
                                    <a:rPr lang="en-US" sz="2500" i="1">
                                      <a:solidFill>
                                        <a:srgbClr val="0070C0"/>
                                      </a:solidFill>
                                      <a:latin typeface="Cambria Math"/>
                                    </a:rPr>
                                  </m:ctrlPr>
                                </m:dPr>
                                <m:e>
                                  <m:f>
                                    <m:fPr>
                                      <m:ctrlPr>
                                        <a:rPr lang="en-US" sz="2500" i="1">
                                          <a:solidFill>
                                            <a:srgbClr val="0070C0"/>
                                          </a:solidFill>
                                          <a:latin typeface="Cambria Math"/>
                                        </a:rPr>
                                      </m:ctrlPr>
                                    </m:fPr>
                                    <m:num>
                                      <m:r>
                                        <a:rPr lang="en-US" sz="2500" i="1">
                                          <a:solidFill>
                                            <a:srgbClr val="0070C0"/>
                                          </a:solidFill>
                                          <a:latin typeface="Cambria Math" panose="02040503050406030204" pitchFamily="18" charset="0"/>
                                          <a:ea typeface="Cambria Math" panose="02040503050406030204" pitchFamily="18" charset="0"/>
                                        </a:rPr>
                                        <m:t>𝜃</m:t>
                                      </m:r>
                                      <m:r>
                                        <a:rPr lang="en-US" sz="2500" i="1">
                                          <a:solidFill>
                                            <a:srgbClr val="0070C0"/>
                                          </a:solidFill>
                                          <a:latin typeface="Cambria Math" panose="02040503050406030204" pitchFamily="18" charset="0"/>
                                          <a:ea typeface="Cambria Math" panose="02040503050406030204" pitchFamily="18" charset="0"/>
                                        </a:rPr>
                                        <m:t>+</m:t>
                                      </m:r>
                                      <m:r>
                                        <a:rPr lang="en-US" sz="2500" i="1">
                                          <a:solidFill>
                                            <a:srgbClr val="0070C0"/>
                                          </a:solidFill>
                                          <a:latin typeface="Cambria Math" panose="02040503050406030204" pitchFamily="18" charset="0"/>
                                          <a:ea typeface="Cambria Math" panose="02040503050406030204" pitchFamily="18" charset="0"/>
                                        </a:rPr>
                                        <m:t>2</m:t>
                                      </m:r>
                                      <m:r>
                                        <a:rPr lang="en-US" sz="2500" i="1">
                                          <a:solidFill>
                                            <a:srgbClr val="0070C0"/>
                                          </a:solidFill>
                                          <a:latin typeface="Cambria Math" panose="02040503050406030204" pitchFamily="18" charset="0"/>
                                          <a:ea typeface="Cambria Math" panose="02040503050406030204" pitchFamily="18" charset="0"/>
                                        </a:rPr>
                                        <m:t>𝑘</m:t>
                                      </m:r>
                                      <m:r>
                                        <a:rPr lang="en-US" sz="2500" i="1">
                                          <a:solidFill>
                                            <a:srgbClr val="0070C0"/>
                                          </a:solidFill>
                                          <a:latin typeface="Cambria Math" panose="02040503050406030204" pitchFamily="18" charset="0"/>
                                          <a:ea typeface="Cambria Math" panose="02040503050406030204" pitchFamily="18" charset="0"/>
                                        </a:rPr>
                                        <m:t>𝜋</m:t>
                                      </m:r>
                                    </m:num>
                                    <m:den>
                                      <m:r>
                                        <a:rPr lang="en-US" sz="2500" i="1" smtClean="0">
                                          <a:solidFill>
                                            <a:srgbClr val="0070C0"/>
                                          </a:solidFill>
                                          <a:latin typeface="Cambria Math" panose="02040503050406030204" pitchFamily="18" charset="0"/>
                                        </a:rPr>
                                        <m:t>2</m:t>
                                      </m:r>
                                    </m:den>
                                  </m:f>
                                </m:e>
                              </m:d>
                            </m:e>
                          </m:func>
                        </m:e>
                      </m:d>
                      <m:r>
                        <a:rPr lang="en-US" sz="2500" i="1">
                          <a:solidFill>
                            <a:srgbClr val="0070C0"/>
                          </a:solidFill>
                          <a:latin typeface="Cambria Math" panose="02040503050406030204" pitchFamily="18" charset="0"/>
                        </a:rPr>
                        <m:t>=</m:t>
                      </m:r>
                      <m:sSup>
                        <m:sSupPr>
                          <m:ctrlPr>
                            <a:rPr lang="en-US" sz="2500" i="1">
                              <a:solidFill>
                                <a:srgbClr val="0070C0"/>
                              </a:solidFill>
                              <a:latin typeface="Cambria Math"/>
                            </a:rPr>
                          </m:ctrlPr>
                        </m:sSupPr>
                        <m:e>
                          <m:r>
                            <a:rPr lang="en-US" sz="2500" i="1">
                              <a:solidFill>
                                <a:srgbClr val="0070C0"/>
                              </a:solidFill>
                              <a:latin typeface="Cambria Math" panose="02040503050406030204" pitchFamily="18" charset="0"/>
                            </a:rPr>
                            <m:t>𝑟</m:t>
                          </m:r>
                        </m:e>
                        <m:sup>
                          <m:r>
                            <a:rPr lang="en-US" sz="2500" i="1">
                              <a:solidFill>
                                <a:srgbClr val="0070C0"/>
                              </a:solidFill>
                              <a:latin typeface="Cambria Math" panose="02040503050406030204" pitchFamily="18" charset="0"/>
                            </a:rPr>
                            <m:t>1</m:t>
                          </m:r>
                          <m:r>
                            <a:rPr lang="en-US" sz="2500" i="1">
                              <a:solidFill>
                                <a:srgbClr val="0070C0"/>
                              </a:solidFill>
                              <a:latin typeface="Cambria Math" panose="02040503050406030204" pitchFamily="18" charset="0"/>
                            </a:rPr>
                            <m:t>/</m:t>
                          </m:r>
                          <m:r>
                            <a:rPr lang="en-US" sz="2500" i="1" smtClean="0">
                              <a:solidFill>
                                <a:srgbClr val="0070C0"/>
                              </a:solidFill>
                              <a:latin typeface="Cambria Math" panose="02040503050406030204" pitchFamily="18" charset="0"/>
                            </a:rPr>
                            <m:t>2</m:t>
                          </m:r>
                        </m:sup>
                      </m:sSup>
                      <m:sSup>
                        <m:sSupPr>
                          <m:ctrlPr>
                            <a:rPr lang="en-US" sz="2500" i="1">
                              <a:solidFill>
                                <a:srgbClr val="0070C0"/>
                              </a:solidFill>
                              <a:latin typeface="Cambria Math"/>
                            </a:rPr>
                          </m:ctrlPr>
                        </m:sSupPr>
                        <m:e>
                          <m:r>
                            <a:rPr lang="en-US" sz="2500" i="1">
                              <a:solidFill>
                                <a:srgbClr val="0070C0"/>
                              </a:solidFill>
                              <a:latin typeface="Cambria Math" panose="02040503050406030204" pitchFamily="18" charset="0"/>
                            </a:rPr>
                            <m:t>𝑒</m:t>
                          </m:r>
                        </m:e>
                        <m:sup>
                          <m:r>
                            <a:rPr lang="en-US" sz="2500" i="1">
                              <a:solidFill>
                                <a:srgbClr val="0070C0"/>
                              </a:solidFill>
                              <a:latin typeface="Cambria Math" panose="02040503050406030204" pitchFamily="18" charset="0"/>
                            </a:rPr>
                            <m:t>𝑖</m:t>
                          </m:r>
                          <m:r>
                            <a:rPr lang="en-US" sz="2500" i="1">
                              <a:solidFill>
                                <a:srgbClr val="0070C0"/>
                              </a:solidFill>
                              <a:latin typeface="Cambria Math" panose="02040503050406030204" pitchFamily="18" charset="0"/>
                            </a:rPr>
                            <m:t>(</m:t>
                          </m:r>
                          <m:r>
                            <a:rPr lang="en-US" sz="2500" i="1">
                              <a:solidFill>
                                <a:srgbClr val="0070C0"/>
                              </a:solidFill>
                              <a:latin typeface="Cambria Math" panose="02040503050406030204" pitchFamily="18" charset="0"/>
                              <a:ea typeface="Cambria Math" panose="02040503050406030204" pitchFamily="18" charset="0"/>
                            </a:rPr>
                            <m:t>𝜃</m:t>
                          </m:r>
                          <m:r>
                            <a:rPr lang="en-US" sz="2500" i="1">
                              <a:solidFill>
                                <a:srgbClr val="0070C0"/>
                              </a:solidFill>
                              <a:latin typeface="Cambria Math" panose="02040503050406030204" pitchFamily="18" charset="0"/>
                              <a:ea typeface="Cambria Math" panose="02040503050406030204" pitchFamily="18" charset="0"/>
                            </a:rPr>
                            <m:t>+</m:t>
                          </m:r>
                          <m:r>
                            <a:rPr lang="en-US" sz="2500" i="1">
                              <a:solidFill>
                                <a:srgbClr val="0070C0"/>
                              </a:solidFill>
                              <a:latin typeface="Cambria Math" panose="02040503050406030204" pitchFamily="18" charset="0"/>
                              <a:ea typeface="Cambria Math" panose="02040503050406030204" pitchFamily="18" charset="0"/>
                            </a:rPr>
                            <m:t>2</m:t>
                          </m:r>
                          <m:r>
                            <a:rPr lang="en-US" sz="2500" i="1">
                              <a:solidFill>
                                <a:srgbClr val="0070C0"/>
                              </a:solidFill>
                              <a:latin typeface="Cambria Math" panose="02040503050406030204" pitchFamily="18" charset="0"/>
                              <a:ea typeface="Cambria Math" panose="02040503050406030204" pitchFamily="18" charset="0"/>
                            </a:rPr>
                            <m:t>𝑘</m:t>
                          </m:r>
                          <m:r>
                            <a:rPr lang="en-US" sz="2500" i="1">
                              <a:solidFill>
                                <a:srgbClr val="0070C0"/>
                              </a:solidFill>
                              <a:latin typeface="Cambria Math" panose="02040503050406030204" pitchFamily="18" charset="0"/>
                              <a:ea typeface="Cambria Math" panose="02040503050406030204" pitchFamily="18" charset="0"/>
                            </a:rPr>
                            <m:t>𝜋</m:t>
                          </m:r>
                          <m:r>
                            <a:rPr lang="en-US" sz="2500" i="1">
                              <a:solidFill>
                                <a:srgbClr val="0070C0"/>
                              </a:solidFill>
                              <a:latin typeface="Cambria Math" panose="02040503050406030204" pitchFamily="18" charset="0"/>
                            </a:rPr>
                            <m:t>)/</m:t>
                          </m:r>
                          <m:r>
                            <a:rPr lang="en-US" sz="2500" i="1" smtClean="0">
                              <a:solidFill>
                                <a:srgbClr val="0070C0"/>
                              </a:solidFill>
                              <a:latin typeface="Cambria Math" panose="02040503050406030204" pitchFamily="18" charset="0"/>
                            </a:rPr>
                            <m:t>2</m:t>
                          </m:r>
                        </m:sup>
                      </m:sSup>
                      <m:r>
                        <a:rPr lang="en-US" sz="2500" i="1">
                          <a:solidFill>
                            <a:prstClr val="black"/>
                          </a:solidFill>
                          <a:latin typeface="Cambria Math" panose="02040503050406030204" pitchFamily="18" charset="0"/>
                        </a:rPr>
                        <m:t>,</m:t>
                      </m:r>
                    </m:oMath>
                  </m:oMathPara>
                </a14:m>
                <a:endParaRPr lang="en-US" sz="2500" dirty="0">
                  <a:solidFill>
                    <a:prstClr val="black"/>
                  </a:solidFill>
                  <a:cs typeface="Trebuchet MS"/>
                </a:endParaRPr>
              </a:p>
              <a:p>
                <a:endParaRPr lang="en-US" sz="500" dirty="0">
                  <a:solidFill>
                    <a:prstClr val="black"/>
                  </a:solidFill>
                </a:endParaRPr>
              </a:p>
              <a:p>
                <a:r>
                  <a:rPr lang="en-US" sz="2500" dirty="0">
                    <a:solidFill>
                      <a:prstClr val="black"/>
                    </a:solidFill>
                  </a:rPr>
                  <a:t>for </a:t>
                </a:r>
                <a14:m>
                  <m:oMath xmlns:m="http://schemas.openxmlformats.org/officeDocument/2006/math">
                    <m:r>
                      <a:rPr lang="en-US" sz="2500" i="1" dirty="0">
                        <a:solidFill>
                          <a:prstClr val="black"/>
                        </a:solidFill>
                        <a:latin typeface="Cambria Math" panose="02040503050406030204" pitchFamily="18" charset="0"/>
                      </a:rPr>
                      <m:t>𝑘</m:t>
                    </m:r>
                    <m:r>
                      <a:rPr lang="en-US" sz="2500" i="1" dirty="0">
                        <a:solidFill>
                          <a:prstClr val="black"/>
                        </a:solidFill>
                        <a:latin typeface="Cambria Math" panose="02040503050406030204" pitchFamily="18" charset="0"/>
                      </a:rPr>
                      <m:t>=</m:t>
                    </m:r>
                    <m:r>
                      <a:rPr lang="en-US" sz="2500" i="1" dirty="0">
                        <a:solidFill>
                          <a:prstClr val="black"/>
                        </a:solidFill>
                        <a:latin typeface="Cambria Math" panose="02040503050406030204" pitchFamily="18" charset="0"/>
                      </a:rPr>
                      <m:t>0</m:t>
                    </m:r>
                    <m:r>
                      <a:rPr lang="en-US" sz="2500" i="1" dirty="0">
                        <a:solidFill>
                          <a:prstClr val="black"/>
                        </a:solidFill>
                        <a:latin typeface="Cambria Math" panose="02040503050406030204" pitchFamily="18" charset="0"/>
                      </a:rPr>
                      <m:t>,</m:t>
                    </m:r>
                    <m:r>
                      <a:rPr lang="en-US" sz="2500" i="1" dirty="0">
                        <a:solidFill>
                          <a:prstClr val="black"/>
                        </a:solidFill>
                        <a:latin typeface="Cambria Math" panose="02040503050406030204" pitchFamily="18" charset="0"/>
                      </a:rPr>
                      <m:t>1</m:t>
                    </m:r>
                  </m:oMath>
                </a14:m>
                <a:r>
                  <a:rPr lang="en-US" sz="2500" dirty="0">
                    <a:solidFill>
                      <a:prstClr val="black"/>
                    </a:solidFill>
                  </a:rPr>
                  <a:t>. The expression in above equation does not define a function because it assigns </a:t>
                </a:r>
                <a:r>
                  <a:rPr lang="en-US" sz="2500" i="1" dirty="0">
                    <a:solidFill>
                      <a:prstClr val="black"/>
                    </a:solidFill>
                  </a:rPr>
                  <a:t>two </a:t>
                </a:r>
                <a:r>
                  <a:rPr lang="en-US" sz="2500" dirty="0">
                    <a:solidFill>
                      <a:prstClr val="black"/>
                    </a:solidFill>
                  </a:rPr>
                  <a:t>complex numbers (one for </a:t>
                </a:r>
                <a14:m>
                  <m:oMath xmlns:m="http://schemas.openxmlformats.org/officeDocument/2006/math">
                    <m:r>
                      <a:rPr lang="en-US" sz="2500" i="1" dirty="0" smtClean="0">
                        <a:solidFill>
                          <a:prstClr val="black"/>
                        </a:solidFill>
                        <a:latin typeface="Cambria Math" panose="02040503050406030204" pitchFamily="18" charset="0"/>
                      </a:rPr>
                      <m:t>𝑘</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0</m:t>
                    </m:r>
                  </m:oMath>
                </a14:m>
                <a:r>
                  <a:rPr lang="en-US" sz="2500" dirty="0">
                    <a:solidFill>
                      <a:prstClr val="black"/>
                    </a:solidFill>
                  </a:rPr>
                  <a:t> and one for </a:t>
                </a:r>
                <a14:m>
                  <m:oMath xmlns:m="http://schemas.openxmlformats.org/officeDocument/2006/math">
                    <m:r>
                      <a:rPr lang="en-US" sz="2500" i="1" dirty="0" smtClean="0">
                        <a:solidFill>
                          <a:prstClr val="black"/>
                        </a:solidFill>
                        <a:latin typeface="Cambria Math" panose="02040503050406030204" pitchFamily="18" charset="0"/>
                      </a:rPr>
                      <m:t>𝑘</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1</m:t>
                    </m:r>
                  </m:oMath>
                </a14:m>
                <a:r>
                  <a:rPr lang="en-US" sz="2500" dirty="0">
                    <a:solidFill>
                      <a:prstClr val="black"/>
                    </a:solidFill>
                  </a:rPr>
                  <a:t>) to the complex number </a:t>
                </a:r>
                <a14:m>
                  <m:oMath xmlns:m="http://schemas.openxmlformats.org/officeDocument/2006/math">
                    <m:r>
                      <a:rPr lang="en-US" sz="2500" i="1" dirty="0" smtClean="0">
                        <a:solidFill>
                          <a:prstClr val="black"/>
                        </a:solidFill>
                        <a:latin typeface="Cambria Math" panose="02040503050406030204" pitchFamily="18" charset="0"/>
                      </a:rPr>
                      <m:t>𝑧</m:t>
                    </m:r>
                  </m:oMath>
                </a14:m>
                <a:r>
                  <a:rPr lang="en-US" sz="2500" dirty="0">
                    <a:solidFill>
                      <a:prstClr val="black"/>
                    </a:solidFill>
                  </a:rPr>
                  <a:t>. However, by setting </a:t>
                </a:r>
                <a14:m>
                  <m:oMath xmlns:m="http://schemas.openxmlformats.org/officeDocument/2006/math">
                    <m:r>
                      <a:rPr lang="en-US" sz="2500" i="1" dirty="0" smtClean="0">
                        <a:solidFill>
                          <a:prstClr val="black"/>
                        </a:solidFill>
                        <a:latin typeface="Cambria Math" panose="02040503050406030204" pitchFamily="18" charset="0"/>
                      </a:rPr>
                      <m:t>𝜃</m:t>
                    </m:r>
                    <m:r>
                      <a:rPr lang="en-US" sz="2500" i="1" dirty="0" smtClean="0">
                        <a:solidFill>
                          <a:prstClr val="black"/>
                        </a:solidFill>
                        <a:latin typeface="Cambria Math" panose="02040503050406030204" pitchFamily="18" charset="0"/>
                      </a:rPr>
                      <m:t>=</m:t>
                    </m:r>
                    <m:r>
                      <m:rPr>
                        <m:sty m:val="p"/>
                      </m:rPr>
                      <a:rPr lang="en-US" sz="2500" dirty="0" err="1">
                        <a:solidFill>
                          <a:prstClr val="black"/>
                        </a:solidFill>
                        <a:latin typeface="Cambria Math" panose="02040503050406030204" pitchFamily="18" charset="0"/>
                      </a:rPr>
                      <m:t>Arg</m:t>
                    </m:r>
                    <m:r>
                      <a:rPr lang="en-US" sz="2500" i="1" dirty="0">
                        <a:solidFill>
                          <a:prstClr val="black"/>
                        </a:solidFill>
                        <a:latin typeface="Cambria Math" panose="02040503050406030204" pitchFamily="18" charset="0"/>
                      </a:rPr>
                      <m:t>(</m:t>
                    </m:r>
                    <m:r>
                      <a:rPr lang="en-US" sz="2500" i="1" dirty="0">
                        <a:solidFill>
                          <a:prstClr val="black"/>
                        </a:solidFill>
                        <a:latin typeface="Cambria Math" panose="02040503050406030204" pitchFamily="18" charset="0"/>
                      </a:rPr>
                      <m:t>𝑧</m:t>
                    </m:r>
                    <m:r>
                      <a:rPr lang="en-US" sz="2500" i="1" dirty="0">
                        <a:solidFill>
                          <a:prstClr val="black"/>
                        </a:solidFill>
                        <a:latin typeface="Cambria Math" panose="02040503050406030204" pitchFamily="18" charset="0"/>
                      </a:rPr>
                      <m:t>)</m:t>
                    </m:r>
                  </m:oMath>
                </a14:m>
                <a:r>
                  <a:rPr lang="en-US" sz="2500" dirty="0">
                    <a:solidFill>
                      <a:prstClr val="black"/>
                    </a:solidFill>
                  </a:rPr>
                  <a:t> and </a:t>
                </a:r>
                <a14:m>
                  <m:oMath xmlns:m="http://schemas.openxmlformats.org/officeDocument/2006/math">
                    <m:r>
                      <a:rPr lang="en-US" sz="2500" i="1" dirty="0" smtClean="0">
                        <a:solidFill>
                          <a:prstClr val="black"/>
                        </a:solidFill>
                        <a:latin typeface="Cambria Math" panose="02040503050406030204" pitchFamily="18" charset="0"/>
                      </a:rPr>
                      <m:t>𝑘</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0</m:t>
                    </m:r>
                  </m:oMath>
                </a14:m>
                <a:r>
                  <a:rPr lang="en-US" sz="2500" dirty="0">
                    <a:solidFill>
                      <a:prstClr val="black"/>
                    </a:solidFill>
                  </a:rPr>
                  <a:t> we can define a function that assigns to </a:t>
                </a:r>
                <a14:m>
                  <m:oMath xmlns:m="http://schemas.openxmlformats.org/officeDocument/2006/math">
                    <m:r>
                      <a:rPr lang="en-US" sz="2500" i="1" dirty="0" smtClean="0">
                        <a:solidFill>
                          <a:prstClr val="black"/>
                        </a:solidFill>
                        <a:latin typeface="Cambria Math" panose="02040503050406030204" pitchFamily="18" charset="0"/>
                      </a:rPr>
                      <m:t>𝑧</m:t>
                    </m:r>
                  </m:oMath>
                </a14:m>
                <a:r>
                  <a:rPr lang="en-US" sz="2500" i="1" dirty="0">
                    <a:solidFill>
                      <a:prstClr val="black"/>
                    </a:solidFill>
                  </a:rPr>
                  <a:t> </a:t>
                </a:r>
                <a:r>
                  <a:rPr lang="en-US" sz="2500" dirty="0">
                    <a:solidFill>
                      <a:prstClr val="black"/>
                    </a:solidFill>
                  </a:rPr>
                  <a:t>the unique principal square root. Naturally, this function is called the </a:t>
                </a:r>
                <a:r>
                  <a:rPr lang="en-US" sz="2500" b="1" dirty="0">
                    <a:solidFill>
                      <a:prstClr val="black"/>
                    </a:solidFill>
                  </a:rPr>
                  <a:t>principal square root function</a:t>
                </a:r>
                <a:r>
                  <a:rPr lang="en-US" sz="2500" dirty="0">
                    <a:solidFill>
                      <a:prstClr val="black"/>
                    </a:solidFill>
                  </a:rPr>
                  <a:t>.</a:t>
                </a:r>
                <a:endParaRPr lang="en-US" sz="2500" dirty="0">
                  <a:solidFill>
                    <a:prstClr val="black"/>
                  </a:solidFill>
                  <a:cs typeface="Trebuchet MS"/>
                </a:endParaRPr>
              </a:p>
              <a:p>
                <a:endParaRPr sz="2500" dirty="0">
                  <a:solidFill>
                    <a:prstClr val="black"/>
                  </a:solidFill>
                  <a:cs typeface="Trebuchet MS"/>
                </a:endParaRPr>
              </a:p>
            </p:txBody>
          </p:sp>
        </mc:Choice>
        <mc:Fallback xmlns="">
          <p:sp>
            <p:nvSpPr>
              <p:cNvPr id="5" name="object 4">
                <a:extLst>
                  <a:ext uri="{FF2B5EF4-FFF2-40B4-BE49-F238E27FC236}">
                    <a16:creationId xmlns:a16="http://schemas.microsoft.com/office/drawing/2014/main" id="{800D0B36-535F-47FA-8301-FC0BC1DF8AE3}"/>
                  </a:ext>
                </a:extLst>
              </p:cNvPr>
              <p:cNvSpPr txBox="1">
                <a:spLocks noRot="1" noChangeAspect="1" noMove="1" noResize="1" noEditPoints="1" noAdjustHandles="1" noChangeArrowheads="1" noChangeShapeType="1" noTextEdit="1"/>
              </p:cNvSpPr>
              <p:nvPr/>
            </p:nvSpPr>
            <p:spPr>
              <a:xfrm>
                <a:off x="461187" y="1066800"/>
                <a:ext cx="11502213" cy="5990743"/>
              </a:xfrm>
              <a:prstGeom prst="rect">
                <a:avLst/>
              </a:prstGeom>
              <a:blipFill>
                <a:blip r:embed="rId3"/>
                <a:stretch>
                  <a:fillRect l="-1696" t="-1017" r="-1908"/>
                </a:stretch>
              </a:blipFill>
            </p:spPr>
            <p:txBody>
              <a:bodyPr/>
              <a:lstStyle/>
              <a:p>
                <a:r>
                  <a:rPr lang="en-US">
                    <a:noFill/>
                  </a:rPr>
                  <a:t> </a:t>
                </a:r>
              </a:p>
            </p:txBody>
          </p:sp>
        </mc:Fallback>
      </mc:AlternateContent>
    </p:spTree>
    <p:extLst>
      <p:ext uri="{BB962C8B-B14F-4D97-AF65-F5344CB8AC3E}">
        <p14:creationId xmlns:p14="http://schemas.microsoft.com/office/powerpoint/2010/main" val="14406271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bject 2"/>
              <p:cNvSpPr txBox="1">
                <a:spLocks noGrp="1"/>
              </p:cNvSpPr>
              <p:nvPr>
                <p:ph type="title"/>
              </p:nvPr>
            </p:nvSpPr>
            <p:spPr>
              <a:xfrm>
                <a:off x="461187" y="253794"/>
                <a:ext cx="9020760" cy="715324"/>
              </a:xfrm>
              <a:prstGeom prst="rect">
                <a:avLst/>
              </a:prstGeom>
            </p:spPr>
            <p:txBody>
              <a:bodyPr vert="horz" wrap="square" lIns="0" tIns="12700" rIns="0" bIns="0" rtlCol="0">
                <a:spAutoFit/>
              </a:bodyPr>
              <a:lstStyle/>
              <a:p>
                <a:pPr marL="12700">
                  <a:lnSpc>
                    <a:spcPct val="100000"/>
                  </a:lnSpc>
                  <a:spcBef>
                    <a:spcPts val="100"/>
                  </a:spcBef>
                </a:pPr>
                <a:r>
                  <a:rPr lang="en-US" sz="4400" dirty="0">
                    <a:latin typeface="+mn-lt"/>
                  </a:rPr>
                  <a:t>Principal Square Root Function </a:t>
                </a:r>
                <a14:m>
                  <m:oMath xmlns:m="http://schemas.openxmlformats.org/officeDocument/2006/math">
                    <m:sSup>
                      <m:sSupPr>
                        <m:ctrlPr>
                          <a:rPr lang="ar-AE" sz="4400" i="1" dirty="0" smtClean="0">
                            <a:latin typeface="Cambria Math"/>
                          </a:rPr>
                        </m:ctrlPr>
                      </m:sSupPr>
                      <m:e>
                        <m:r>
                          <a:rPr lang="ar-AE" sz="4400" b="1" i="1" dirty="0" smtClean="0">
                            <a:latin typeface="Cambria Math" panose="02040503050406030204" pitchFamily="18" charset="0"/>
                          </a:rPr>
                          <m:t>𝒛</m:t>
                        </m:r>
                      </m:e>
                      <m:sup>
                        <m:r>
                          <a:rPr lang="en-US" sz="4400" b="1" i="1" dirty="0" smtClean="0">
                            <a:latin typeface="Cambria Math" panose="02040503050406030204" pitchFamily="18" charset="0"/>
                          </a:rPr>
                          <m:t>𝟏</m:t>
                        </m:r>
                        <m:r>
                          <a:rPr lang="en-US" sz="4400" b="1" i="1" dirty="0" smtClean="0">
                            <a:latin typeface="Cambria Math" panose="02040503050406030204" pitchFamily="18" charset="0"/>
                          </a:rPr>
                          <m:t>/</m:t>
                        </m:r>
                        <m:r>
                          <a:rPr lang="en-US" sz="4400" b="1" i="1" dirty="0" smtClean="0">
                            <a:latin typeface="Cambria Math" panose="02040503050406030204" pitchFamily="18" charset="0"/>
                          </a:rPr>
                          <m:t>𝟐</m:t>
                        </m:r>
                      </m:sup>
                    </m:sSup>
                  </m:oMath>
                </a14:m>
                <a:endParaRPr sz="4800" baseline="27777" dirty="0">
                  <a:latin typeface="+mn-lt"/>
                  <a:cs typeface="DejaVu Sans"/>
                </a:endParaRPr>
              </a:p>
            </p:txBody>
          </p:sp>
        </mc:Choice>
        <mc:Fallback xmlns="">
          <p:sp>
            <p:nvSpPr>
              <p:cNvPr id="2" name="object 2"/>
              <p:cNvSpPr txBox="1">
                <a:spLocks noGrp="1" noRot="1" noChangeAspect="1" noMove="1" noResize="1" noEditPoints="1" noAdjustHandles="1" noChangeArrowheads="1" noChangeShapeType="1" noTextEdit="1"/>
              </p:cNvSpPr>
              <p:nvPr>
                <p:ph type="title"/>
              </p:nvPr>
            </p:nvSpPr>
            <p:spPr>
              <a:xfrm>
                <a:off x="461187" y="253794"/>
                <a:ext cx="9020760" cy="715324"/>
              </a:xfrm>
              <a:prstGeom prst="rect">
                <a:avLst/>
              </a:prstGeom>
              <a:blipFill>
                <a:blip r:embed="rId2"/>
                <a:stretch>
                  <a:fillRect l="-3651" t="-17949" b="-470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bject 4">
                <a:extLst>
                  <a:ext uri="{FF2B5EF4-FFF2-40B4-BE49-F238E27FC236}">
                    <a16:creationId xmlns:a16="http://schemas.microsoft.com/office/drawing/2014/main" xmlns="" id="{800D0B36-535F-47FA-8301-FC0BC1DF8AE3}"/>
                  </a:ext>
                </a:extLst>
              </p:cNvPr>
              <p:cNvSpPr txBox="1"/>
              <p:nvPr/>
            </p:nvSpPr>
            <p:spPr>
              <a:xfrm>
                <a:off x="461187" y="1066800"/>
                <a:ext cx="11502213" cy="1525354"/>
              </a:xfrm>
              <a:prstGeom prst="rect">
                <a:avLst/>
              </a:prstGeom>
            </p:spPr>
            <p:txBody>
              <a:bodyPr vert="horz" wrap="square" lIns="0" tIns="13970" rIns="0" bIns="0" rtlCol="0">
                <a:spAutoFit/>
              </a:bodyPr>
              <a:lstStyle/>
              <a:p>
                <a:r>
                  <a:rPr lang="en-US" sz="2700" dirty="0">
                    <a:solidFill>
                      <a:prstClr val="black"/>
                    </a:solidFill>
                  </a:rPr>
                  <a:t>The function </a:t>
                </a:r>
                <a14:m>
                  <m:oMath xmlns:m="http://schemas.openxmlformats.org/officeDocument/2006/math">
                    <m:sSup>
                      <m:sSupPr>
                        <m:ctrlPr>
                          <a:rPr lang="en-US" sz="2700" i="1" smtClean="0">
                            <a:solidFill>
                              <a:prstClr val="black"/>
                            </a:solidFill>
                            <a:latin typeface="Cambria Math"/>
                          </a:rPr>
                        </m:ctrlPr>
                      </m:sSupPr>
                      <m:e>
                        <m:r>
                          <a:rPr lang="en-US" sz="2700" i="1" smtClean="0">
                            <a:solidFill>
                              <a:prstClr val="black"/>
                            </a:solidFill>
                            <a:latin typeface="Cambria Math" panose="02040503050406030204" pitchFamily="18" charset="0"/>
                          </a:rPr>
                          <m:t>𝑧</m:t>
                        </m:r>
                      </m:e>
                      <m:sup>
                        <m:r>
                          <a:rPr lang="en-US" sz="2700" i="1">
                            <a:solidFill>
                              <a:prstClr val="black"/>
                            </a:solidFill>
                            <a:latin typeface="Cambria Math" panose="02040503050406030204" pitchFamily="18" charset="0"/>
                          </a:rPr>
                          <m:t>1</m:t>
                        </m:r>
                        <m:r>
                          <a:rPr lang="en-US" sz="2700" i="1">
                            <a:solidFill>
                              <a:prstClr val="black"/>
                            </a:solidFill>
                            <a:latin typeface="Cambria Math" panose="02040503050406030204" pitchFamily="18" charset="0"/>
                          </a:rPr>
                          <m:t>/</m:t>
                        </m:r>
                        <m:r>
                          <a:rPr lang="en-US" sz="2700" i="1">
                            <a:solidFill>
                              <a:prstClr val="black"/>
                            </a:solidFill>
                            <a:latin typeface="Cambria Math" panose="02040503050406030204" pitchFamily="18" charset="0"/>
                          </a:rPr>
                          <m:t>2</m:t>
                        </m:r>
                      </m:sup>
                    </m:sSup>
                  </m:oMath>
                </a14:m>
                <a:r>
                  <a:rPr lang="en-US" sz="2700" dirty="0">
                    <a:solidFill>
                      <a:prstClr val="black"/>
                    </a:solidFill>
                  </a:rPr>
                  <a:t> defined by:</a:t>
                </a:r>
              </a:p>
              <a:p>
                <a:endParaRPr lang="en-US" sz="700" i="1" dirty="0">
                  <a:solidFill>
                    <a:srgbClr val="0070C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2700" i="1">
                              <a:solidFill>
                                <a:srgbClr val="0070C0"/>
                              </a:solidFill>
                              <a:latin typeface="Cambria Math"/>
                            </a:rPr>
                          </m:ctrlPr>
                        </m:sSupPr>
                        <m:e>
                          <m:r>
                            <a:rPr lang="en-US" sz="2700" i="1">
                              <a:solidFill>
                                <a:srgbClr val="0070C0"/>
                              </a:solidFill>
                              <a:latin typeface="Cambria Math" panose="02040503050406030204" pitchFamily="18" charset="0"/>
                            </a:rPr>
                            <m:t>𝑧</m:t>
                          </m:r>
                        </m:e>
                        <m:sup>
                          <m:r>
                            <a:rPr lang="en-US" sz="2700" i="1">
                              <a:solidFill>
                                <a:srgbClr val="0070C0"/>
                              </a:solidFill>
                              <a:latin typeface="Cambria Math" panose="02040503050406030204" pitchFamily="18" charset="0"/>
                            </a:rPr>
                            <m:t>1</m:t>
                          </m:r>
                          <m:r>
                            <a:rPr lang="en-US" sz="2700" i="1">
                              <a:solidFill>
                                <a:srgbClr val="0070C0"/>
                              </a:solidFill>
                              <a:latin typeface="Cambria Math" panose="02040503050406030204" pitchFamily="18" charset="0"/>
                            </a:rPr>
                            <m:t>/</m:t>
                          </m:r>
                          <m:r>
                            <a:rPr lang="en-US" sz="2700" i="1">
                              <a:solidFill>
                                <a:srgbClr val="0070C0"/>
                              </a:solidFill>
                              <a:latin typeface="Cambria Math" panose="02040503050406030204" pitchFamily="18" charset="0"/>
                            </a:rPr>
                            <m:t>2</m:t>
                          </m:r>
                        </m:sup>
                      </m:sSup>
                      <m:r>
                        <a:rPr lang="en-US" sz="2700" i="1" smtClean="0">
                          <a:solidFill>
                            <a:srgbClr val="0070C0"/>
                          </a:solidFill>
                          <a:latin typeface="Cambria Math" panose="02040503050406030204" pitchFamily="18" charset="0"/>
                        </a:rPr>
                        <m:t>=</m:t>
                      </m:r>
                      <m:sSup>
                        <m:sSupPr>
                          <m:ctrlPr>
                            <a:rPr lang="en-US" sz="2700" i="1">
                              <a:solidFill>
                                <a:srgbClr val="0070C0"/>
                              </a:solidFill>
                              <a:latin typeface="Cambria Math"/>
                            </a:rPr>
                          </m:ctrlPr>
                        </m:sSupPr>
                        <m:e>
                          <m:r>
                            <a:rPr lang="en-US" sz="2700" i="1" smtClean="0">
                              <a:solidFill>
                                <a:srgbClr val="0070C0"/>
                              </a:solidFill>
                              <a:latin typeface="Cambria Math" panose="02040503050406030204" pitchFamily="18" charset="0"/>
                            </a:rPr>
                            <m:t>(|</m:t>
                          </m:r>
                          <m:r>
                            <a:rPr lang="en-US" sz="2700" i="1" smtClean="0">
                              <a:solidFill>
                                <a:srgbClr val="0070C0"/>
                              </a:solidFill>
                              <a:latin typeface="Cambria Math" panose="02040503050406030204" pitchFamily="18" charset="0"/>
                            </a:rPr>
                            <m:t>𝑧</m:t>
                          </m:r>
                          <m:r>
                            <a:rPr lang="en-US" sz="2700" i="1" smtClean="0">
                              <a:solidFill>
                                <a:srgbClr val="0070C0"/>
                              </a:solidFill>
                              <a:latin typeface="Cambria Math" panose="02040503050406030204" pitchFamily="18" charset="0"/>
                            </a:rPr>
                            <m:t>|)</m:t>
                          </m:r>
                        </m:e>
                        <m:sup>
                          <m:r>
                            <a:rPr lang="en-US" sz="2700" i="1">
                              <a:solidFill>
                                <a:srgbClr val="0070C0"/>
                              </a:solidFill>
                              <a:latin typeface="Cambria Math" panose="02040503050406030204" pitchFamily="18" charset="0"/>
                            </a:rPr>
                            <m:t>1</m:t>
                          </m:r>
                          <m:r>
                            <a:rPr lang="en-US" sz="2700" i="1">
                              <a:solidFill>
                                <a:srgbClr val="0070C0"/>
                              </a:solidFill>
                              <a:latin typeface="Cambria Math" panose="02040503050406030204" pitchFamily="18" charset="0"/>
                            </a:rPr>
                            <m:t>/</m:t>
                          </m:r>
                          <m:r>
                            <a:rPr lang="en-US" sz="2700" i="1">
                              <a:solidFill>
                                <a:srgbClr val="0070C0"/>
                              </a:solidFill>
                              <a:latin typeface="Cambria Math" panose="02040503050406030204" pitchFamily="18" charset="0"/>
                            </a:rPr>
                            <m:t>2</m:t>
                          </m:r>
                        </m:sup>
                      </m:sSup>
                      <m:sSup>
                        <m:sSupPr>
                          <m:ctrlPr>
                            <a:rPr lang="en-US" sz="2700" i="1">
                              <a:solidFill>
                                <a:srgbClr val="0070C0"/>
                              </a:solidFill>
                              <a:latin typeface="Cambria Math"/>
                            </a:rPr>
                          </m:ctrlPr>
                        </m:sSupPr>
                        <m:e>
                          <m:r>
                            <a:rPr lang="en-US" sz="2700" i="1">
                              <a:solidFill>
                                <a:srgbClr val="0070C0"/>
                              </a:solidFill>
                              <a:latin typeface="Cambria Math" panose="02040503050406030204" pitchFamily="18" charset="0"/>
                            </a:rPr>
                            <m:t>𝑒</m:t>
                          </m:r>
                        </m:e>
                        <m:sup>
                          <m:r>
                            <a:rPr lang="en-US" sz="2700" i="1">
                              <a:solidFill>
                                <a:srgbClr val="0070C0"/>
                              </a:solidFill>
                              <a:latin typeface="Cambria Math" panose="02040503050406030204" pitchFamily="18" charset="0"/>
                            </a:rPr>
                            <m:t>𝑖</m:t>
                          </m:r>
                          <m:r>
                            <m:rPr>
                              <m:sty m:val="p"/>
                            </m:rPr>
                            <a:rPr lang="en-US" sz="2700" smtClean="0">
                              <a:solidFill>
                                <a:srgbClr val="0070C0"/>
                              </a:solidFill>
                              <a:latin typeface="Cambria Math" panose="02040503050406030204" pitchFamily="18" charset="0"/>
                            </a:rPr>
                            <m:t>Arg</m:t>
                          </m:r>
                          <m:r>
                            <a:rPr lang="en-US" sz="2700" i="1" smtClean="0">
                              <a:solidFill>
                                <a:srgbClr val="0070C0"/>
                              </a:solidFill>
                              <a:latin typeface="Cambria Math" panose="02040503050406030204" pitchFamily="18" charset="0"/>
                            </a:rPr>
                            <m:t>(</m:t>
                          </m:r>
                          <m:r>
                            <a:rPr lang="en-US" sz="2700" i="1" smtClean="0">
                              <a:solidFill>
                                <a:srgbClr val="0070C0"/>
                              </a:solidFill>
                              <a:latin typeface="Cambria Math" panose="02040503050406030204" pitchFamily="18" charset="0"/>
                            </a:rPr>
                            <m:t>𝑧</m:t>
                          </m:r>
                          <m:r>
                            <a:rPr lang="en-US" sz="2700" i="1" smtClean="0">
                              <a:solidFill>
                                <a:srgbClr val="0070C0"/>
                              </a:solidFill>
                              <a:latin typeface="Cambria Math" panose="02040503050406030204" pitchFamily="18" charset="0"/>
                            </a:rPr>
                            <m:t>)/</m:t>
                          </m:r>
                          <m:r>
                            <a:rPr lang="en-US" sz="2700" i="1">
                              <a:solidFill>
                                <a:srgbClr val="0070C0"/>
                              </a:solidFill>
                              <a:latin typeface="Cambria Math" panose="02040503050406030204" pitchFamily="18" charset="0"/>
                            </a:rPr>
                            <m:t>2</m:t>
                          </m:r>
                        </m:sup>
                      </m:sSup>
                      <m:r>
                        <a:rPr lang="en-US" sz="2700" i="1">
                          <a:solidFill>
                            <a:srgbClr val="0070C0"/>
                          </a:solidFill>
                          <a:latin typeface="Cambria Math" panose="02040503050406030204" pitchFamily="18" charset="0"/>
                        </a:rPr>
                        <m:t>=</m:t>
                      </m:r>
                      <m:sSup>
                        <m:sSupPr>
                          <m:ctrlPr>
                            <a:rPr lang="en-US" sz="2700" i="1">
                              <a:solidFill>
                                <a:srgbClr val="0070C0"/>
                              </a:solidFill>
                              <a:latin typeface="Cambria Math"/>
                            </a:rPr>
                          </m:ctrlPr>
                        </m:sSupPr>
                        <m:e>
                          <m:r>
                            <a:rPr lang="en-US" sz="2700" i="1">
                              <a:solidFill>
                                <a:srgbClr val="0070C0"/>
                              </a:solidFill>
                              <a:latin typeface="Cambria Math" panose="02040503050406030204" pitchFamily="18" charset="0"/>
                            </a:rPr>
                            <m:t>𝑟</m:t>
                          </m:r>
                        </m:e>
                        <m:sup>
                          <m:r>
                            <a:rPr lang="en-US" sz="2700" i="1">
                              <a:solidFill>
                                <a:srgbClr val="0070C0"/>
                              </a:solidFill>
                              <a:latin typeface="Cambria Math" panose="02040503050406030204" pitchFamily="18" charset="0"/>
                            </a:rPr>
                            <m:t>1</m:t>
                          </m:r>
                          <m:r>
                            <a:rPr lang="en-US" sz="2700" i="1">
                              <a:solidFill>
                                <a:srgbClr val="0070C0"/>
                              </a:solidFill>
                              <a:latin typeface="Cambria Math" panose="02040503050406030204" pitchFamily="18" charset="0"/>
                            </a:rPr>
                            <m:t>/</m:t>
                          </m:r>
                          <m:r>
                            <a:rPr lang="en-US" sz="2700" i="1">
                              <a:solidFill>
                                <a:srgbClr val="0070C0"/>
                              </a:solidFill>
                              <a:latin typeface="Cambria Math" panose="02040503050406030204" pitchFamily="18" charset="0"/>
                            </a:rPr>
                            <m:t>2</m:t>
                          </m:r>
                        </m:sup>
                      </m:sSup>
                      <m:sSup>
                        <m:sSupPr>
                          <m:ctrlPr>
                            <a:rPr lang="en-US" sz="2700" i="1">
                              <a:solidFill>
                                <a:srgbClr val="0070C0"/>
                              </a:solidFill>
                              <a:latin typeface="Cambria Math"/>
                            </a:rPr>
                          </m:ctrlPr>
                        </m:sSupPr>
                        <m:e>
                          <m:r>
                            <a:rPr lang="en-US" sz="2700" i="1">
                              <a:solidFill>
                                <a:srgbClr val="0070C0"/>
                              </a:solidFill>
                              <a:latin typeface="Cambria Math" panose="02040503050406030204" pitchFamily="18" charset="0"/>
                            </a:rPr>
                            <m:t>𝑒</m:t>
                          </m:r>
                        </m:e>
                        <m:sup>
                          <m:r>
                            <a:rPr lang="en-US" sz="2700" i="1">
                              <a:solidFill>
                                <a:srgbClr val="0070C0"/>
                              </a:solidFill>
                              <a:latin typeface="Cambria Math" panose="02040503050406030204" pitchFamily="18" charset="0"/>
                            </a:rPr>
                            <m:t>𝑖</m:t>
                          </m:r>
                          <m:r>
                            <a:rPr lang="en-US" sz="2700" i="1">
                              <a:solidFill>
                                <a:srgbClr val="0070C0"/>
                              </a:solidFill>
                              <a:latin typeface="Cambria Math" panose="02040503050406030204" pitchFamily="18" charset="0"/>
                              <a:ea typeface="Cambria Math" panose="02040503050406030204" pitchFamily="18" charset="0"/>
                            </a:rPr>
                            <m:t>𝜃</m:t>
                          </m:r>
                          <m:r>
                            <a:rPr lang="en-US" sz="2700" i="1" smtClean="0">
                              <a:solidFill>
                                <a:srgbClr val="0070C0"/>
                              </a:solidFill>
                              <a:latin typeface="Cambria Math" panose="02040503050406030204" pitchFamily="18" charset="0"/>
                              <a:ea typeface="Cambria Math" panose="02040503050406030204" pitchFamily="18" charset="0"/>
                            </a:rPr>
                            <m:t>/</m:t>
                          </m:r>
                          <m:r>
                            <a:rPr lang="en-US" sz="2700" i="1">
                              <a:solidFill>
                                <a:srgbClr val="0070C0"/>
                              </a:solidFill>
                              <a:latin typeface="Cambria Math" panose="02040503050406030204" pitchFamily="18" charset="0"/>
                            </a:rPr>
                            <m:t>2</m:t>
                          </m:r>
                        </m:sup>
                      </m:sSup>
                      <m:r>
                        <a:rPr lang="en-US" sz="2700" i="1" smtClean="0">
                          <a:solidFill>
                            <a:srgbClr val="0070C0"/>
                          </a:solidFill>
                          <a:latin typeface="Cambria Math" panose="02040503050406030204" pitchFamily="18" charset="0"/>
                        </a:rPr>
                        <m:t>,       (∗) </m:t>
                      </m:r>
                    </m:oMath>
                  </m:oMathPara>
                </a14:m>
                <a:endParaRPr lang="en-US" sz="2700" dirty="0">
                  <a:solidFill>
                    <a:prstClr val="black"/>
                  </a:solidFill>
                </a:endParaRPr>
              </a:p>
              <a:p>
                <a:endParaRPr lang="en-US" sz="700" dirty="0">
                  <a:solidFill>
                    <a:prstClr val="black"/>
                  </a:solidFill>
                </a:endParaRPr>
              </a:p>
              <a:p>
                <a:r>
                  <a:rPr lang="en-US" sz="2700" dirty="0">
                    <a:solidFill>
                      <a:prstClr val="black"/>
                    </a:solidFill>
                  </a:rPr>
                  <a:t>where </a:t>
                </a:r>
                <a14:m>
                  <m:oMath xmlns:m="http://schemas.openxmlformats.org/officeDocument/2006/math">
                    <m:r>
                      <a:rPr lang="en-US" sz="2700" i="1">
                        <a:solidFill>
                          <a:srgbClr val="0070C0"/>
                        </a:solidFill>
                        <a:latin typeface="Cambria Math" panose="02040503050406030204" pitchFamily="18" charset="0"/>
                        <a:ea typeface="Cambria Math" panose="02040503050406030204" pitchFamily="18" charset="0"/>
                      </a:rPr>
                      <m:t>𝜃</m:t>
                    </m:r>
                    <m:r>
                      <a:rPr lang="en-US" sz="2700" i="1">
                        <a:solidFill>
                          <a:srgbClr val="0070C0"/>
                        </a:solidFill>
                        <a:latin typeface="Cambria Math" panose="02040503050406030204" pitchFamily="18" charset="0"/>
                        <a:ea typeface="Cambria Math" panose="02040503050406030204" pitchFamily="18" charset="0"/>
                      </a:rPr>
                      <m:t>=</m:t>
                    </m:r>
                    <m:r>
                      <a:rPr lang="en-US" sz="2700" i="1">
                        <a:solidFill>
                          <a:srgbClr val="0070C0"/>
                        </a:solidFill>
                        <a:latin typeface="Cambria Math" panose="02040503050406030204" pitchFamily="18" charset="0"/>
                        <a:ea typeface="Cambria Math" panose="02040503050406030204" pitchFamily="18" charset="0"/>
                      </a:rPr>
                      <m:t>𝐴𝑟𝑔</m:t>
                    </m:r>
                    <m:d>
                      <m:dPr>
                        <m:ctrlPr>
                          <a:rPr lang="en-US" sz="2700" i="1">
                            <a:solidFill>
                              <a:srgbClr val="0070C0"/>
                            </a:solidFill>
                            <a:latin typeface="Cambria Math"/>
                            <a:ea typeface="Cambria Math" panose="02040503050406030204" pitchFamily="18" charset="0"/>
                          </a:rPr>
                        </m:ctrlPr>
                      </m:dPr>
                      <m:e>
                        <m:r>
                          <a:rPr lang="en-US" sz="2700" i="1">
                            <a:solidFill>
                              <a:srgbClr val="0070C0"/>
                            </a:solidFill>
                            <a:latin typeface="Cambria Math" panose="02040503050406030204" pitchFamily="18" charset="0"/>
                            <a:ea typeface="Cambria Math" panose="02040503050406030204" pitchFamily="18" charset="0"/>
                          </a:rPr>
                          <m:t>𝑧</m:t>
                        </m:r>
                      </m:e>
                    </m:d>
                    <m:r>
                      <a:rPr lang="en-US" sz="2700" i="1">
                        <a:solidFill>
                          <a:srgbClr val="0070C0"/>
                        </a:solidFill>
                        <a:latin typeface="Cambria Math" panose="02040503050406030204" pitchFamily="18" charset="0"/>
                        <a:ea typeface="Cambria Math" panose="02040503050406030204" pitchFamily="18" charset="0"/>
                      </a:rPr>
                      <m:t> </m:t>
                    </m:r>
                    <m:r>
                      <m:rPr>
                        <m:sty m:val="p"/>
                      </m:rPr>
                      <a:rPr lang="en-US" sz="2700">
                        <a:solidFill>
                          <a:srgbClr val="0070C0"/>
                        </a:solidFill>
                        <a:latin typeface="Cambria Math" panose="02040503050406030204" pitchFamily="18" charset="0"/>
                        <a:ea typeface="Cambria Math" panose="02040503050406030204" pitchFamily="18" charset="0"/>
                      </a:rPr>
                      <m:t>and</m:t>
                    </m:r>
                    <m:r>
                      <a:rPr lang="en-US" sz="2700" i="1">
                        <a:solidFill>
                          <a:srgbClr val="0070C0"/>
                        </a:solidFill>
                        <a:latin typeface="Cambria Math" panose="02040503050406030204" pitchFamily="18" charset="0"/>
                        <a:ea typeface="Cambria Math" panose="02040503050406030204" pitchFamily="18" charset="0"/>
                      </a:rPr>
                      <m:t> </m:t>
                    </m:r>
                    <m:d>
                      <m:dPr>
                        <m:begChr m:val="|"/>
                        <m:endChr m:val="|"/>
                        <m:ctrlPr>
                          <a:rPr lang="en-US" sz="2700" i="1">
                            <a:solidFill>
                              <a:srgbClr val="0070C0"/>
                            </a:solidFill>
                            <a:latin typeface="Cambria Math"/>
                            <a:ea typeface="Cambria Math" panose="02040503050406030204" pitchFamily="18" charset="0"/>
                          </a:rPr>
                        </m:ctrlPr>
                      </m:dPr>
                      <m:e>
                        <m:r>
                          <a:rPr lang="en-US" sz="2700" i="1">
                            <a:solidFill>
                              <a:srgbClr val="0070C0"/>
                            </a:solidFill>
                            <a:latin typeface="Cambria Math" panose="02040503050406030204" pitchFamily="18" charset="0"/>
                            <a:ea typeface="Cambria Math" panose="02040503050406030204" pitchFamily="18" charset="0"/>
                          </a:rPr>
                          <m:t>𝑧</m:t>
                        </m:r>
                      </m:e>
                    </m:d>
                    <m:r>
                      <a:rPr lang="en-US" sz="2700" i="1">
                        <a:solidFill>
                          <a:srgbClr val="0070C0"/>
                        </a:solidFill>
                        <a:latin typeface="Cambria Math" panose="02040503050406030204" pitchFamily="18" charset="0"/>
                        <a:ea typeface="Cambria Math" panose="02040503050406030204" pitchFamily="18" charset="0"/>
                      </a:rPr>
                      <m:t>=</m:t>
                    </m:r>
                    <m:r>
                      <a:rPr lang="en-US" sz="2700" i="1">
                        <a:solidFill>
                          <a:srgbClr val="0070C0"/>
                        </a:solidFill>
                        <a:latin typeface="Cambria Math" panose="02040503050406030204" pitchFamily="18" charset="0"/>
                        <a:ea typeface="Cambria Math" panose="02040503050406030204" pitchFamily="18" charset="0"/>
                      </a:rPr>
                      <m:t>𝑟</m:t>
                    </m:r>
                    <m:r>
                      <a:rPr lang="en-US" sz="2700" i="1">
                        <a:solidFill>
                          <a:srgbClr val="0070C0"/>
                        </a:solidFill>
                        <a:latin typeface="Cambria Math" panose="02040503050406030204" pitchFamily="18" charset="0"/>
                        <a:ea typeface="Cambria Math" panose="02040503050406030204" pitchFamily="18" charset="0"/>
                      </a:rPr>
                      <m:t>&gt;</m:t>
                    </m:r>
                    <m:r>
                      <a:rPr lang="en-US" sz="2700" i="1">
                        <a:solidFill>
                          <a:srgbClr val="0070C0"/>
                        </a:solidFill>
                        <a:latin typeface="Cambria Math" panose="02040503050406030204" pitchFamily="18" charset="0"/>
                        <a:ea typeface="Cambria Math" panose="02040503050406030204" pitchFamily="18" charset="0"/>
                      </a:rPr>
                      <m:t>0</m:t>
                    </m:r>
                    <m:r>
                      <a:rPr lang="en-US" sz="2700" i="1">
                        <a:solidFill>
                          <a:srgbClr val="0070C0"/>
                        </a:solidFill>
                        <a:latin typeface="Cambria Math" panose="02040503050406030204" pitchFamily="18" charset="0"/>
                        <a:ea typeface="Cambria Math" panose="02040503050406030204" pitchFamily="18" charset="0"/>
                      </a:rPr>
                      <m:t> </m:t>
                    </m:r>
                  </m:oMath>
                </a14:m>
                <a:r>
                  <a:rPr lang="en-US" sz="2700" dirty="0">
                    <a:solidFill>
                      <a:prstClr val="black"/>
                    </a:solidFill>
                  </a:rPr>
                  <a:t>is called the </a:t>
                </a:r>
                <a:r>
                  <a:rPr lang="en-US" sz="2700" b="1" dirty="0">
                    <a:solidFill>
                      <a:prstClr val="black"/>
                    </a:solidFill>
                  </a:rPr>
                  <a:t>principal square root function</a:t>
                </a:r>
                <a:r>
                  <a:rPr lang="en-US" sz="2700" dirty="0">
                    <a:solidFill>
                      <a:prstClr val="black"/>
                    </a:solidFill>
                  </a:rPr>
                  <a:t>.</a:t>
                </a:r>
                <a:endParaRPr lang="en-US" sz="2700" i="1" dirty="0">
                  <a:solidFill>
                    <a:prstClr val="black"/>
                  </a:solidFill>
                  <a:latin typeface="Cambria Math" panose="02040503050406030204" pitchFamily="18" charset="0"/>
                </a:endParaRPr>
              </a:p>
            </p:txBody>
          </p:sp>
        </mc:Choice>
        <mc:Fallback xmlns="">
          <p:sp>
            <p:nvSpPr>
              <p:cNvPr id="5" name="object 4">
                <a:extLst>
                  <a:ext uri="{FF2B5EF4-FFF2-40B4-BE49-F238E27FC236}">
                    <a16:creationId xmlns:a16="http://schemas.microsoft.com/office/drawing/2014/main" id="{800D0B36-535F-47FA-8301-FC0BC1DF8AE3}"/>
                  </a:ext>
                </a:extLst>
              </p:cNvPr>
              <p:cNvSpPr txBox="1">
                <a:spLocks noRot="1" noChangeAspect="1" noMove="1" noResize="1" noEditPoints="1" noAdjustHandles="1" noChangeArrowheads="1" noChangeShapeType="1" noTextEdit="1"/>
              </p:cNvSpPr>
              <p:nvPr/>
            </p:nvSpPr>
            <p:spPr>
              <a:xfrm>
                <a:off x="461187" y="1066800"/>
                <a:ext cx="11502213" cy="1525354"/>
              </a:xfrm>
              <a:prstGeom prst="rect">
                <a:avLst/>
              </a:prstGeom>
              <a:blipFill>
                <a:blip r:embed="rId3"/>
                <a:stretch>
                  <a:fillRect l="-1802" t="-440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xmlns="" id="{CA5C3A5E-C21A-42A9-BC23-EF49788FBF37}"/>
                  </a:ext>
                </a:extLst>
              </p:cNvPr>
              <p:cNvSpPr/>
              <p:nvPr/>
            </p:nvSpPr>
            <p:spPr>
              <a:xfrm>
                <a:off x="491666" y="2690336"/>
                <a:ext cx="11547934" cy="3364896"/>
              </a:xfrm>
              <a:prstGeom prst="rect">
                <a:avLst/>
              </a:prstGeom>
            </p:spPr>
            <p:txBody>
              <a:bodyPr wrap="square">
                <a:spAutoFit/>
              </a:bodyPr>
              <a:lstStyle/>
              <a:p>
                <a:r>
                  <a:rPr lang="en-US" sz="2700" b="1" dirty="0" smtClean="0">
                    <a:solidFill>
                      <a:srgbClr val="0070C0"/>
                    </a:solidFill>
                  </a:rPr>
                  <a:t>Example: Values of </a:t>
                </a:r>
                <a14:m>
                  <m:oMath xmlns:m="http://schemas.openxmlformats.org/officeDocument/2006/math">
                    <m:sSup>
                      <m:sSupPr>
                        <m:ctrlPr>
                          <a:rPr lang="ar-AE" sz="2700" i="1" dirty="0">
                            <a:solidFill>
                              <a:srgbClr val="0070C0"/>
                            </a:solidFill>
                            <a:latin typeface="Cambria Math"/>
                          </a:rPr>
                        </m:ctrlPr>
                      </m:sSupPr>
                      <m:e>
                        <m:r>
                          <a:rPr lang="ar-AE" sz="2700" b="1" i="1" dirty="0">
                            <a:solidFill>
                              <a:srgbClr val="0070C0"/>
                            </a:solidFill>
                            <a:latin typeface="Cambria Math" panose="02040503050406030204" pitchFamily="18" charset="0"/>
                          </a:rPr>
                          <m:t>𝒛</m:t>
                        </m:r>
                      </m:e>
                      <m:sup>
                        <m:r>
                          <a:rPr lang="en-US" sz="2700" b="1" i="1" dirty="0">
                            <a:solidFill>
                              <a:srgbClr val="0070C0"/>
                            </a:solidFill>
                            <a:latin typeface="Cambria Math" panose="02040503050406030204" pitchFamily="18" charset="0"/>
                          </a:rPr>
                          <m:t>𝟏</m:t>
                        </m:r>
                        <m:r>
                          <a:rPr lang="en-US" sz="2700" b="1" i="1" dirty="0">
                            <a:solidFill>
                              <a:srgbClr val="0070C0"/>
                            </a:solidFill>
                            <a:latin typeface="Cambria Math" panose="02040503050406030204" pitchFamily="18" charset="0"/>
                          </a:rPr>
                          <m:t>/</m:t>
                        </m:r>
                        <m:r>
                          <a:rPr lang="en-US" sz="2700" b="1" i="1" dirty="0">
                            <a:solidFill>
                              <a:srgbClr val="0070C0"/>
                            </a:solidFill>
                            <a:latin typeface="Cambria Math" panose="02040503050406030204" pitchFamily="18" charset="0"/>
                          </a:rPr>
                          <m:t>𝟐</m:t>
                        </m:r>
                      </m:sup>
                    </m:sSup>
                  </m:oMath>
                </a14:m>
                <a:endParaRPr lang="en-US" sz="2700" b="1" dirty="0">
                  <a:solidFill>
                    <a:srgbClr val="0070C0"/>
                  </a:solidFill>
                </a:endParaRPr>
              </a:p>
              <a:p>
                <a:r>
                  <a:rPr lang="en-US" sz="2700" dirty="0">
                    <a:solidFill>
                      <a:srgbClr val="000000"/>
                    </a:solidFill>
                  </a:rPr>
                  <a:t>Determine the values of the principal square root function </a:t>
                </a:r>
                <a14:m>
                  <m:oMath xmlns:m="http://schemas.openxmlformats.org/officeDocument/2006/math">
                    <m:sSup>
                      <m:sSupPr>
                        <m:ctrlPr>
                          <a:rPr lang="ar-AE" sz="2800" i="1" dirty="0">
                            <a:solidFill>
                              <a:prstClr val="black"/>
                            </a:solidFill>
                            <a:latin typeface="Cambria Math"/>
                          </a:rPr>
                        </m:ctrlPr>
                      </m:sSupPr>
                      <m:e>
                        <m:r>
                          <a:rPr lang="ar-AE" sz="2800" i="1" dirty="0">
                            <a:solidFill>
                              <a:prstClr val="black"/>
                            </a:solidFill>
                            <a:latin typeface="Cambria Math" panose="02040503050406030204" pitchFamily="18" charset="0"/>
                          </a:rPr>
                          <m:t>𝑧</m:t>
                        </m:r>
                      </m:e>
                      <m:sup>
                        <m:r>
                          <a:rPr lang="en-US" sz="2800" i="1" dirty="0">
                            <a:solidFill>
                              <a:prstClr val="black"/>
                            </a:solidFill>
                            <a:latin typeface="Cambria Math" panose="02040503050406030204" pitchFamily="18" charset="0"/>
                          </a:rPr>
                          <m:t>1</m:t>
                        </m:r>
                        <m:r>
                          <a:rPr lang="en-US" sz="2800" i="1" dirty="0">
                            <a:solidFill>
                              <a:prstClr val="black"/>
                            </a:solidFill>
                            <a:latin typeface="Cambria Math" panose="02040503050406030204" pitchFamily="18" charset="0"/>
                          </a:rPr>
                          <m:t>/</m:t>
                        </m:r>
                        <m:r>
                          <a:rPr lang="en-US" sz="2800" i="1" dirty="0">
                            <a:solidFill>
                              <a:prstClr val="black"/>
                            </a:solidFill>
                            <a:latin typeface="Cambria Math" panose="02040503050406030204" pitchFamily="18" charset="0"/>
                          </a:rPr>
                          <m:t>2</m:t>
                        </m:r>
                      </m:sup>
                    </m:sSup>
                  </m:oMath>
                </a14:m>
                <a:r>
                  <a:rPr lang="en-US" sz="2700" dirty="0">
                    <a:solidFill>
                      <a:srgbClr val="000000"/>
                    </a:solidFill>
                  </a:rPr>
                  <a:t> at the following</a:t>
                </a:r>
              </a:p>
              <a:p>
                <a:r>
                  <a:rPr lang="en-US" sz="2700" dirty="0">
                    <a:solidFill>
                      <a:srgbClr val="000000"/>
                    </a:solidFill>
                  </a:rPr>
                  <a:t>points:</a:t>
                </a:r>
              </a:p>
              <a:p>
                <a:pPr/>
                <a14:m>
                  <m:oMathPara xmlns:m="http://schemas.openxmlformats.org/officeDocument/2006/math">
                    <m:oMathParaPr>
                      <m:jc m:val="centerGroup"/>
                    </m:oMathParaPr>
                    <m:oMath xmlns:m="http://schemas.openxmlformats.org/officeDocument/2006/math">
                      <m:r>
                        <a:rPr lang="pl-PL" sz="2700" i="1" dirty="0" smtClean="0">
                          <a:solidFill>
                            <a:srgbClr val="000000"/>
                          </a:solidFill>
                          <a:latin typeface="Cambria Math" panose="02040503050406030204" pitchFamily="18" charset="0"/>
                        </a:rPr>
                        <m:t>(</m:t>
                      </m:r>
                      <m:r>
                        <a:rPr lang="pl-PL" sz="2700" b="1" i="1" dirty="0">
                          <a:solidFill>
                            <a:srgbClr val="000000"/>
                          </a:solidFill>
                          <a:latin typeface="Cambria Math" panose="02040503050406030204" pitchFamily="18" charset="0"/>
                        </a:rPr>
                        <m:t>𝒂</m:t>
                      </m:r>
                      <m:r>
                        <a:rPr lang="pl-PL" sz="2700" i="1" dirty="0">
                          <a:solidFill>
                            <a:srgbClr val="000000"/>
                          </a:solidFill>
                          <a:latin typeface="Cambria Math" panose="02040503050406030204" pitchFamily="18" charset="0"/>
                        </a:rPr>
                        <m:t>) </m:t>
                      </m:r>
                      <m:r>
                        <a:rPr lang="pl-PL" sz="2700" i="1" dirty="0">
                          <a:solidFill>
                            <a:srgbClr val="000000"/>
                          </a:solidFill>
                          <a:latin typeface="Cambria Math" panose="02040503050406030204" pitchFamily="18" charset="0"/>
                        </a:rPr>
                        <m:t>𝑧</m:t>
                      </m:r>
                      <m:r>
                        <a:rPr lang="pl-PL" sz="2700" i="1" dirty="0">
                          <a:solidFill>
                            <a:srgbClr val="000000"/>
                          </a:solidFill>
                          <a:latin typeface="Cambria Math" panose="02040503050406030204" pitchFamily="18" charset="0"/>
                        </a:rPr>
                        <m:t> = </m:t>
                      </m:r>
                      <m:r>
                        <a:rPr lang="pl-PL" sz="2700" i="1" dirty="0">
                          <a:solidFill>
                            <a:srgbClr val="000000"/>
                          </a:solidFill>
                          <a:latin typeface="Cambria Math" panose="02040503050406030204" pitchFamily="18" charset="0"/>
                        </a:rPr>
                        <m:t>4</m:t>
                      </m:r>
                      <m:r>
                        <a:rPr lang="pl-PL" sz="2700" i="1" dirty="0">
                          <a:solidFill>
                            <a:srgbClr val="000000"/>
                          </a:solidFill>
                          <a:latin typeface="Cambria Math" panose="02040503050406030204" pitchFamily="18" charset="0"/>
                        </a:rPr>
                        <m:t>      (</m:t>
                      </m:r>
                      <m:r>
                        <a:rPr lang="pl-PL" sz="2700" b="1" i="1" dirty="0">
                          <a:solidFill>
                            <a:srgbClr val="000000"/>
                          </a:solidFill>
                          <a:latin typeface="Cambria Math" panose="02040503050406030204" pitchFamily="18" charset="0"/>
                        </a:rPr>
                        <m:t>𝒃</m:t>
                      </m:r>
                      <m:r>
                        <a:rPr lang="pl-PL" sz="2700" i="1" dirty="0">
                          <a:solidFill>
                            <a:srgbClr val="000000"/>
                          </a:solidFill>
                          <a:latin typeface="Cambria Math" panose="02040503050406030204" pitchFamily="18" charset="0"/>
                        </a:rPr>
                        <m:t>) </m:t>
                      </m:r>
                      <m:r>
                        <a:rPr lang="pl-PL" sz="2700" i="1" dirty="0">
                          <a:solidFill>
                            <a:srgbClr val="000000"/>
                          </a:solidFill>
                          <a:latin typeface="Cambria Math" panose="02040503050406030204" pitchFamily="18" charset="0"/>
                        </a:rPr>
                        <m:t>𝑧</m:t>
                      </m:r>
                      <m:r>
                        <a:rPr lang="pl-PL" sz="2700" i="1" dirty="0">
                          <a:solidFill>
                            <a:srgbClr val="000000"/>
                          </a:solidFill>
                          <a:latin typeface="Cambria Math" panose="02040503050406030204" pitchFamily="18" charset="0"/>
                        </a:rPr>
                        <m:t> = −</m:t>
                      </m:r>
                      <m:r>
                        <a:rPr lang="pl-PL" sz="2700" i="1" dirty="0">
                          <a:solidFill>
                            <a:srgbClr val="000000"/>
                          </a:solidFill>
                          <a:latin typeface="Cambria Math" panose="02040503050406030204" pitchFamily="18" charset="0"/>
                        </a:rPr>
                        <m:t>2</m:t>
                      </m:r>
                      <m:r>
                        <a:rPr lang="pl-PL" sz="2700" i="1" dirty="0">
                          <a:solidFill>
                            <a:srgbClr val="000000"/>
                          </a:solidFill>
                          <a:latin typeface="Cambria Math" panose="02040503050406030204" pitchFamily="18" charset="0"/>
                        </a:rPr>
                        <m:t>𝑖</m:t>
                      </m:r>
                      <m:r>
                        <a:rPr lang="pl-PL" sz="2700" i="1" dirty="0">
                          <a:solidFill>
                            <a:srgbClr val="000000"/>
                          </a:solidFill>
                          <a:latin typeface="Cambria Math" panose="02040503050406030204" pitchFamily="18" charset="0"/>
                        </a:rPr>
                        <m:t>     (</m:t>
                      </m:r>
                      <m:r>
                        <a:rPr lang="pl-PL" sz="2700" b="1" i="1" dirty="0">
                          <a:solidFill>
                            <a:srgbClr val="000000"/>
                          </a:solidFill>
                          <a:latin typeface="Cambria Math" panose="02040503050406030204" pitchFamily="18" charset="0"/>
                        </a:rPr>
                        <m:t>𝒄</m:t>
                      </m:r>
                      <m:r>
                        <a:rPr lang="pl-PL" sz="2700" i="1" dirty="0">
                          <a:solidFill>
                            <a:srgbClr val="000000"/>
                          </a:solidFill>
                          <a:latin typeface="Cambria Math" panose="02040503050406030204" pitchFamily="18" charset="0"/>
                        </a:rPr>
                        <m:t>) </m:t>
                      </m:r>
                      <m:r>
                        <a:rPr lang="pl-PL" sz="2700" i="1" dirty="0">
                          <a:solidFill>
                            <a:srgbClr val="000000"/>
                          </a:solidFill>
                          <a:latin typeface="Cambria Math" panose="02040503050406030204" pitchFamily="18" charset="0"/>
                        </a:rPr>
                        <m:t>𝑧</m:t>
                      </m:r>
                      <m:r>
                        <a:rPr lang="pl-PL" sz="2700" i="1" dirty="0">
                          <a:solidFill>
                            <a:srgbClr val="000000"/>
                          </a:solidFill>
                          <a:latin typeface="Cambria Math" panose="02040503050406030204" pitchFamily="18" charset="0"/>
                        </a:rPr>
                        <m:t> = −</m:t>
                      </m:r>
                      <m:r>
                        <a:rPr lang="pl-PL" sz="2700" i="1" dirty="0">
                          <a:solidFill>
                            <a:srgbClr val="000000"/>
                          </a:solidFill>
                          <a:latin typeface="Cambria Math" panose="02040503050406030204" pitchFamily="18" charset="0"/>
                        </a:rPr>
                        <m:t>1</m:t>
                      </m:r>
                      <m:r>
                        <a:rPr lang="pl-PL" sz="2700" i="1" dirty="0">
                          <a:solidFill>
                            <a:srgbClr val="000000"/>
                          </a:solidFill>
                          <a:latin typeface="Cambria Math" panose="02040503050406030204" pitchFamily="18" charset="0"/>
                        </a:rPr>
                        <m:t> + </m:t>
                      </m:r>
                      <m:r>
                        <a:rPr lang="pl-PL" sz="2700" i="1" dirty="0">
                          <a:solidFill>
                            <a:srgbClr val="000000"/>
                          </a:solidFill>
                          <a:latin typeface="Cambria Math" panose="02040503050406030204" pitchFamily="18" charset="0"/>
                        </a:rPr>
                        <m:t>𝑖</m:t>
                      </m:r>
                    </m:oMath>
                  </m:oMathPara>
                </a14:m>
                <a:endParaRPr lang="en-US" sz="2700" dirty="0">
                  <a:solidFill>
                    <a:prstClr val="black"/>
                  </a:solidFill>
                </a:endParaRPr>
              </a:p>
              <a:p>
                <a:r>
                  <a:rPr lang="en-US" sz="2700" dirty="0">
                    <a:solidFill>
                      <a:srgbClr val="0070C0"/>
                    </a:solidFill>
                  </a:rPr>
                  <a:t>Solution:</a:t>
                </a:r>
                <a:r>
                  <a:rPr lang="en-US" sz="2700" dirty="0" smtClean="0">
                    <a:solidFill>
                      <a:srgbClr val="0070C0"/>
                    </a:solidFill>
                  </a:rPr>
                  <a:t> </a:t>
                </a:r>
                <a14:m>
                  <m:oMath xmlns:m="http://schemas.openxmlformats.org/officeDocument/2006/math">
                    <m:r>
                      <a:rPr lang="en-US" sz="2700" i="1" dirty="0" smtClean="0">
                        <a:solidFill>
                          <a:prstClr val="black"/>
                        </a:solidFill>
                        <a:latin typeface="Cambria Math" panose="02040503050406030204" pitchFamily="18" charset="0"/>
                      </a:rPr>
                      <m:t>(</m:t>
                    </m:r>
                    <m:r>
                      <a:rPr lang="en-US" sz="2700" b="1" i="1" dirty="0" smtClean="0">
                        <a:solidFill>
                          <a:prstClr val="black"/>
                        </a:solidFill>
                        <a:latin typeface="Cambria Math" panose="02040503050406030204" pitchFamily="18" charset="0"/>
                      </a:rPr>
                      <m:t>𝒄</m:t>
                    </m:r>
                    <m:r>
                      <a:rPr lang="en-US" sz="2700" i="1" dirty="0" smtClean="0">
                        <a:solidFill>
                          <a:prstClr val="black"/>
                        </a:solidFill>
                        <a:latin typeface="Cambria Math" panose="02040503050406030204" pitchFamily="18" charset="0"/>
                      </a:rPr>
                      <m:t>)</m:t>
                    </m:r>
                  </m:oMath>
                </a14:m>
                <a:r>
                  <a:rPr lang="en-US" sz="2700" dirty="0">
                    <a:solidFill>
                      <a:prstClr val="black"/>
                    </a:solidFill>
                  </a:rPr>
                  <a:t> </a:t>
                </a:r>
                <a:endParaRPr lang="en-US" sz="2700" dirty="0" smtClean="0">
                  <a:solidFill>
                    <a:prstClr val="black"/>
                  </a:solidFill>
                </a:endParaRPr>
              </a:p>
              <a:p>
                <a:r>
                  <a:rPr lang="en-US" sz="2650" dirty="0" smtClean="0">
                    <a:solidFill>
                      <a:prstClr val="black"/>
                    </a:solidFill>
                  </a:rPr>
                  <a:t>For </a:t>
                </a:r>
                <a14:m>
                  <m:oMath xmlns:m="http://schemas.openxmlformats.org/officeDocument/2006/math">
                    <m:r>
                      <a:rPr lang="en-US" sz="2650" i="1" dirty="0" smtClean="0">
                        <a:solidFill>
                          <a:prstClr val="black"/>
                        </a:solidFill>
                        <a:latin typeface="Cambria Math" panose="02040503050406030204" pitchFamily="18" charset="0"/>
                      </a:rPr>
                      <m:t>𝑧</m:t>
                    </m:r>
                    <m:r>
                      <a:rPr lang="en-US" sz="2650" i="1" dirty="0" smtClean="0">
                        <a:solidFill>
                          <a:prstClr val="black"/>
                        </a:solidFill>
                        <a:latin typeface="Cambria Math" panose="02040503050406030204" pitchFamily="18" charset="0"/>
                      </a:rPr>
                      <m:t>=−</m:t>
                    </m:r>
                    <m:r>
                      <a:rPr lang="en-US" sz="2650" i="1" dirty="0">
                        <a:solidFill>
                          <a:prstClr val="black"/>
                        </a:solidFill>
                        <a:latin typeface="Cambria Math" panose="02040503050406030204" pitchFamily="18" charset="0"/>
                      </a:rPr>
                      <m:t>1</m:t>
                    </m:r>
                    <m:r>
                      <a:rPr lang="en-US" sz="2650" i="1" dirty="0">
                        <a:solidFill>
                          <a:prstClr val="black"/>
                        </a:solidFill>
                        <a:latin typeface="Cambria Math" panose="02040503050406030204" pitchFamily="18" charset="0"/>
                      </a:rPr>
                      <m:t>+</m:t>
                    </m:r>
                    <m:r>
                      <a:rPr lang="en-US" sz="2650" i="1" dirty="0">
                        <a:solidFill>
                          <a:prstClr val="black"/>
                        </a:solidFill>
                        <a:latin typeface="Cambria Math" panose="02040503050406030204" pitchFamily="18" charset="0"/>
                      </a:rPr>
                      <m:t>𝑖</m:t>
                    </m:r>
                    <m:r>
                      <a:rPr lang="en-US" sz="2650" i="1" dirty="0">
                        <a:solidFill>
                          <a:prstClr val="black"/>
                        </a:solidFill>
                        <a:latin typeface="Cambria Math" panose="02040503050406030204" pitchFamily="18" charset="0"/>
                      </a:rPr>
                      <m:t>,</m:t>
                    </m:r>
                  </m:oMath>
                </a14:m>
                <a:r>
                  <a:rPr lang="en-US" sz="2650" dirty="0">
                    <a:solidFill>
                      <a:prstClr val="black"/>
                    </a:solidFill>
                  </a:rPr>
                  <a:t> we have </a:t>
                </a:r>
                <a14:m>
                  <m:oMath xmlns:m="http://schemas.openxmlformats.org/officeDocument/2006/math">
                    <m:r>
                      <a:rPr lang="en-US" sz="2650" i="1" dirty="0" smtClean="0">
                        <a:solidFill>
                          <a:prstClr val="black"/>
                        </a:solidFill>
                        <a:latin typeface="Cambria Math" panose="02040503050406030204" pitchFamily="18" charset="0"/>
                      </a:rPr>
                      <m:t>|</m:t>
                    </m:r>
                    <m:r>
                      <a:rPr lang="en-US" sz="2650" i="1" dirty="0" smtClean="0">
                        <a:solidFill>
                          <a:prstClr val="black"/>
                        </a:solidFill>
                        <a:latin typeface="Cambria Math" panose="02040503050406030204" pitchFamily="18" charset="0"/>
                      </a:rPr>
                      <m:t>𝑧</m:t>
                    </m:r>
                    <m:r>
                      <a:rPr lang="en-US" sz="2650" i="1" dirty="0" smtClean="0">
                        <a:solidFill>
                          <a:prstClr val="black"/>
                        </a:solidFill>
                        <a:latin typeface="Cambria Math" panose="02040503050406030204" pitchFamily="18" charset="0"/>
                      </a:rPr>
                      <m:t>|=√</m:t>
                    </m:r>
                    <m:r>
                      <a:rPr lang="pl-PL" sz="2650" i="1" dirty="0" smtClean="0">
                        <a:solidFill>
                          <a:prstClr val="black"/>
                        </a:solidFill>
                        <a:latin typeface="Cambria Math" panose="02040503050406030204" pitchFamily="18" charset="0"/>
                      </a:rPr>
                      <m:t>2</m:t>
                    </m:r>
                  </m:oMath>
                </a14:m>
                <a:r>
                  <a:rPr lang="pl-PL" sz="2650" dirty="0">
                    <a:solidFill>
                      <a:prstClr val="black"/>
                    </a:solidFill>
                  </a:rPr>
                  <a:t> and </a:t>
                </a:r>
                <a14:m>
                  <m:oMath xmlns:m="http://schemas.openxmlformats.org/officeDocument/2006/math">
                    <m:r>
                      <m:rPr>
                        <m:sty m:val="p"/>
                      </m:rPr>
                      <a:rPr lang="pl-PL" sz="2650" dirty="0" smtClean="0">
                        <a:solidFill>
                          <a:prstClr val="black"/>
                        </a:solidFill>
                        <a:latin typeface="Cambria Math" panose="02040503050406030204" pitchFamily="18" charset="0"/>
                      </a:rPr>
                      <m:t>Arg</m:t>
                    </m:r>
                    <m:r>
                      <a:rPr lang="pl-PL" sz="2650" i="1" dirty="0" smtClean="0">
                        <a:solidFill>
                          <a:prstClr val="black"/>
                        </a:solidFill>
                        <a:latin typeface="Cambria Math" panose="02040503050406030204" pitchFamily="18" charset="0"/>
                      </a:rPr>
                      <m:t>(</m:t>
                    </m:r>
                    <m:r>
                      <a:rPr lang="pl-PL" sz="2650" i="1" dirty="0" smtClean="0">
                        <a:solidFill>
                          <a:prstClr val="black"/>
                        </a:solidFill>
                        <a:latin typeface="Cambria Math" panose="02040503050406030204" pitchFamily="18" charset="0"/>
                      </a:rPr>
                      <m:t>𝑧</m:t>
                    </m:r>
                    <m:r>
                      <a:rPr lang="pl-PL" sz="2650" i="1" dirty="0" smtClean="0">
                        <a:solidFill>
                          <a:prstClr val="black"/>
                        </a:solidFill>
                        <a:latin typeface="Cambria Math" panose="02040503050406030204" pitchFamily="18" charset="0"/>
                      </a:rPr>
                      <m:t>)=</m:t>
                    </m:r>
                    <m:r>
                      <a:rPr lang="en-US" sz="2650" i="1" dirty="0" smtClean="0">
                        <a:solidFill>
                          <a:prstClr val="black"/>
                        </a:solidFill>
                        <a:latin typeface="Cambria Math" panose="02040503050406030204" pitchFamily="18" charset="0"/>
                      </a:rPr>
                      <m:t>3</m:t>
                    </m:r>
                    <m:r>
                      <a:rPr lang="en-US" sz="2650" i="1" dirty="0" smtClean="0">
                        <a:solidFill>
                          <a:prstClr val="black"/>
                        </a:solidFill>
                        <a:latin typeface="Cambria Math" panose="02040503050406030204" pitchFamily="18" charset="0"/>
                      </a:rPr>
                      <m:t>𝜋</m:t>
                    </m:r>
                    <m:r>
                      <a:rPr lang="en-US" sz="2650" i="1" dirty="0">
                        <a:solidFill>
                          <a:prstClr val="black"/>
                        </a:solidFill>
                        <a:latin typeface="Cambria Math" panose="02040503050406030204" pitchFamily="18" charset="0"/>
                      </a:rPr>
                      <m:t>/</m:t>
                    </m:r>
                    <m:r>
                      <a:rPr lang="en-US" sz="2650" i="1" dirty="0">
                        <a:solidFill>
                          <a:prstClr val="black"/>
                        </a:solidFill>
                        <a:latin typeface="Cambria Math" panose="02040503050406030204" pitchFamily="18" charset="0"/>
                      </a:rPr>
                      <m:t>4</m:t>
                    </m:r>
                    <m:r>
                      <a:rPr lang="en-US" sz="2650" i="1" dirty="0">
                        <a:solidFill>
                          <a:prstClr val="black"/>
                        </a:solidFill>
                        <a:latin typeface="Cambria Math" panose="02040503050406030204" pitchFamily="18" charset="0"/>
                      </a:rPr>
                      <m:t>,</m:t>
                    </m:r>
                  </m:oMath>
                </a14:m>
                <a:r>
                  <a:rPr lang="en-US" sz="2650" dirty="0">
                    <a:solidFill>
                      <a:prstClr val="black"/>
                    </a:solidFill>
                  </a:rPr>
                  <a:t> and so from </a:t>
                </a:r>
                <a14:m>
                  <m:oMath xmlns:m="http://schemas.openxmlformats.org/officeDocument/2006/math">
                    <m:r>
                      <a:rPr lang="en-US" sz="2650" i="1" dirty="0" smtClean="0">
                        <a:solidFill>
                          <a:prstClr val="black"/>
                        </a:solidFill>
                        <a:latin typeface="Cambria Math" panose="02040503050406030204" pitchFamily="18" charset="0"/>
                      </a:rPr>
                      <m:t>(∗)</m:t>
                    </m:r>
                  </m:oMath>
                </a14:m>
                <a:r>
                  <a:rPr lang="en-US" sz="2650" dirty="0">
                    <a:solidFill>
                      <a:prstClr val="black"/>
                    </a:solidFill>
                  </a:rPr>
                  <a:t> </a:t>
                </a:r>
                <a:r>
                  <a:rPr lang="en-US" sz="2650" dirty="0" smtClean="0">
                    <a:solidFill>
                      <a:prstClr val="black"/>
                    </a:solidFill>
                  </a:rPr>
                  <a:t>we obtain</a:t>
                </a:r>
                <a:r>
                  <a:rPr lang="en-US" sz="2650" dirty="0">
                    <a:solidFill>
                      <a:prstClr val="black"/>
                    </a:solidFill>
                  </a:rPr>
                  <a:t>:</a:t>
                </a:r>
              </a:p>
              <a:p>
                <a:endParaRPr lang="en-US" sz="1400" i="1" dirty="0" smtClean="0">
                  <a:solidFill>
                    <a:prstClr val="black"/>
                  </a:solidFill>
                  <a:latin typeface="Cambria Math"/>
                </a:endParaRPr>
              </a:p>
              <a:p>
                <a:pPr/>
                <a14:m>
                  <m:oMathPara xmlns:m="http://schemas.openxmlformats.org/officeDocument/2006/math">
                    <m:oMathParaPr>
                      <m:jc m:val="centerGroup"/>
                    </m:oMathParaPr>
                    <m:oMath xmlns:m="http://schemas.openxmlformats.org/officeDocument/2006/math">
                      <m:sSup>
                        <m:sSupPr>
                          <m:ctrlPr>
                            <a:rPr lang="en-US" sz="2700" i="1" dirty="0" smtClean="0">
                              <a:solidFill>
                                <a:prstClr val="black"/>
                              </a:solidFill>
                              <a:latin typeface="Cambria Math"/>
                            </a:rPr>
                          </m:ctrlPr>
                        </m:sSupPr>
                        <m:e>
                          <m:r>
                            <a:rPr lang="en-US" sz="2700" i="1" dirty="0">
                              <a:solidFill>
                                <a:prstClr val="black"/>
                              </a:solidFill>
                              <a:latin typeface="Cambria Math" panose="02040503050406030204" pitchFamily="18" charset="0"/>
                            </a:rPr>
                            <m:t>(−</m:t>
                          </m:r>
                          <m:r>
                            <a:rPr lang="en-US" sz="2700" i="1" dirty="0">
                              <a:solidFill>
                                <a:prstClr val="black"/>
                              </a:solidFill>
                              <a:latin typeface="Cambria Math" panose="02040503050406030204" pitchFamily="18" charset="0"/>
                            </a:rPr>
                            <m:t>1</m:t>
                          </m:r>
                          <m:r>
                            <a:rPr lang="en-US" sz="2700" i="1" dirty="0">
                              <a:solidFill>
                                <a:prstClr val="black"/>
                              </a:solidFill>
                              <a:latin typeface="Cambria Math" panose="02040503050406030204" pitchFamily="18" charset="0"/>
                            </a:rPr>
                            <m:t>+</m:t>
                          </m:r>
                          <m:r>
                            <a:rPr lang="en-US" sz="2700" i="1" dirty="0" err="1">
                              <a:solidFill>
                                <a:prstClr val="black"/>
                              </a:solidFill>
                              <a:latin typeface="Cambria Math" panose="02040503050406030204" pitchFamily="18" charset="0"/>
                            </a:rPr>
                            <m:t>𝑖</m:t>
                          </m:r>
                          <m:r>
                            <a:rPr lang="en-US" sz="2700" i="1" dirty="0">
                              <a:solidFill>
                                <a:prstClr val="black"/>
                              </a:solidFill>
                              <a:latin typeface="Cambria Math" panose="02040503050406030204" pitchFamily="18" charset="0"/>
                            </a:rPr>
                            <m:t>)</m:t>
                          </m:r>
                        </m:e>
                        <m:sup>
                          <m:r>
                            <a:rPr lang="en-US" sz="2700" i="1" dirty="0" smtClean="0">
                              <a:solidFill>
                                <a:prstClr val="black"/>
                              </a:solidFill>
                              <a:latin typeface="Cambria Math" panose="02040503050406030204" pitchFamily="18" charset="0"/>
                            </a:rPr>
                            <m:t>1</m:t>
                          </m:r>
                          <m:r>
                            <a:rPr lang="en-US" sz="2700" i="1" dirty="0" smtClean="0">
                              <a:solidFill>
                                <a:prstClr val="black"/>
                              </a:solidFill>
                              <a:latin typeface="Cambria Math" panose="02040503050406030204" pitchFamily="18" charset="0"/>
                            </a:rPr>
                            <m:t>/</m:t>
                          </m:r>
                          <m:r>
                            <a:rPr lang="en-US" sz="2700" i="1" dirty="0" smtClean="0">
                              <a:solidFill>
                                <a:prstClr val="black"/>
                              </a:solidFill>
                              <a:latin typeface="Cambria Math" panose="02040503050406030204" pitchFamily="18" charset="0"/>
                            </a:rPr>
                            <m:t>2</m:t>
                          </m:r>
                        </m:sup>
                      </m:sSup>
                      <m:r>
                        <a:rPr lang="en-US" sz="2700" i="1" dirty="0">
                          <a:solidFill>
                            <a:prstClr val="black"/>
                          </a:solidFill>
                          <a:latin typeface="Cambria Math" panose="02040503050406030204" pitchFamily="18" charset="0"/>
                        </a:rPr>
                        <m:t>=</m:t>
                      </m:r>
                      <m:sSup>
                        <m:sSupPr>
                          <m:ctrlPr>
                            <a:rPr lang="en-US" sz="2700" i="1" dirty="0" smtClean="0">
                              <a:solidFill>
                                <a:prstClr val="black"/>
                              </a:solidFill>
                              <a:latin typeface="Cambria Math"/>
                            </a:rPr>
                          </m:ctrlPr>
                        </m:sSupPr>
                        <m:e>
                          <m:r>
                            <a:rPr lang="en-US" sz="2700" i="1" dirty="0" smtClean="0">
                              <a:solidFill>
                                <a:prstClr val="black"/>
                              </a:solidFill>
                              <a:latin typeface="Cambria Math" panose="02040503050406030204" pitchFamily="18" charset="0"/>
                            </a:rPr>
                            <m:t>2</m:t>
                          </m:r>
                        </m:e>
                        <m:sup>
                          <m:r>
                            <a:rPr lang="en-US" sz="2700" i="1" dirty="0" smtClean="0">
                              <a:solidFill>
                                <a:prstClr val="black"/>
                              </a:solidFill>
                              <a:latin typeface="Cambria Math" panose="02040503050406030204" pitchFamily="18" charset="0"/>
                            </a:rPr>
                            <m:t>1</m:t>
                          </m:r>
                          <m:r>
                            <a:rPr lang="en-US" sz="2700" i="1" dirty="0" smtClean="0">
                              <a:solidFill>
                                <a:prstClr val="black"/>
                              </a:solidFill>
                              <a:latin typeface="Cambria Math" panose="02040503050406030204" pitchFamily="18" charset="0"/>
                            </a:rPr>
                            <m:t>/</m:t>
                          </m:r>
                          <m:r>
                            <a:rPr lang="en-US" sz="2700" i="1" dirty="0" smtClean="0">
                              <a:solidFill>
                                <a:prstClr val="black"/>
                              </a:solidFill>
                              <a:latin typeface="Cambria Math" panose="02040503050406030204" pitchFamily="18" charset="0"/>
                            </a:rPr>
                            <m:t>4</m:t>
                          </m:r>
                        </m:sup>
                      </m:sSup>
                      <m:sSup>
                        <m:sSupPr>
                          <m:ctrlPr>
                            <a:rPr lang="en-US" sz="2700" i="1" dirty="0" smtClean="0">
                              <a:solidFill>
                                <a:prstClr val="black"/>
                              </a:solidFill>
                              <a:latin typeface="Cambria Math"/>
                            </a:rPr>
                          </m:ctrlPr>
                        </m:sSupPr>
                        <m:e>
                          <m:r>
                            <a:rPr lang="en-US" sz="2700" i="1" dirty="0" smtClean="0">
                              <a:solidFill>
                                <a:prstClr val="black"/>
                              </a:solidFill>
                              <a:latin typeface="Cambria Math" panose="02040503050406030204" pitchFamily="18" charset="0"/>
                            </a:rPr>
                            <m:t>𝑒</m:t>
                          </m:r>
                        </m:e>
                        <m:sup>
                          <m:r>
                            <a:rPr lang="fi-FI" sz="2700" i="1" dirty="0">
                              <a:solidFill>
                                <a:prstClr val="black"/>
                              </a:solidFill>
                              <a:latin typeface="Cambria Math" panose="02040503050406030204" pitchFamily="18" charset="0"/>
                            </a:rPr>
                            <m:t>𝑖</m:t>
                          </m:r>
                          <m:r>
                            <a:rPr lang="fi-FI" sz="2700" i="1" dirty="0">
                              <a:solidFill>
                                <a:prstClr val="black"/>
                              </a:solidFill>
                              <a:latin typeface="Cambria Math" panose="02040503050406030204" pitchFamily="18" charset="0"/>
                            </a:rPr>
                            <m:t>(</m:t>
                          </m:r>
                          <m:r>
                            <a:rPr lang="fi-FI" sz="2700" i="1" dirty="0">
                              <a:solidFill>
                                <a:prstClr val="black"/>
                              </a:solidFill>
                              <a:latin typeface="Cambria Math" panose="02040503050406030204" pitchFamily="18" charset="0"/>
                            </a:rPr>
                            <m:t>3</m:t>
                          </m:r>
                          <m:r>
                            <a:rPr lang="fi-FI" sz="2700" i="1" dirty="0">
                              <a:solidFill>
                                <a:prstClr val="black"/>
                              </a:solidFill>
                              <a:latin typeface="Cambria Math" panose="02040503050406030204" pitchFamily="18" charset="0"/>
                            </a:rPr>
                            <m:t>𝜋</m:t>
                          </m:r>
                          <m:r>
                            <a:rPr lang="fi-FI" sz="2700" i="1" dirty="0">
                              <a:solidFill>
                                <a:prstClr val="black"/>
                              </a:solidFill>
                              <a:latin typeface="Cambria Math" panose="02040503050406030204" pitchFamily="18" charset="0"/>
                            </a:rPr>
                            <m:t>/</m:t>
                          </m:r>
                          <m:r>
                            <a:rPr lang="en-US" sz="2700" i="1" dirty="0" smtClean="0">
                              <a:solidFill>
                                <a:prstClr val="black"/>
                              </a:solidFill>
                              <a:latin typeface="Cambria Math" panose="02040503050406030204" pitchFamily="18" charset="0"/>
                            </a:rPr>
                            <m:t>8</m:t>
                          </m:r>
                          <m:r>
                            <a:rPr lang="fi-FI" sz="2700" i="1" dirty="0">
                              <a:solidFill>
                                <a:prstClr val="black"/>
                              </a:solidFill>
                              <a:latin typeface="Cambria Math" panose="02040503050406030204" pitchFamily="18" charset="0"/>
                            </a:rPr>
                            <m:t>)</m:t>
                          </m:r>
                        </m:sup>
                      </m:sSup>
                      <m:r>
                        <a:rPr lang="fi-FI" sz="2700" i="1" dirty="0" smtClean="0">
                          <a:solidFill>
                            <a:prstClr val="black"/>
                          </a:solidFill>
                          <a:latin typeface="Cambria Math" panose="02040503050406030204" pitchFamily="18" charset="0"/>
                        </a:rPr>
                        <m:t>≈ </m:t>
                      </m:r>
                      <m:r>
                        <a:rPr lang="fi-FI" sz="2700" i="1" dirty="0" smtClean="0">
                          <a:solidFill>
                            <a:prstClr val="black"/>
                          </a:solidFill>
                          <a:latin typeface="Cambria Math" panose="02040503050406030204" pitchFamily="18" charset="0"/>
                        </a:rPr>
                        <m:t>0</m:t>
                      </m:r>
                      <m:r>
                        <a:rPr lang="fi-FI" sz="2700" i="1" dirty="0" smtClean="0">
                          <a:solidFill>
                            <a:prstClr val="black"/>
                          </a:solidFill>
                          <a:latin typeface="Cambria Math" panose="02040503050406030204" pitchFamily="18" charset="0"/>
                        </a:rPr>
                        <m:t>.</m:t>
                      </m:r>
                      <m:r>
                        <a:rPr lang="fi-FI" sz="2700" i="1" dirty="0" smtClean="0">
                          <a:solidFill>
                            <a:prstClr val="black"/>
                          </a:solidFill>
                          <a:latin typeface="Cambria Math" panose="02040503050406030204" pitchFamily="18" charset="0"/>
                        </a:rPr>
                        <m:t>4551</m:t>
                      </m:r>
                      <m:r>
                        <a:rPr lang="fi-FI" sz="2700" i="1" dirty="0" smtClean="0">
                          <a:solidFill>
                            <a:prstClr val="black"/>
                          </a:solidFill>
                          <a:latin typeface="Cambria Math" panose="02040503050406030204" pitchFamily="18" charset="0"/>
                        </a:rPr>
                        <m:t> + </m:t>
                      </m:r>
                      <m:r>
                        <a:rPr lang="fi-FI" sz="2700" i="1" dirty="0" smtClean="0">
                          <a:solidFill>
                            <a:prstClr val="black"/>
                          </a:solidFill>
                          <a:latin typeface="Cambria Math" panose="02040503050406030204" pitchFamily="18" charset="0"/>
                        </a:rPr>
                        <m:t>1</m:t>
                      </m:r>
                      <m:r>
                        <a:rPr lang="fi-FI" sz="2700" i="1" dirty="0" smtClean="0">
                          <a:solidFill>
                            <a:prstClr val="black"/>
                          </a:solidFill>
                          <a:latin typeface="Cambria Math" panose="02040503050406030204" pitchFamily="18" charset="0"/>
                        </a:rPr>
                        <m:t>.</m:t>
                      </m:r>
                      <m:r>
                        <a:rPr lang="fi-FI" sz="2700" i="1" dirty="0" smtClean="0">
                          <a:solidFill>
                            <a:prstClr val="black"/>
                          </a:solidFill>
                          <a:latin typeface="Cambria Math" panose="02040503050406030204" pitchFamily="18" charset="0"/>
                        </a:rPr>
                        <m:t>0987</m:t>
                      </m:r>
                      <m:r>
                        <a:rPr lang="fi-FI" sz="2700" i="1" dirty="0" smtClean="0">
                          <a:solidFill>
                            <a:prstClr val="black"/>
                          </a:solidFill>
                          <a:latin typeface="Cambria Math" panose="02040503050406030204" pitchFamily="18" charset="0"/>
                        </a:rPr>
                        <m:t>𝑖</m:t>
                      </m:r>
                      <m:r>
                        <a:rPr lang="fi-FI" sz="2700" i="1" dirty="0" smtClean="0">
                          <a:solidFill>
                            <a:prstClr val="black"/>
                          </a:solidFill>
                          <a:latin typeface="Cambria Math" panose="02040503050406030204" pitchFamily="18" charset="0"/>
                        </a:rPr>
                        <m:t>.</m:t>
                      </m:r>
                    </m:oMath>
                  </m:oMathPara>
                </a14:m>
                <a:endParaRPr lang="en-US" sz="2700" dirty="0">
                  <a:solidFill>
                    <a:prstClr val="black"/>
                  </a:solidFill>
                </a:endParaRPr>
              </a:p>
            </p:txBody>
          </p:sp>
        </mc:Choice>
        <mc:Fallback xmlns="">
          <p:sp>
            <p:nvSpPr>
              <p:cNvPr id="3" name="Rectangle 2">
                <a:extLst>
                  <a:ext uri="{FF2B5EF4-FFF2-40B4-BE49-F238E27FC236}">
                    <a16:creationId xmlns:a16="http://schemas.microsoft.com/office/drawing/2014/main" xmlns:a14="http://schemas.microsoft.com/office/drawing/2010/main" xmlns="" id="{CA5C3A5E-C21A-42A9-BC23-EF49788FBF37}"/>
                  </a:ext>
                </a:extLst>
              </p:cNvPr>
              <p:cNvSpPr>
                <a:spLocks noRot="1" noChangeAspect="1" noMove="1" noResize="1" noEditPoints="1" noAdjustHandles="1" noChangeArrowheads="1" noChangeShapeType="1" noTextEdit="1"/>
              </p:cNvSpPr>
              <p:nvPr/>
            </p:nvSpPr>
            <p:spPr>
              <a:xfrm>
                <a:off x="491666" y="2690336"/>
                <a:ext cx="11547934" cy="3364896"/>
              </a:xfrm>
              <a:prstGeom prst="rect">
                <a:avLst/>
              </a:prstGeom>
              <a:blipFill rotWithShape="1">
                <a:blip r:embed="rId4"/>
                <a:stretch>
                  <a:fillRect l="-1003" t="-906" r="-264"/>
                </a:stretch>
              </a:blipFill>
            </p:spPr>
            <p:txBody>
              <a:bodyPr/>
              <a:lstStyle/>
              <a:p>
                <a:r>
                  <a:rPr lang="en-US">
                    <a:noFill/>
                  </a:rPr>
                  <a:t> </a:t>
                </a:r>
              </a:p>
            </p:txBody>
          </p:sp>
        </mc:Fallback>
      </mc:AlternateContent>
    </p:spTree>
    <p:extLst>
      <p:ext uri="{BB962C8B-B14F-4D97-AF65-F5344CB8AC3E}">
        <p14:creationId xmlns:p14="http://schemas.microsoft.com/office/powerpoint/2010/main" val="5188948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bject 2"/>
              <p:cNvSpPr txBox="1">
                <a:spLocks noGrp="1"/>
              </p:cNvSpPr>
              <p:nvPr>
                <p:ph type="title"/>
              </p:nvPr>
            </p:nvSpPr>
            <p:spPr>
              <a:xfrm>
                <a:off x="461187" y="253794"/>
                <a:ext cx="9020760" cy="715324"/>
              </a:xfrm>
              <a:prstGeom prst="rect">
                <a:avLst/>
              </a:prstGeom>
            </p:spPr>
            <p:txBody>
              <a:bodyPr vert="horz" wrap="square" lIns="0" tIns="12700" rIns="0" bIns="0" rtlCol="0">
                <a:spAutoFit/>
              </a:bodyPr>
              <a:lstStyle/>
              <a:p>
                <a:pPr marL="12700">
                  <a:lnSpc>
                    <a:spcPct val="100000"/>
                  </a:lnSpc>
                  <a:spcBef>
                    <a:spcPts val="100"/>
                  </a:spcBef>
                </a:pPr>
                <a:r>
                  <a:rPr lang="en-US" sz="4400" dirty="0">
                    <a:latin typeface="+mn-lt"/>
                  </a:rPr>
                  <a:t>Principal </a:t>
                </a:r>
                <a14:m>
                  <m:oMath xmlns:m="http://schemas.openxmlformats.org/officeDocument/2006/math">
                    <m:r>
                      <a:rPr lang="en-US" sz="4400" b="1" i="1" dirty="0" smtClean="0">
                        <a:latin typeface="Cambria Math"/>
                      </a:rPr>
                      <m:t>𝒏</m:t>
                    </m:r>
                    <m:r>
                      <a:rPr lang="en-US" sz="4400" b="1" i="0" dirty="0" smtClean="0">
                        <a:latin typeface="Cambria Math"/>
                      </a:rPr>
                      <m:t>𝐭𝐡</m:t>
                    </m:r>
                  </m:oMath>
                </a14:m>
                <a:r>
                  <a:rPr lang="en-US" sz="4400" dirty="0" smtClean="0">
                    <a:latin typeface="+mn-lt"/>
                  </a:rPr>
                  <a:t> </a:t>
                </a:r>
                <a:r>
                  <a:rPr lang="en-US" sz="4400" dirty="0">
                    <a:latin typeface="+mn-lt"/>
                  </a:rPr>
                  <a:t>Root Function </a:t>
                </a:r>
                <a14:m>
                  <m:oMath xmlns:m="http://schemas.openxmlformats.org/officeDocument/2006/math">
                    <m:sSup>
                      <m:sSupPr>
                        <m:ctrlPr>
                          <a:rPr lang="ar-AE" sz="4400" i="1" dirty="0" smtClean="0">
                            <a:latin typeface="Cambria Math"/>
                          </a:rPr>
                        </m:ctrlPr>
                      </m:sSupPr>
                      <m:e>
                        <m:r>
                          <a:rPr lang="ar-AE" sz="4400" b="1" i="1" dirty="0" smtClean="0">
                            <a:latin typeface="Cambria Math" panose="02040503050406030204" pitchFamily="18" charset="0"/>
                          </a:rPr>
                          <m:t>𝒛</m:t>
                        </m:r>
                      </m:e>
                      <m:sup>
                        <m:r>
                          <a:rPr lang="en-US" sz="4400" b="1" i="1" dirty="0" smtClean="0">
                            <a:latin typeface="Cambria Math" panose="02040503050406030204" pitchFamily="18" charset="0"/>
                          </a:rPr>
                          <m:t>𝟏</m:t>
                        </m:r>
                        <m:r>
                          <a:rPr lang="en-US" sz="4400" b="1" i="1" dirty="0" smtClean="0">
                            <a:latin typeface="Cambria Math" panose="02040503050406030204" pitchFamily="18" charset="0"/>
                          </a:rPr>
                          <m:t>/</m:t>
                        </m:r>
                        <m:r>
                          <a:rPr lang="en-US" sz="4400" b="1" i="1" dirty="0" smtClean="0">
                            <a:latin typeface="Cambria Math" panose="02040503050406030204" pitchFamily="18" charset="0"/>
                          </a:rPr>
                          <m:t>𝟐</m:t>
                        </m:r>
                      </m:sup>
                    </m:sSup>
                  </m:oMath>
                </a14:m>
                <a:endParaRPr sz="4800" baseline="27777" dirty="0">
                  <a:latin typeface="+mn-lt"/>
                  <a:cs typeface="DejaVu Sans"/>
                </a:endParaRPr>
              </a:p>
            </p:txBody>
          </p:sp>
        </mc:Choice>
        <mc:Fallback xmlns="">
          <p:sp>
            <p:nvSpPr>
              <p:cNvPr id="2" name="object 2"/>
              <p:cNvSpPr txBox="1">
                <a:spLocks noGrp="1" noRot="1" noChangeAspect="1" noMove="1" noResize="1" noEditPoints="1" noAdjustHandles="1" noChangeArrowheads="1" noChangeShapeType="1" noTextEdit="1"/>
              </p:cNvSpPr>
              <p:nvPr>
                <p:ph type="title"/>
              </p:nvPr>
            </p:nvSpPr>
            <p:spPr>
              <a:xfrm>
                <a:off x="461187" y="253794"/>
                <a:ext cx="9020760" cy="715324"/>
              </a:xfrm>
              <a:prstGeom prst="rect">
                <a:avLst/>
              </a:prstGeom>
              <a:blipFill rotWithShape="1">
                <a:blip r:embed="rId2"/>
                <a:stretch>
                  <a:fillRect l="-3651" t="-17949" b="-470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bject 4">
                <a:extLst>
                  <a:ext uri="{FF2B5EF4-FFF2-40B4-BE49-F238E27FC236}">
                    <a16:creationId xmlns:a16="http://schemas.microsoft.com/office/drawing/2014/main" xmlns="" id="{800D0B36-535F-47FA-8301-FC0BC1DF8AE3}"/>
                  </a:ext>
                </a:extLst>
              </p:cNvPr>
              <p:cNvSpPr txBox="1"/>
              <p:nvPr/>
            </p:nvSpPr>
            <p:spPr>
              <a:xfrm>
                <a:off x="461187" y="1066800"/>
                <a:ext cx="11502213" cy="1525354"/>
              </a:xfrm>
              <a:prstGeom prst="rect">
                <a:avLst/>
              </a:prstGeom>
            </p:spPr>
            <p:txBody>
              <a:bodyPr vert="horz" wrap="square" lIns="0" tIns="13970" rIns="0" bIns="0" rtlCol="0">
                <a:spAutoFit/>
              </a:bodyPr>
              <a:lstStyle/>
              <a:p>
                <a:r>
                  <a:rPr lang="en-US" sz="2800" dirty="0" smtClean="0">
                    <a:solidFill>
                      <a:prstClr val="black"/>
                    </a:solidFill>
                  </a:rPr>
                  <a:t>For </a:t>
                </a:r>
                <a14:m>
                  <m:oMath xmlns:m="http://schemas.openxmlformats.org/officeDocument/2006/math">
                    <m:r>
                      <a:rPr lang="en-US" sz="2800" i="1" dirty="0" smtClean="0">
                        <a:solidFill>
                          <a:prstClr val="black"/>
                        </a:solidFill>
                        <a:latin typeface="Cambria Math"/>
                      </a:rPr>
                      <m:t>𝑛</m:t>
                    </m:r>
                    <m:r>
                      <a:rPr lang="en-US" sz="2800" i="1" dirty="0" smtClean="0">
                        <a:solidFill>
                          <a:prstClr val="black"/>
                        </a:solidFill>
                        <a:latin typeface="Cambria Math"/>
                      </a:rPr>
                      <m:t> ≥ </m:t>
                    </m:r>
                    <m:r>
                      <a:rPr lang="en-US" sz="2800" i="1" dirty="0" smtClean="0">
                        <a:solidFill>
                          <a:prstClr val="black"/>
                        </a:solidFill>
                        <a:latin typeface="Cambria Math"/>
                      </a:rPr>
                      <m:t>2</m:t>
                    </m:r>
                    <m:r>
                      <a:rPr lang="en-US" sz="2800" i="1" dirty="0" smtClean="0">
                        <a:solidFill>
                          <a:prstClr val="black"/>
                        </a:solidFill>
                        <a:latin typeface="Cambria Math"/>
                      </a:rPr>
                      <m:t>, </m:t>
                    </m:r>
                  </m:oMath>
                </a14:m>
                <a:r>
                  <a:rPr lang="en-US" sz="2800" dirty="0">
                    <a:solidFill>
                      <a:prstClr val="black"/>
                    </a:solidFill>
                  </a:rPr>
                  <a:t>the function </a:t>
                </a:r>
                <a14:m>
                  <m:oMath xmlns:m="http://schemas.openxmlformats.org/officeDocument/2006/math">
                    <m:sSup>
                      <m:sSupPr>
                        <m:ctrlPr>
                          <a:rPr lang="en-US" sz="2800" i="1">
                            <a:solidFill>
                              <a:prstClr val="black"/>
                            </a:solidFill>
                            <a:latin typeface="Cambria Math"/>
                          </a:rPr>
                        </m:ctrlPr>
                      </m:sSupPr>
                      <m:e>
                        <m:r>
                          <a:rPr lang="en-US" sz="2800" i="1">
                            <a:solidFill>
                              <a:prstClr val="black"/>
                            </a:solidFill>
                            <a:latin typeface="Cambria Math" panose="02040503050406030204" pitchFamily="18" charset="0"/>
                          </a:rPr>
                          <m:t>𝑧</m:t>
                        </m:r>
                      </m:e>
                      <m:sup>
                        <m:r>
                          <a:rPr lang="en-US" sz="2800" i="1">
                            <a:solidFill>
                              <a:prstClr val="black"/>
                            </a:solidFill>
                            <a:latin typeface="Cambria Math" panose="02040503050406030204" pitchFamily="18" charset="0"/>
                          </a:rPr>
                          <m:t>1</m:t>
                        </m:r>
                        <m:r>
                          <a:rPr lang="en-US" sz="2800" i="1">
                            <a:solidFill>
                              <a:prstClr val="black"/>
                            </a:solidFill>
                            <a:latin typeface="Cambria Math" panose="02040503050406030204" pitchFamily="18" charset="0"/>
                          </a:rPr>
                          <m:t>/</m:t>
                        </m:r>
                        <m:r>
                          <a:rPr lang="en-US" sz="2800" i="1" smtClean="0">
                            <a:solidFill>
                              <a:prstClr val="black"/>
                            </a:solidFill>
                            <a:latin typeface="Cambria Math"/>
                          </a:rPr>
                          <m:t>𝑛</m:t>
                        </m:r>
                      </m:sup>
                    </m:sSup>
                  </m:oMath>
                </a14:m>
                <a:r>
                  <a:rPr lang="en-US" sz="2800" i="1" dirty="0">
                    <a:solidFill>
                      <a:prstClr val="black"/>
                    </a:solidFill>
                  </a:rPr>
                  <a:t> </a:t>
                </a:r>
                <a:r>
                  <a:rPr lang="en-US" sz="2800" dirty="0">
                    <a:solidFill>
                      <a:prstClr val="black"/>
                    </a:solidFill>
                  </a:rPr>
                  <a:t>defined by</a:t>
                </a:r>
                <a:r>
                  <a:rPr lang="en-US" sz="2800" dirty="0" smtClean="0">
                    <a:solidFill>
                      <a:prstClr val="black"/>
                    </a:solidFill>
                  </a:rPr>
                  <a:t>:</a:t>
                </a:r>
                <a:endParaRPr lang="en-US" sz="2700" dirty="0">
                  <a:solidFill>
                    <a:prstClr val="black"/>
                  </a:solidFill>
                </a:endParaRPr>
              </a:p>
              <a:p>
                <a:endParaRPr lang="en-US" sz="700" i="1" dirty="0">
                  <a:solidFill>
                    <a:srgbClr val="0070C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2700" i="1">
                              <a:solidFill>
                                <a:srgbClr val="0070C0"/>
                              </a:solidFill>
                              <a:latin typeface="Cambria Math"/>
                            </a:rPr>
                          </m:ctrlPr>
                        </m:sSupPr>
                        <m:e>
                          <m:r>
                            <a:rPr lang="en-US" sz="2700" i="1">
                              <a:solidFill>
                                <a:srgbClr val="0070C0"/>
                              </a:solidFill>
                              <a:latin typeface="Cambria Math" panose="02040503050406030204" pitchFamily="18" charset="0"/>
                            </a:rPr>
                            <m:t>𝑧</m:t>
                          </m:r>
                        </m:e>
                        <m:sup>
                          <m:r>
                            <a:rPr lang="en-US" sz="2700" i="1">
                              <a:solidFill>
                                <a:srgbClr val="0070C0"/>
                              </a:solidFill>
                              <a:latin typeface="Cambria Math" panose="02040503050406030204" pitchFamily="18" charset="0"/>
                            </a:rPr>
                            <m:t>1</m:t>
                          </m:r>
                          <m:r>
                            <a:rPr lang="en-US" sz="2700" i="1">
                              <a:solidFill>
                                <a:srgbClr val="0070C0"/>
                              </a:solidFill>
                              <a:latin typeface="Cambria Math" panose="02040503050406030204" pitchFamily="18" charset="0"/>
                            </a:rPr>
                            <m:t>/</m:t>
                          </m:r>
                          <m:r>
                            <a:rPr lang="en-US" sz="2700" i="1" smtClean="0">
                              <a:solidFill>
                                <a:srgbClr val="0070C0"/>
                              </a:solidFill>
                              <a:latin typeface="Cambria Math"/>
                            </a:rPr>
                            <m:t>𝑛</m:t>
                          </m:r>
                        </m:sup>
                      </m:sSup>
                      <m:r>
                        <a:rPr lang="en-US" sz="2700" i="1" smtClean="0">
                          <a:solidFill>
                            <a:srgbClr val="0070C0"/>
                          </a:solidFill>
                          <a:latin typeface="Cambria Math" panose="02040503050406030204" pitchFamily="18" charset="0"/>
                        </a:rPr>
                        <m:t>=</m:t>
                      </m:r>
                      <m:sSup>
                        <m:sSupPr>
                          <m:ctrlPr>
                            <a:rPr lang="en-US" sz="2700" i="1">
                              <a:solidFill>
                                <a:srgbClr val="0070C0"/>
                              </a:solidFill>
                              <a:latin typeface="Cambria Math"/>
                            </a:rPr>
                          </m:ctrlPr>
                        </m:sSupPr>
                        <m:e>
                          <m:r>
                            <a:rPr lang="en-US" sz="2700" i="1" smtClean="0">
                              <a:solidFill>
                                <a:srgbClr val="0070C0"/>
                              </a:solidFill>
                              <a:latin typeface="Cambria Math" panose="02040503050406030204" pitchFamily="18" charset="0"/>
                            </a:rPr>
                            <m:t>(|</m:t>
                          </m:r>
                          <m:r>
                            <a:rPr lang="en-US" sz="2700" i="1" smtClean="0">
                              <a:solidFill>
                                <a:srgbClr val="0070C0"/>
                              </a:solidFill>
                              <a:latin typeface="Cambria Math" panose="02040503050406030204" pitchFamily="18" charset="0"/>
                            </a:rPr>
                            <m:t>𝑧</m:t>
                          </m:r>
                          <m:r>
                            <a:rPr lang="en-US" sz="2700" i="1" smtClean="0">
                              <a:solidFill>
                                <a:srgbClr val="0070C0"/>
                              </a:solidFill>
                              <a:latin typeface="Cambria Math" panose="02040503050406030204" pitchFamily="18" charset="0"/>
                            </a:rPr>
                            <m:t>|)</m:t>
                          </m:r>
                        </m:e>
                        <m:sup>
                          <m:r>
                            <a:rPr lang="en-US" sz="2700" i="1">
                              <a:solidFill>
                                <a:srgbClr val="0070C0"/>
                              </a:solidFill>
                              <a:latin typeface="Cambria Math" panose="02040503050406030204" pitchFamily="18" charset="0"/>
                            </a:rPr>
                            <m:t>1</m:t>
                          </m:r>
                          <m:r>
                            <a:rPr lang="en-US" sz="2700" i="1">
                              <a:solidFill>
                                <a:srgbClr val="0070C0"/>
                              </a:solidFill>
                              <a:latin typeface="Cambria Math" panose="02040503050406030204" pitchFamily="18" charset="0"/>
                            </a:rPr>
                            <m:t>/</m:t>
                          </m:r>
                          <m:r>
                            <a:rPr lang="en-US" sz="2700" i="1" smtClean="0">
                              <a:solidFill>
                                <a:srgbClr val="0070C0"/>
                              </a:solidFill>
                              <a:latin typeface="Cambria Math"/>
                            </a:rPr>
                            <m:t>𝑛</m:t>
                          </m:r>
                        </m:sup>
                      </m:sSup>
                      <m:sSup>
                        <m:sSupPr>
                          <m:ctrlPr>
                            <a:rPr lang="en-US" sz="2700" i="1">
                              <a:solidFill>
                                <a:srgbClr val="0070C0"/>
                              </a:solidFill>
                              <a:latin typeface="Cambria Math"/>
                            </a:rPr>
                          </m:ctrlPr>
                        </m:sSupPr>
                        <m:e>
                          <m:r>
                            <a:rPr lang="en-US" sz="2700" i="1">
                              <a:solidFill>
                                <a:srgbClr val="0070C0"/>
                              </a:solidFill>
                              <a:latin typeface="Cambria Math" panose="02040503050406030204" pitchFamily="18" charset="0"/>
                            </a:rPr>
                            <m:t>𝑒</m:t>
                          </m:r>
                        </m:e>
                        <m:sup>
                          <m:r>
                            <a:rPr lang="en-US" sz="2700" i="1">
                              <a:solidFill>
                                <a:srgbClr val="0070C0"/>
                              </a:solidFill>
                              <a:latin typeface="Cambria Math" panose="02040503050406030204" pitchFamily="18" charset="0"/>
                            </a:rPr>
                            <m:t>𝑖</m:t>
                          </m:r>
                          <m:r>
                            <m:rPr>
                              <m:sty m:val="p"/>
                            </m:rPr>
                            <a:rPr lang="en-US" sz="2700" smtClean="0">
                              <a:solidFill>
                                <a:srgbClr val="0070C0"/>
                              </a:solidFill>
                              <a:latin typeface="Cambria Math" panose="02040503050406030204" pitchFamily="18" charset="0"/>
                            </a:rPr>
                            <m:t>Arg</m:t>
                          </m:r>
                          <m:r>
                            <a:rPr lang="en-US" sz="2700" i="1" smtClean="0">
                              <a:solidFill>
                                <a:srgbClr val="0070C0"/>
                              </a:solidFill>
                              <a:latin typeface="Cambria Math" panose="02040503050406030204" pitchFamily="18" charset="0"/>
                            </a:rPr>
                            <m:t>(</m:t>
                          </m:r>
                          <m:r>
                            <a:rPr lang="en-US" sz="2700" i="1" smtClean="0">
                              <a:solidFill>
                                <a:srgbClr val="0070C0"/>
                              </a:solidFill>
                              <a:latin typeface="Cambria Math" panose="02040503050406030204" pitchFamily="18" charset="0"/>
                            </a:rPr>
                            <m:t>𝑧</m:t>
                          </m:r>
                          <m:r>
                            <a:rPr lang="en-US" sz="2700" i="1" smtClean="0">
                              <a:solidFill>
                                <a:srgbClr val="0070C0"/>
                              </a:solidFill>
                              <a:latin typeface="Cambria Math" panose="02040503050406030204" pitchFamily="18" charset="0"/>
                            </a:rPr>
                            <m:t>)/</m:t>
                          </m:r>
                          <m:r>
                            <a:rPr lang="en-US" sz="2700" i="1" smtClean="0">
                              <a:solidFill>
                                <a:srgbClr val="0070C0"/>
                              </a:solidFill>
                              <a:latin typeface="Cambria Math"/>
                            </a:rPr>
                            <m:t>𝑛</m:t>
                          </m:r>
                        </m:sup>
                      </m:sSup>
                      <m:r>
                        <a:rPr lang="en-US" sz="2700" i="1">
                          <a:solidFill>
                            <a:srgbClr val="0070C0"/>
                          </a:solidFill>
                          <a:latin typeface="Cambria Math" panose="02040503050406030204" pitchFamily="18" charset="0"/>
                        </a:rPr>
                        <m:t>=</m:t>
                      </m:r>
                      <m:sSup>
                        <m:sSupPr>
                          <m:ctrlPr>
                            <a:rPr lang="en-US" sz="2700" i="1">
                              <a:solidFill>
                                <a:srgbClr val="0070C0"/>
                              </a:solidFill>
                              <a:latin typeface="Cambria Math"/>
                            </a:rPr>
                          </m:ctrlPr>
                        </m:sSupPr>
                        <m:e>
                          <m:r>
                            <a:rPr lang="en-US" sz="2700" i="1">
                              <a:solidFill>
                                <a:srgbClr val="0070C0"/>
                              </a:solidFill>
                              <a:latin typeface="Cambria Math" panose="02040503050406030204" pitchFamily="18" charset="0"/>
                            </a:rPr>
                            <m:t>𝑟</m:t>
                          </m:r>
                        </m:e>
                        <m:sup>
                          <m:r>
                            <a:rPr lang="en-US" sz="2700" i="1">
                              <a:solidFill>
                                <a:srgbClr val="0070C0"/>
                              </a:solidFill>
                              <a:latin typeface="Cambria Math" panose="02040503050406030204" pitchFamily="18" charset="0"/>
                            </a:rPr>
                            <m:t>1</m:t>
                          </m:r>
                          <m:r>
                            <a:rPr lang="en-US" sz="2700" i="1">
                              <a:solidFill>
                                <a:srgbClr val="0070C0"/>
                              </a:solidFill>
                              <a:latin typeface="Cambria Math" panose="02040503050406030204" pitchFamily="18" charset="0"/>
                            </a:rPr>
                            <m:t>/</m:t>
                          </m:r>
                          <m:r>
                            <a:rPr lang="en-US" sz="2700" i="1" smtClean="0">
                              <a:solidFill>
                                <a:srgbClr val="0070C0"/>
                              </a:solidFill>
                              <a:latin typeface="Cambria Math"/>
                            </a:rPr>
                            <m:t>𝑛</m:t>
                          </m:r>
                        </m:sup>
                      </m:sSup>
                      <m:sSup>
                        <m:sSupPr>
                          <m:ctrlPr>
                            <a:rPr lang="en-US" sz="2700" i="1">
                              <a:solidFill>
                                <a:srgbClr val="0070C0"/>
                              </a:solidFill>
                              <a:latin typeface="Cambria Math"/>
                            </a:rPr>
                          </m:ctrlPr>
                        </m:sSupPr>
                        <m:e>
                          <m:r>
                            <a:rPr lang="en-US" sz="2700" i="1">
                              <a:solidFill>
                                <a:srgbClr val="0070C0"/>
                              </a:solidFill>
                              <a:latin typeface="Cambria Math" panose="02040503050406030204" pitchFamily="18" charset="0"/>
                            </a:rPr>
                            <m:t>𝑒</m:t>
                          </m:r>
                        </m:e>
                        <m:sup>
                          <m:r>
                            <a:rPr lang="en-US" sz="2700" i="1">
                              <a:solidFill>
                                <a:srgbClr val="0070C0"/>
                              </a:solidFill>
                              <a:latin typeface="Cambria Math" panose="02040503050406030204" pitchFamily="18" charset="0"/>
                            </a:rPr>
                            <m:t>𝑖</m:t>
                          </m:r>
                          <m:r>
                            <a:rPr lang="en-US" sz="2700" i="1">
                              <a:solidFill>
                                <a:srgbClr val="0070C0"/>
                              </a:solidFill>
                              <a:latin typeface="Cambria Math" panose="02040503050406030204" pitchFamily="18" charset="0"/>
                              <a:ea typeface="Cambria Math" panose="02040503050406030204" pitchFamily="18" charset="0"/>
                            </a:rPr>
                            <m:t>𝜃</m:t>
                          </m:r>
                          <m:r>
                            <a:rPr lang="en-US" sz="2700" i="1" smtClean="0">
                              <a:solidFill>
                                <a:srgbClr val="0070C0"/>
                              </a:solidFill>
                              <a:latin typeface="Cambria Math" panose="02040503050406030204" pitchFamily="18" charset="0"/>
                              <a:ea typeface="Cambria Math" panose="02040503050406030204" pitchFamily="18" charset="0"/>
                            </a:rPr>
                            <m:t>/</m:t>
                          </m:r>
                          <m:r>
                            <a:rPr lang="en-US" sz="2700" i="1" smtClean="0">
                              <a:solidFill>
                                <a:srgbClr val="0070C0"/>
                              </a:solidFill>
                              <a:latin typeface="Cambria Math"/>
                            </a:rPr>
                            <m:t>𝑛</m:t>
                          </m:r>
                        </m:sup>
                      </m:sSup>
                      <m:r>
                        <a:rPr lang="en-US" sz="2700" i="1" smtClean="0">
                          <a:solidFill>
                            <a:srgbClr val="0070C0"/>
                          </a:solidFill>
                          <a:latin typeface="Cambria Math" panose="02040503050406030204" pitchFamily="18" charset="0"/>
                        </a:rPr>
                        <m:t>,       (∗</m:t>
                      </m:r>
                      <m:r>
                        <a:rPr lang="en-US" sz="2700" i="1" smtClean="0">
                          <a:solidFill>
                            <a:srgbClr val="0070C0"/>
                          </a:solidFill>
                          <a:latin typeface="Cambria Math"/>
                        </a:rPr>
                        <m:t>∗</m:t>
                      </m:r>
                      <m:r>
                        <a:rPr lang="en-US" sz="2700" i="1" smtClean="0">
                          <a:solidFill>
                            <a:srgbClr val="0070C0"/>
                          </a:solidFill>
                          <a:latin typeface="Cambria Math" panose="02040503050406030204" pitchFamily="18" charset="0"/>
                        </a:rPr>
                        <m:t>) </m:t>
                      </m:r>
                    </m:oMath>
                  </m:oMathPara>
                </a14:m>
                <a:endParaRPr lang="en-US" sz="2700" dirty="0">
                  <a:solidFill>
                    <a:prstClr val="black"/>
                  </a:solidFill>
                </a:endParaRPr>
              </a:p>
              <a:p>
                <a:endParaRPr lang="en-US" sz="700" dirty="0">
                  <a:solidFill>
                    <a:prstClr val="black"/>
                  </a:solidFill>
                </a:endParaRPr>
              </a:p>
              <a:p>
                <a:r>
                  <a:rPr lang="en-US" sz="2700" dirty="0">
                    <a:solidFill>
                      <a:prstClr val="black"/>
                    </a:solidFill>
                  </a:rPr>
                  <a:t>where </a:t>
                </a:r>
                <a14:m>
                  <m:oMath xmlns:m="http://schemas.openxmlformats.org/officeDocument/2006/math">
                    <m:r>
                      <a:rPr lang="en-US" sz="2700" i="1">
                        <a:solidFill>
                          <a:srgbClr val="0070C0"/>
                        </a:solidFill>
                        <a:latin typeface="Cambria Math" panose="02040503050406030204" pitchFamily="18" charset="0"/>
                        <a:ea typeface="Cambria Math" panose="02040503050406030204" pitchFamily="18" charset="0"/>
                      </a:rPr>
                      <m:t>𝜃</m:t>
                    </m:r>
                    <m:r>
                      <a:rPr lang="en-US" sz="2700" i="1">
                        <a:solidFill>
                          <a:srgbClr val="0070C0"/>
                        </a:solidFill>
                        <a:latin typeface="Cambria Math" panose="02040503050406030204" pitchFamily="18" charset="0"/>
                        <a:ea typeface="Cambria Math" panose="02040503050406030204" pitchFamily="18" charset="0"/>
                      </a:rPr>
                      <m:t>=</m:t>
                    </m:r>
                    <m:r>
                      <a:rPr lang="en-US" sz="2700" i="1">
                        <a:solidFill>
                          <a:srgbClr val="0070C0"/>
                        </a:solidFill>
                        <a:latin typeface="Cambria Math" panose="02040503050406030204" pitchFamily="18" charset="0"/>
                        <a:ea typeface="Cambria Math" panose="02040503050406030204" pitchFamily="18" charset="0"/>
                      </a:rPr>
                      <m:t>𝐴𝑟𝑔</m:t>
                    </m:r>
                    <m:d>
                      <m:dPr>
                        <m:ctrlPr>
                          <a:rPr lang="en-US" sz="2700" i="1">
                            <a:solidFill>
                              <a:srgbClr val="0070C0"/>
                            </a:solidFill>
                            <a:latin typeface="Cambria Math"/>
                            <a:ea typeface="Cambria Math" panose="02040503050406030204" pitchFamily="18" charset="0"/>
                          </a:rPr>
                        </m:ctrlPr>
                      </m:dPr>
                      <m:e>
                        <m:r>
                          <a:rPr lang="en-US" sz="2700" i="1">
                            <a:solidFill>
                              <a:srgbClr val="0070C0"/>
                            </a:solidFill>
                            <a:latin typeface="Cambria Math" panose="02040503050406030204" pitchFamily="18" charset="0"/>
                            <a:ea typeface="Cambria Math" panose="02040503050406030204" pitchFamily="18" charset="0"/>
                          </a:rPr>
                          <m:t>𝑧</m:t>
                        </m:r>
                      </m:e>
                    </m:d>
                    <m:r>
                      <a:rPr lang="en-US" sz="2700" i="1">
                        <a:solidFill>
                          <a:srgbClr val="0070C0"/>
                        </a:solidFill>
                        <a:latin typeface="Cambria Math" panose="02040503050406030204" pitchFamily="18" charset="0"/>
                        <a:ea typeface="Cambria Math" panose="02040503050406030204" pitchFamily="18" charset="0"/>
                      </a:rPr>
                      <m:t> </m:t>
                    </m:r>
                    <m:r>
                      <m:rPr>
                        <m:sty m:val="p"/>
                      </m:rPr>
                      <a:rPr lang="en-US" sz="2700">
                        <a:solidFill>
                          <a:srgbClr val="0070C0"/>
                        </a:solidFill>
                        <a:latin typeface="Cambria Math" panose="02040503050406030204" pitchFamily="18" charset="0"/>
                        <a:ea typeface="Cambria Math" panose="02040503050406030204" pitchFamily="18" charset="0"/>
                      </a:rPr>
                      <m:t>and</m:t>
                    </m:r>
                    <m:r>
                      <a:rPr lang="en-US" sz="2700" i="1">
                        <a:solidFill>
                          <a:srgbClr val="0070C0"/>
                        </a:solidFill>
                        <a:latin typeface="Cambria Math" panose="02040503050406030204" pitchFamily="18" charset="0"/>
                        <a:ea typeface="Cambria Math" panose="02040503050406030204" pitchFamily="18" charset="0"/>
                      </a:rPr>
                      <m:t> </m:t>
                    </m:r>
                    <m:d>
                      <m:dPr>
                        <m:begChr m:val="|"/>
                        <m:endChr m:val="|"/>
                        <m:ctrlPr>
                          <a:rPr lang="en-US" sz="2700" i="1">
                            <a:solidFill>
                              <a:srgbClr val="0070C0"/>
                            </a:solidFill>
                            <a:latin typeface="Cambria Math"/>
                            <a:ea typeface="Cambria Math" panose="02040503050406030204" pitchFamily="18" charset="0"/>
                          </a:rPr>
                        </m:ctrlPr>
                      </m:dPr>
                      <m:e>
                        <m:r>
                          <a:rPr lang="en-US" sz="2700" i="1">
                            <a:solidFill>
                              <a:srgbClr val="0070C0"/>
                            </a:solidFill>
                            <a:latin typeface="Cambria Math" panose="02040503050406030204" pitchFamily="18" charset="0"/>
                            <a:ea typeface="Cambria Math" panose="02040503050406030204" pitchFamily="18" charset="0"/>
                          </a:rPr>
                          <m:t>𝑧</m:t>
                        </m:r>
                      </m:e>
                    </m:d>
                    <m:r>
                      <a:rPr lang="en-US" sz="2700" i="1">
                        <a:solidFill>
                          <a:srgbClr val="0070C0"/>
                        </a:solidFill>
                        <a:latin typeface="Cambria Math" panose="02040503050406030204" pitchFamily="18" charset="0"/>
                        <a:ea typeface="Cambria Math" panose="02040503050406030204" pitchFamily="18" charset="0"/>
                      </a:rPr>
                      <m:t>=</m:t>
                    </m:r>
                    <m:r>
                      <a:rPr lang="en-US" sz="2700" i="1">
                        <a:solidFill>
                          <a:srgbClr val="0070C0"/>
                        </a:solidFill>
                        <a:latin typeface="Cambria Math" panose="02040503050406030204" pitchFamily="18" charset="0"/>
                        <a:ea typeface="Cambria Math" panose="02040503050406030204" pitchFamily="18" charset="0"/>
                      </a:rPr>
                      <m:t>𝑟</m:t>
                    </m:r>
                    <m:r>
                      <a:rPr lang="en-US" sz="2700" i="1">
                        <a:solidFill>
                          <a:srgbClr val="0070C0"/>
                        </a:solidFill>
                        <a:latin typeface="Cambria Math" panose="02040503050406030204" pitchFamily="18" charset="0"/>
                        <a:ea typeface="Cambria Math" panose="02040503050406030204" pitchFamily="18" charset="0"/>
                      </a:rPr>
                      <m:t>&gt;</m:t>
                    </m:r>
                    <m:r>
                      <a:rPr lang="en-US" sz="2700" i="1">
                        <a:solidFill>
                          <a:srgbClr val="0070C0"/>
                        </a:solidFill>
                        <a:latin typeface="Cambria Math" panose="02040503050406030204" pitchFamily="18" charset="0"/>
                        <a:ea typeface="Cambria Math" panose="02040503050406030204" pitchFamily="18" charset="0"/>
                      </a:rPr>
                      <m:t>0</m:t>
                    </m:r>
                    <m:r>
                      <a:rPr lang="en-US" sz="2700" i="1">
                        <a:solidFill>
                          <a:srgbClr val="0070C0"/>
                        </a:solidFill>
                        <a:latin typeface="Cambria Math" panose="02040503050406030204" pitchFamily="18" charset="0"/>
                        <a:ea typeface="Cambria Math" panose="02040503050406030204" pitchFamily="18" charset="0"/>
                      </a:rPr>
                      <m:t> </m:t>
                    </m:r>
                  </m:oMath>
                </a14:m>
                <a:r>
                  <a:rPr lang="en-US" sz="2700" dirty="0">
                    <a:solidFill>
                      <a:prstClr val="black"/>
                    </a:solidFill>
                  </a:rPr>
                  <a:t>is called the </a:t>
                </a:r>
                <a:r>
                  <a:rPr lang="en-US" sz="2700" b="1" dirty="0">
                    <a:solidFill>
                      <a:prstClr val="black"/>
                    </a:solidFill>
                  </a:rPr>
                  <a:t>principal </a:t>
                </a:r>
                <a14:m>
                  <m:oMath xmlns:m="http://schemas.openxmlformats.org/officeDocument/2006/math">
                    <m:r>
                      <a:rPr lang="en-US" sz="2700" b="1" i="1" dirty="0" smtClean="0">
                        <a:solidFill>
                          <a:prstClr val="black"/>
                        </a:solidFill>
                        <a:latin typeface="Cambria Math"/>
                      </a:rPr>
                      <m:t>𝒏</m:t>
                    </m:r>
                  </m:oMath>
                </a14:m>
                <a:r>
                  <a:rPr lang="en-US" sz="2700" b="1" dirty="0" smtClean="0">
                    <a:solidFill>
                      <a:prstClr val="black"/>
                    </a:solidFill>
                  </a:rPr>
                  <a:t>th </a:t>
                </a:r>
                <a:r>
                  <a:rPr lang="en-US" sz="2700" b="1" dirty="0">
                    <a:solidFill>
                      <a:prstClr val="black"/>
                    </a:solidFill>
                  </a:rPr>
                  <a:t>root function</a:t>
                </a:r>
                <a:r>
                  <a:rPr lang="en-US" sz="2700" dirty="0">
                    <a:solidFill>
                      <a:prstClr val="black"/>
                    </a:solidFill>
                  </a:rPr>
                  <a:t>.</a:t>
                </a:r>
                <a:endParaRPr lang="en-US" sz="2700" i="1" dirty="0">
                  <a:solidFill>
                    <a:prstClr val="black"/>
                  </a:solidFill>
                  <a:latin typeface="Cambria Math" panose="02040503050406030204" pitchFamily="18" charset="0"/>
                </a:endParaRPr>
              </a:p>
            </p:txBody>
          </p:sp>
        </mc:Choice>
        <mc:Fallback xmlns="">
          <p:sp>
            <p:nvSpPr>
              <p:cNvPr id="5" name="object 4">
                <a:extLst>
                  <a:ext uri="{FF2B5EF4-FFF2-40B4-BE49-F238E27FC236}">
                    <a16:creationId xmlns:a16="http://schemas.microsoft.com/office/drawing/2014/main" xmlns:a14="http://schemas.microsoft.com/office/drawing/2010/main" xmlns="" id="{800D0B36-535F-47FA-8301-FC0BC1DF8AE3}"/>
                  </a:ext>
                </a:extLst>
              </p:cNvPr>
              <p:cNvSpPr txBox="1">
                <a:spLocks noRot="1" noChangeAspect="1" noMove="1" noResize="1" noEditPoints="1" noAdjustHandles="1" noChangeArrowheads="1" noChangeShapeType="1" noTextEdit="1"/>
              </p:cNvSpPr>
              <p:nvPr/>
            </p:nvSpPr>
            <p:spPr>
              <a:xfrm>
                <a:off x="461187" y="1066800"/>
                <a:ext cx="11502213" cy="1525354"/>
              </a:xfrm>
              <a:prstGeom prst="rect">
                <a:avLst/>
              </a:prstGeom>
              <a:blipFill rotWithShape="1">
                <a:blip r:embed="rId3"/>
                <a:stretch>
                  <a:fillRect l="-1908" t="-4400" b="-128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xmlns="" id="{CA5C3A5E-C21A-42A9-BC23-EF49788FBF37}"/>
                  </a:ext>
                </a:extLst>
              </p:cNvPr>
              <p:cNvSpPr/>
              <p:nvPr/>
            </p:nvSpPr>
            <p:spPr>
              <a:xfrm>
                <a:off x="491666" y="2690336"/>
                <a:ext cx="11547934" cy="3777637"/>
              </a:xfrm>
              <a:prstGeom prst="rect">
                <a:avLst/>
              </a:prstGeom>
            </p:spPr>
            <p:txBody>
              <a:bodyPr wrap="square">
                <a:spAutoFit/>
              </a:bodyPr>
              <a:lstStyle/>
              <a:p>
                <a:r>
                  <a:rPr lang="en-US" sz="2700" b="1" dirty="0" smtClean="0">
                    <a:solidFill>
                      <a:srgbClr val="0070C0"/>
                    </a:solidFill>
                  </a:rPr>
                  <a:t>Example: Values of </a:t>
                </a:r>
                <a14:m>
                  <m:oMath xmlns:m="http://schemas.openxmlformats.org/officeDocument/2006/math">
                    <m:sSup>
                      <m:sSupPr>
                        <m:ctrlPr>
                          <a:rPr lang="ar-AE" sz="2700" i="1" dirty="0">
                            <a:solidFill>
                              <a:srgbClr val="0070C0"/>
                            </a:solidFill>
                            <a:latin typeface="Cambria Math"/>
                          </a:rPr>
                        </m:ctrlPr>
                      </m:sSupPr>
                      <m:e>
                        <m:r>
                          <a:rPr lang="ar-AE" sz="2700" b="1" i="1" dirty="0">
                            <a:solidFill>
                              <a:srgbClr val="0070C0"/>
                            </a:solidFill>
                            <a:latin typeface="Cambria Math" panose="02040503050406030204" pitchFamily="18" charset="0"/>
                          </a:rPr>
                          <m:t>𝒛</m:t>
                        </m:r>
                      </m:e>
                      <m:sup>
                        <m:r>
                          <a:rPr lang="en-US" sz="2700" b="1" i="1" dirty="0">
                            <a:solidFill>
                              <a:srgbClr val="0070C0"/>
                            </a:solidFill>
                            <a:latin typeface="Cambria Math" panose="02040503050406030204" pitchFamily="18" charset="0"/>
                          </a:rPr>
                          <m:t>𝟏</m:t>
                        </m:r>
                        <m:r>
                          <a:rPr lang="en-US" sz="2700" b="1" i="1" dirty="0">
                            <a:solidFill>
                              <a:srgbClr val="0070C0"/>
                            </a:solidFill>
                            <a:latin typeface="Cambria Math" panose="02040503050406030204" pitchFamily="18" charset="0"/>
                          </a:rPr>
                          <m:t>/</m:t>
                        </m:r>
                        <m:r>
                          <a:rPr lang="en-US" sz="2700" b="1" i="1" dirty="0">
                            <a:solidFill>
                              <a:srgbClr val="0070C0"/>
                            </a:solidFill>
                            <a:latin typeface="Cambria Math" panose="02040503050406030204" pitchFamily="18" charset="0"/>
                          </a:rPr>
                          <m:t>𝟐</m:t>
                        </m:r>
                      </m:sup>
                    </m:sSup>
                  </m:oMath>
                </a14:m>
                <a:endParaRPr lang="en-US" sz="2700" b="1" dirty="0">
                  <a:solidFill>
                    <a:srgbClr val="0070C0"/>
                  </a:solidFill>
                </a:endParaRPr>
              </a:p>
              <a:p>
                <a:r>
                  <a:rPr lang="en-US" sz="2700" dirty="0">
                    <a:solidFill>
                      <a:srgbClr val="000000"/>
                    </a:solidFill>
                  </a:rPr>
                  <a:t>Determine the values of the principal </a:t>
                </a:r>
                <a14:m>
                  <m:oMath xmlns:m="http://schemas.openxmlformats.org/officeDocument/2006/math">
                    <m:r>
                      <a:rPr lang="en-US" sz="2700" i="1" dirty="0" smtClean="0">
                        <a:solidFill>
                          <a:srgbClr val="000000"/>
                        </a:solidFill>
                        <a:latin typeface="Cambria Math"/>
                      </a:rPr>
                      <m:t>𝑛</m:t>
                    </m:r>
                  </m:oMath>
                </a14:m>
                <a:r>
                  <a:rPr lang="en-US" sz="2700" dirty="0" smtClean="0">
                    <a:solidFill>
                      <a:srgbClr val="000000"/>
                    </a:solidFill>
                  </a:rPr>
                  <a:t>th </a:t>
                </a:r>
                <a:r>
                  <a:rPr lang="en-US" sz="2700" dirty="0">
                    <a:solidFill>
                      <a:srgbClr val="000000"/>
                    </a:solidFill>
                  </a:rPr>
                  <a:t>root function </a:t>
                </a:r>
                <a14:m>
                  <m:oMath xmlns:m="http://schemas.openxmlformats.org/officeDocument/2006/math">
                    <m:sSup>
                      <m:sSupPr>
                        <m:ctrlPr>
                          <a:rPr lang="ar-AE" sz="2800" i="1" dirty="0">
                            <a:solidFill>
                              <a:prstClr val="black"/>
                            </a:solidFill>
                            <a:latin typeface="Cambria Math"/>
                          </a:rPr>
                        </m:ctrlPr>
                      </m:sSupPr>
                      <m:e>
                        <m:r>
                          <a:rPr lang="ar-AE" sz="2800" i="1" dirty="0">
                            <a:solidFill>
                              <a:prstClr val="black"/>
                            </a:solidFill>
                            <a:latin typeface="Cambria Math" panose="02040503050406030204" pitchFamily="18" charset="0"/>
                          </a:rPr>
                          <m:t>𝑧</m:t>
                        </m:r>
                      </m:e>
                      <m:sup>
                        <m:r>
                          <a:rPr lang="en-US" sz="2800" i="1" dirty="0">
                            <a:solidFill>
                              <a:prstClr val="black"/>
                            </a:solidFill>
                            <a:latin typeface="Cambria Math" panose="02040503050406030204" pitchFamily="18" charset="0"/>
                          </a:rPr>
                          <m:t>1</m:t>
                        </m:r>
                        <m:r>
                          <a:rPr lang="en-US" sz="2800" i="1" dirty="0">
                            <a:solidFill>
                              <a:prstClr val="black"/>
                            </a:solidFill>
                            <a:latin typeface="Cambria Math" panose="02040503050406030204" pitchFamily="18" charset="0"/>
                          </a:rPr>
                          <m:t>/</m:t>
                        </m:r>
                        <m:r>
                          <a:rPr lang="en-US" sz="2800" i="1" dirty="0" smtClean="0">
                            <a:solidFill>
                              <a:prstClr val="black"/>
                            </a:solidFill>
                            <a:latin typeface="Cambria Math"/>
                          </a:rPr>
                          <m:t>𝑛</m:t>
                        </m:r>
                      </m:sup>
                    </m:sSup>
                  </m:oMath>
                </a14:m>
                <a:r>
                  <a:rPr lang="en-US" sz="2700" dirty="0">
                    <a:solidFill>
                      <a:srgbClr val="000000"/>
                    </a:solidFill>
                  </a:rPr>
                  <a:t> at the following</a:t>
                </a:r>
              </a:p>
              <a:p>
                <a:r>
                  <a:rPr lang="en-US" sz="2700" dirty="0">
                    <a:solidFill>
                      <a:srgbClr val="000000"/>
                    </a:solidFill>
                  </a:rPr>
                  <a:t>points</a:t>
                </a:r>
                <a:r>
                  <a:rPr lang="en-US" sz="2700" dirty="0" smtClean="0">
                    <a:solidFill>
                      <a:srgbClr val="000000"/>
                    </a:solidFill>
                  </a:rPr>
                  <a:t>:</a:t>
                </a:r>
              </a:p>
              <a:p>
                <a:pPr/>
                <a14:m>
                  <m:oMathPara xmlns:m="http://schemas.openxmlformats.org/officeDocument/2006/math">
                    <m:oMathParaPr>
                      <m:jc m:val="centerGroup"/>
                    </m:oMathParaPr>
                    <m:oMath xmlns:m="http://schemas.openxmlformats.org/officeDocument/2006/math">
                      <m:r>
                        <m:rPr>
                          <m:nor/>
                        </m:rPr>
                        <a:rPr lang="pl-PL" sz="2800">
                          <a:solidFill>
                            <a:prstClr val="black"/>
                          </a:solidFill>
                        </a:rPr>
                        <m:t>(</m:t>
                      </m:r>
                      <m:r>
                        <m:rPr>
                          <m:nor/>
                        </m:rPr>
                        <a:rPr lang="pl-PL" sz="2800" b="1">
                          <a:solidFill>
                            <a:prstClr val="black"/>
                          </a:solidFill>
                        </a:rPr>
                        <m:t>a</m:t>
                      </m:r>
                      <m:r>
                        <m:rPr>
                          <m:nor/>
                        </m:rPr>
                        <a:rPr lang="pl-PL" sz="2800">
                          <a:solidFill>
                            <a:prstClr val="black"/>
                          </a:solidFill>
                        </a:rPr>
                        <m:t>)</m:t>
                      </m:r>
                      <m:r>
                        <m:rPr>
                          <m:nor/>
                        </m:rPr>
                        <a:rPr lang="en-US" sz="2800">
                          <a:solidFill>
                            <a:prstClr val="black"/>
                          </a:solidFill>
                        </a:rPr>
                        <m:t> </m:t>
                      </m:r>
                      <m:sSup>
                        <m:sSupPr>
                          <m:ctrlPr>
                            <a:rPr lang="ar-AE" sz="2800" i="1" dirty="0">
                              <a:solidFill>
                                <a:prstClr val="black"/>
                              </a:solidFill>
                              <a:latin typeface="Cambria Math"/>
                            </a:rPr>
                          </m:ctrlPr>
                        </m:sSupPr>
                        <m:e>
                          <m:r>
                            <a:rPr lang="ar-AE" sz="2800" i="1" dirty="0">
                              <a:solidFill>
                                <a:prstClr val="black"/>
                              </a:solidFill>
                              <a:latin typeface="Cambria Math" panose="02040503050406030204" pitchFamily="18" charset="0"/>
                            </a:rPr>
                            <m:t>𝑧</m:t>
                          </m:r>
                        </m:e>
                        <m:sup>
                          <m:r>
                            <a:rPr lang="en-US" sz="2800" i="1" dirty="0">
                              <a:solidFill>
                                <a:prstClr val="black"/>
                              </a:solidFill>
                              <a:latin typeface="Cambria Math" panose="02040503050406030204" pitchFamily="18" charset="0"/>
                            </a:rPr>
                            <m:t>1</m:t>
                          </m:r>
                          <m:r>
                            <a:rPr lang="en-US" sz="2800" i="1" dirty="0">
                              <a:solidFill>
                                <a:prstClr val="black"/>
                              </a:solidFill>
                              <a:latin typeface="Cambria Math" panose="02040503050406030204" pitchFamily="18" charset="0"/>
                            </a:rPr>
                            <m:t>/</m:t>
                          </m:r>
                          <m:r>
                            <a:rPr lang="en-US" sz="2800" i="1" dirty="0" smtClean="0">
                              <a:solidFill>
                                <a:prstClr val="black"/>
                              </a:solidFill>
                              <a:latin typeface="Cambria Math"/>
                            </a:rPr>
                            <m:t>3</m:t>
                          </m:r>
                        </m:sup>
                      </m:sSup>
                      <m:r>
                        <a:rPr lang="en-US" sz="2800" i="1" dirty="0">
                          <a:solidFill>
                            <a:prstClr val="black"/>
                          </a:solidFill>
                          <a:latin typeface="Cambria Math"/>
                        </a:rPr>
                        <m:t>;</m:t>
                      </m:r>
                      <m:r>
                        <a:rPr lang="en-US" sz="2800" i="1" dirty="0" smtClean="0">
                          <a:solidFill>
                            <a:prstClr val="black"/>
                          </a:solidFill>
                          <a:latin typeface="Cambria Math"/>
                        </a:rPr>
                        <m:t>𝑧</m:t>
                      </m:r>
                      <m:r>
                        <a:rPr lang="en-US" sz="2800" i="1" dirty="0" smtClean="0">
                          <a:solidFill>
                            <a:prstClr val="black"/>
                          </a:solidFill>
                          <a:latin typeface="Cambria Math"/>
                        </a:rPr>
                        <m:t>=</m:t>
                      </m:r>
                      <m:r>
                        <a:rPr lang="en-US" sz="2800" i="1" dirty="0" smtClean="0">
                          <a:solidFill>
                            <a:prstClr val="black"/>
                          </a:solidFill>
                          <a:latin typeface="Cambria Math"/>
                        </a:rPr>
                        <m:t>𝑖</m:t>
                      </m:r>
                      <m:r>
                        <a:rPr lang="en-US" sz="2800" i="1" dirty="0" smtClean="0">
                          <a:solidFill>
                            <a:prstClr val="black"/>
                          </a:solidFill>
                          <a:latin typeface="Cambria Math"/>
                        </a:rPr>
                        <m:t>,</m:t>
                      </m:r>
                      <m:r>
                        <m:rPr>
                          <m:nor/>
                        </m:rPr>
                        <a:rPr lang="en-US" sz="2800" dirty="0" smtClean="0">
                          <a:solidFill>
                            <a:prstClr val="black"/>
                          </a:solidFill>
                          <a:latin typeface="Cambria Math"/>
                        </a:rPr>
                        <m:t> </m:t>
                      </m:r>
                      <m:r>
                        <m:rPr>
                          <m:nor/>
                        </m:rPr>
                        <a:rPr lang="pl-PL" sz="2800">
                          <a:solidFill>
                            <a:prstClr val="black"/>
                          </a:solidFill>
                        </a:rPr>
                        <m:t>(</m:t>
                      </m:r>
                      <m:r>
                        <m:rPr>
                          <m:nor/>
                        </m:rPr>
                        <a:rPr lang="en-US" sz="2800" b="1" smtClean="0">
                          <a:solidFill>
                            <a:prstClr val="black"/>
                          </a:solidFill>
                        </a:rPr>
                        <m:t>b</m:t>
                      </m:r>
                      <m:r>
                        <m:rPr>
                          <m:nor/>
                        </m:rPr>
                        <a:rPr lang="pl-PL" sz="2800">
                          <a:solidFill>
                            <a:prstClr val="black"/>
                          </a:solidFill>
                        </a:rPr>
                        <m:t>)</m:t>
                      </m:r>
                      <m:r>
                        <m:rPr>
                          <m:nor/>
                        </m:rPr>
                        <a:rPr lang="en-US" sz="2800">
                          <a:solidFill>
                            <a:prstClr val="black"/>
                          </a:solidFill>
                        </a:rPr>
                        <m:t> </m:t>
                      </m:r>
                      <m:sSup>
                        <m:sSupPr>
                          <m:ctrlPr>
                            <a:rPr lang="ar-AE" sz="2800" i="1" dirty="0">
                              <a:solidFill>
                                <a:prstClr val="black"/>
                              </a:solidFill>
                              <a:latin typeface="Cambria Math"/>
                            </a:rPr>
                          </m:ctrlPr>
                        </m:sSupPr>
                        <m:e>
                          <m:r>
                            <a:rPr lang="ar-AE" sz="2800" i="1" dirty="0">
                              <a:solidFill>
                                <a:prstClr val="black"/>
                              </a:solidFill>
                              <a:latin typeface="Cambria Math" panose="02040503050406030204" pitchFamily="18" charset="0"/>
                            </a:rPr>
                            <m:t>𝑧</m:t>
                          </m:r>
                        </m:e>
                        <m:sup>
                          <m:r>
                            <a:rPr lang="en-US" sz="2800" i="1" dirty="0">
                              <a:solidFill>
                                <a:prstClr val="black"/>
                              </a:solidFill>
                              <a:latin typeface="Cambria Math" panose="02040503050406030204" pitchFamily="18" charset="0"/>
                            </a:rPr>
                            <m:t>1</m:t>
                          </m:r>
                          <m:r>
                            <a:rPr lang="en-US" sz="2800" i="1" dirty="0">
                              <a:solidFill>
                                <a:prstClr val="black"/>
                              </a:solidFill>
                              <a:latin typeface="Cambria Math" panose="02040503050406030204" pitchFamily="18" charset="0"/>
                            </a:rPr>
                            <m:t>/</m:t>
                          </m:r>
                          <m:r>
                            <a:rPr lang="en-US" sz="2800" i="1" dirty="0" smtClean="0">
                              <a:solidFill>
                                <a:prstClr val="black"/>
                              </a:solidFill>
                              <a:latin typeface="Cambria Math"/>
                            </a:rPr>
                            <m:t>5</m:t>
                          </m:r>
                        </m:sup>
                      </m:sSup>
                      <m:r>
                        <a:rPr lang="en-US" sz="2800" i="1" dirty="0">
                          <a:solidFill>
                            <a:prstClr val="black"/>
                          </a:solidFill>
                          <a:latin typeface="Cambria Math"/>
                        </a:rPr>
                        <m:t>;</m:t>
                      </m:r>
                      <m:r>
                        <a:rPr lang="en-US" sz="2800" i="1" dirty="0">
                          <a:solidFill>
                            <a:prstClr val="black"/>
                          </a:solidFill>
                          <a:latin typeface="Cambria Math"/>
                        </a:rPr>
                        <m:t>𝑧</m:t>
                      </m:r>
                      <m:r>
                        <a:rPr lang="en-US" sz="2800" i="1" dirty="0">
                          <a:solidFill>
                            <a:prstClr val="black"/>
                          </a:solidFill>
                          <a:latin typeface="Cambria Math"/>
                        </a:rPr>
                        <m:t>=</m:t>
                      </m:r>
                      <m:r>
                        <a:rPr lang="en-US" sz="2800" i="1" dirty="0" smtClean="0">
                          <a:solidFill>
                            <a:prstClr val="black"/>
                          </a:solidFill>
                          <a:latin typeface="Cambria Math"/>
                        </a:rPr>
                        <m:t>1</m:t>
                      </m:r>
                      <m:r>
                        <a:rPr lang="en-US" sz="2800" i="1" dirty="0" smtClean="0">
                          <a:solidFill>
                            <a:prstClr val="black"/>
                          </a:solidFill>
                          <a:latin typeface="Cambria Math"/>
                        </a:rPr>
                        <m:t>−</m:t>
                      </m:r>
                      <m:r>
                        <a:rPr lang="en-US" sz="2800" i="1" dirty="0" smtClean="0">
                          <a:solidFill>
                            <a:prstClr val="black"/>
                          </a:solidFill>
                          <a:latin typeface="Cambria Math"/>
                        </a:rPr>
                        <m:t>𝑖</m:t>
                      </m:r>
                      <m:rad>
                        <m:radPr>
                          <m:degHide m:val="on"/>
                          <m:ctrlPr>
                            <a:rPr lang="en-US" sz="2800" i="1" dirty="0" smtClean="0">
                              <a:solidFill>
                                <a:prstClr val="black"/>
                              </a:solidFill>
                              <a:latin typeface="Cambria Math"/>
                            </a:rPr>
                          </m:ctrlPr>
                        </m:radPr>
                        <m:deg/>
                        <m:e>
                          <m:r>
                            <a:rPr lang="en-US" sz="2800" i="1" dirty="0" smtClean="0">
                              <a:solidFill>
                                <a:prstClr val="black"/>
                              </a:solidFill>
                              <a:latin typeface="Cambria Math"/>
                            </a:rPr>
                            <m:t>3</m:t>
                          </m:r>
                        </m:e>
                      </m:rad>
                    </m:oMath>
                  </m:oMathPara>
                </a14:m>
                <a:endParaRPr lang="en-US" sz="2700" dirty="0">
                  <a:solidFill>
                    <a:srgbClr val="000000"/>
                  </a:solidFill>
                </a:endParaRPr>
              </a:p>
              <a:p>
                <a:r>
                  <a:rPr lang="en-US" sz="2700" dirty="0" smtClean="0">
                    <a:solidFill>
                      <a:srgbClr val="0070C0"/>
                    </a:solidFill>
                  </a:rPr>
                  <a:t>Solution</a:t>
                </a:r>
                <a:r>
                  <a:rPr lang="en-US" sz="2700" dirty="0">
                    <a:solidFill>
                      <a:srgbClr val="0070C0"/>
                    </a:solidFill>
                  </a:rPr>
                  <a:t>:</a:t>
                </a:r>
                <a:r>
                  <a:rPr lang="en-US" sz="2700" dirty="0" smtClean="0">
                    <a:solidFill>
                      <a:srgbClr val="0070C0"/>
                    </a:solidFill>
                  </a:rPr>
                  <a:t> </a:t>
                </a:r>
                <a14:m>
                  <m:oMath xmlns:m="http://schemas.openxmlformats.org/officeDocument/2006/math">
                    <m:r>
                      <a:rPr lang="en-US" sz="2700" i="1" dirty="0" smtClean="0">
                        <a:solidFill>
                          <a:prstClr val="black"/>
                        </a:solidFill>
                        <a:latin typeface="Cambria Math" panose="02040503050406030204" pitchFamily="18" charset="0"/>
                      </a:rPr>
                      <m:t>(</m:t>
                    </m:r>
                    <m:r>
                      <a:rPr lang="en-US" sz="2700" b="1" i="1" dirty="0" smtClean="0">
                        <a:solidFill>
                          <a:prstClr val="black"/>
                        </a:solidFill>
                        <a:latin typeface="Cambria Math"/>
                      </a:rPr>
                      <m:t>𝒂</m:t>
                    </m:r>
                    <m:r>
                      <a:rPr lang="en-US" sz="2700" i="1" dirty="0" smtClean="0">
                        <a:solidFill>
                          <a:prstClr val="black"/>
                        </a:solidFill>
                        <a:latin typeface="Cambria Math" panose="02040503050406030204" pitchFamily="18" charset="0"/>
                      </a:rPr>
                      <m:t>)</m:t>
                    </m:r>
                  </m:oMath>
                </a14:m>
                <a:r>
                  <a:rPr lang="en-US" sz="2700" dirty="0">
                    <a:solidFill>
                      <a:prstClr val="black"/>
                    </a:solidFill>
                  </a:rPr>
                  <a:t> </a:t>
                </a:r>
                <a:endParaRPr lang="en-US" sz="2700" dirty="0" smtClean="0">
                  <a:solidFill>
                    <a:prstClr val="black"/>
                  </a:solidFill>
                </a:endParaRPr>
              </a:p>
              <a:p>
                <a:r>
                  <a:rPr lang="en-US" sz="2650" dirty="0" smtClean="0">
                    <a:solidFill>
                      <a:prstClr val="black"/>
                    </a:solidFill>
                  </a:rPr>
                  <a:t>For </a:t>
                </a:r>
                <a14:m>
                  <m:oMath xmlns:m="http://schemas.openxmlformats.org/officeDocument/2006/math">
                    <m:r>
                      <a:rPr lang="en-US" sz="2650" i="1" dirty="0" smtClean="0">
                        <a:solidFill>
                          <a:prstClr val="black"/>
                        </a:solidFill>
                        <a:latin typeface="Cambria Math" panose="02040503050406030204" pitchFamily="18" charset="0"/>
                      </a:rPr>
                      <m:t>𝑧</m:t>
                    </m:r>
                    <m:r>
                      <a:rPr lang="en-US" sz="2650" i="1" dirty="0" smtClean="0">
                        <a:solidFill>
                          <a:prstClr val="black"/>
                        </a:solidFill>
                        <a:latin typeface="Cambria Math" panose="02040503050406030204" pitchFamily="18" charset="0"/>
                      </a:rPr>
                      <m:t>=</m:t>
                    </m:r>
                    <m:r>
                      <a:rPr lang="en-US" sz="2650" i="1" dirty="0">
                        <a:solidFill>
                          <a:prstClr val="black"/>
                        </a:solidFill>
                        <a:latin typeface="Cambria Math" panose="02040503050406030204" pitchFamily="18" charset="0"/>
                      </a:rPr>
                      <m:t>𝑖</m:t>
                    </m:r>
                    <m:r>
                      <a:rPr lang="en-US" sz="2650" i="1" dirty="0">
                        <a:solidFill>
                          <a:prstClr val="black"/>
                        </a:solidFill>
                        <a:latin typeface="Cambria Math" panose="02040503050406030204" pitchFamily="18" charset="0"/>
                      </a:rPr>
                      <m:t>,</m:t>
                    </m:r>
                  </m:oMath>
                </a14:m>
                <a:r>
                  <a:rPr lang="en-US" sz="2650" dirty="0">
                    <a:solidFill>
                      <a:prstClr val="black"/>
                    </a:solidFill>
                  </a:rPr>
                  <a:t> we have </a:t>
                </a:r>
                <a14:m>
                  <m:oMath xmlns:m="http://schemas.openxmlformats.org/officeDocument/2006/math">
                    <m:r>
                      <a:rPr lang="en-US" sz="2650" i="1" dirty="0" smtClean="0">
                        <a:solidFill>
                          <a:prstClr val="black"/>
                        </a:solidFill>
                        <a:latin typeface="Cambria Math" panose="02040503050406030204" pitchFamily="18" charset="0"/>
                      </a:rPr>
                      <m:t>|</m:t>
                    </m:r>
                    <m:r>
                      <a:rPr lang="en-US" sz="2650" i="1" dirty="0" smtClean="0">
                        <a:solidFill>
                          <a:prstClr val="black"/>
                        </a:solidFill>
                        <a:latin typeface="Cambria Math" panose="02040503050406030204" pitchFamily="18" charset="0"/>
                      </a:rPr>
                      <m:t>𝑧</m:t>
                    </m:r>
                    <m:r>
                      <a:rPr lang="en-US" sz="2650" i="1" dirty="0" smtClean="0">
                        <a:solidFill>
                          <a:prstClr val="black"/>
                        </a:solidFill>
                        <a:latin typeface="Cambria Math" panose="02040503050406030204" pitchFamily="18" charset="0"/>
                      </a:rPr>
                      <m:t>|=</m:t>
                    </m:r>
                    <m:r>
                      <a:rPr lang="en-US" sz="2650" i="1" dirty="0" smtClean="0">
                        <a:solidFill>
                          <a:prstClr val="black"/>
                        </a:solidFill>
                        <a:latin typeface="Cambria Math"/>
                      </a:rPr>
                      <m:t>1</m:t>
                    </m:r>
                  </m:oMath>
                </a14:m>
                <a:r>
                  <a:rPr lang="pl-PL" sz="2650" dirty="0">
                    <a:solidFill>
                      <a:prstClr val="black"/>
                    </a:solidFill>
                  </a:rPr>
                  <a:t> and </a:t>
                </a:r>
                <a14:m>
                  <m:oMath xmlns:m="http://schemas.openxmlformats.org/officeDocument/2006/math">
                    <m:r>
                      <m:rPr>
                        <m:sty m:val="p"/>
                      </m:rPr>
                      <a:rPr lang="pl-PL" sz="2650" dirty="0" smtClean="0">
                        <a:solidFill>
                          <a:prstClr val="black"/>
                        </a:solidFill>
                        <a:latin typeface="Cambria Math" panose="02040503050406030204" pitchFamily="18" charset="0"/>
                      </a:rPr>
                      <m:t>Arg</m:t>
                    </m:r>
                    <m:r>
                      <a:rPr lang="pl-PL" sz="2650" i="1" dirty="0" smtClean="0">
                        <a:solidFill>
                          <a:prstClr val="black"/>
                        </a:solidFill>
                        <a:latin typeface="Cambria Math" panose="02040503050406030204" pitchFamily="18" charset="0"/>
                      </a:rPr>
                      <m:t>(</m:t>
                    </m:r>
                    <m:r>
                      <a:rPr lang="pl-PL" sz="2650" i="1" dirty="0" smtClean="0">
                        <a:solidFill>
                          <a:prstClr val="black"/>
                        </a:solidFill>
                        <a:latin typeface="Cambria Math" panose="02040503050406030204" pitchFamily="18" charset="0"/>
                      </a:rPr>
                      <m:t>𝑧</m:t>
                    </m:r>
                    <m:r>
                      <a:rPr lang="pl-PL" sz="2650" i="1" dirty="0" smtClean="0">
                        <a:solidFill>
                          <a:prstClr val="black"/>
                        </a:solidFill>
                        <a:latin typeface="Cambria Math" panose="02040503050406030204" pitchFamily="18" charset="0"/>
                      </a:rPr>
                      <m:t>)=</m:t>
                    </m:r>
                    <m:r>
                      <a:rPr lang="en-US" sz="2650" i="1" dirty="0" smtClean="0">
                        <a:solidFill>
                          <a:prstClr val="black"/>
                        </a:solidFill>
                        <a:latin typeface="Cambria Math" panose="02040503050406030204" pitchFamily="18" charset="0"/>
                      </a:rPr>
                      <m:t>𝜋</m:t>
                    </m:r>
                    <m:r>
                      <a:rPr lang="en-US" sz="2650" i="1" dirty="0">
                        <a:solidFill>
                          <a:prstClr val="black"/>
                        </a:solidFill>
                        <a:latin typeface="Cambria Math" panose="02040503050406030204" pitchFamily="18" charset="0"/>
                      </a:rPr>
                      <m:t>/</m:t>
                    </m:r>
                    <m:r>
                      <a:rPr lang="en-US" sz="2650" i="1" dirty="0" smtClean="0">
                        <a:solidFill>
                          <a:prstClr val="black"/>
                        </a:solidFill>
                        <a:latin typeface="Cambria Math"/>
                      </a:rPr>
                      <m:t>2</m:t>
                    </m:r>
                    <m:r>
                      <a:rPr lang="en-US" sz="2650" i="1" dirty="0">
                        <a:solidFill>
                          <a:prstClr val="black"/>
                        </a:solidFill>
                        <a:latin typeface="Cambria Math" panose="02040503050406030204" pitchFamily="18" charset="0"/>
                      </a:rPr>
                      <m:t>,</m:t>
                    </m:r>
                  </m:oMath>
                </a14:m>
                <a:r>
                  <a:rPr lang="en-US" sz="2650" dirty="0">
                    <a:solidFill>
                      <a:prstClr val="black"/>
                    </a:solidFill>
                  </a:rPr>
                  <a:t> and so from </a:t>
                </a:r>
                <a14:m>
                  <m:oMath xmlns:m="http://schemas.openxmlformats.org/officeDocument/2006/math">
                    <m:r>
                      <a:rPr lang="en-US" sz="2650" i="1" dirty="0" smtClean="0">
                        <a:solidFill>
                          <a:prstClr val="black"/>
                        </a:solidFill>
                        <a:latin typeface="Cambria Math" panose="02040503050406030204" pitchFamily="18" charset="0"/>
                      </a:rPr>
                      <m:t>(∗</m:t>
                    </m:r>
                    <m:r>
                      <a:rPr lang="en-US" sz="2650" i="1" dirty="0" smtClean="0">
                        <a:solidFill>
                          <a:prstClr val="black"/>
                        </a:solidFill>
                        <a:latin typeface="Cambria Math"/>
                      </a:rPr>
                      <m:t>∗</m:t>
                    </m:r>
                    <m:r>
                      <a:rPr lang="en-US" sz="2650" i="1" dirty="0" smtClean="0">
                        <a:solidFill>
                          <a:prstClr val="black"/>
                        </a:solidFill>
                        <a:latin typeface="Cambria Math" panose="02040503050406030204" pitchFamily="18" charset="0"/>
                      </a:rPr>
                      <m:t>)</m:t>
                    </m:r>
                  </m:oMath>
                </a14:m>
                <a:r>
                  <a:rPr lang="en-US" sz="2650" dirty="0">
                    <a:solidFill>
                      <a:prstClr val="black"/>
                    </a:solidFill>
                  </a:rPr>
                  <a:t> </a:t>
                </a:r>
                <a:r>
                  <a:rPr lang="en-US" sz="2650" dirty="0" smtClean="0">
                    <a:solidFill>
                      <a:prstClr val="black"/>
                    </a:solidFill>
                  </a:rPr>
                  <a:t>we obtain</a:t>
                </a:r>
                <a:r>
                  <a:rPr lang="en-US" sz="2650" dirty="0">
                    <a:solidFill>
                      <a:prstClr val="black"/>
                    </a:solidFill>
                  </a:rPr>
                  <a:t>:</a:t>
                </a:r>
              </a:p>
              <a:p>
                <a:endParaRPr lang="en-US" sz="1400" i="1" dirty="0" smtClean="0">
                  <a:solidFill>
                    <a:prstClr val="black"/>
                  </a:solidFill>
                  <a:latin typeface="Cambria Math"/>
                </a:endParaRPr>
              </a:p>
              <a:p>
                <a:pPr/>
                <a14:m>
                  <m:oMathPara xmlns:m="http://schemas.openxmlformats.org/officeDocument/2006/math">
                    <m:oMathParaPr>
                      <m:jc m:val="centerGroup"/>
                    </m:oMathParaPr>
                    <m:oMath xmlns:m="http://schemas.openxmlformats.org/officeDocument/2006/math">
                      <m:sSup>
                        <m:sSupPr>
                          <m:ctrlPr>
                            <a:rPr lang="en-US" sz="2700" i="1" dirty="0" smtClean="0">
                              <a:solidFill>
                                <a:prstClr val="black"/>
                              </a:solidFill>
                              <a:latin typeface="Cambria Math"/>
                            </a:rPr>
                          </m:ctrlPr>
                        </m:sSupPr>
                        <m:e>
                          <m:r>
                            <a:rPr lang="en-US" sz="2700" i="1" dirty="0">
                              <a:solidFill>
                                <a:prstClr val="black"/>
                              </a:solidFill>
                              <a:latin typeface="Cambria Math" panose="02040503050406030204" pitchFamily="18" charset="0"/>
                            </a:rPr>
                            <m:t>(</m:t>
                          </m:r>
                          <m:r>
                            <a:rPr lang="en-US" sz="2700" i="1" dirty="0" err="1">
                              <a:solidFill>
                                <a:prstClr val="black"/>
                              </a:solidFill>
                              <a:latin typeface="Cambria Math" panose="02040503050406030204" pitchFamily="18" charset="0"/>
                            </a:rPr>
                            <m:t>𝑖</m:t>
                          </m:r>
                          <m:r>
                            <a:rPr lang="en-US" sz="2700" i="1" dirty="0">
                              <a:solidFill>
                                <a:prstClr val="black"/>
                              </a:solidFill>
                              <a:latin typeface="Cambria Math" panose="02040503050406030204" pitchFamily="18" charset="0"/>
                            </a:rPr>
                            <m:t>)</m:t>
                          </m:r>
                        </m:e>
                        <m:sup>
                          <m:r>
                            <a:rPr lang="en-US" sz="2700" i="1" dirty="0" smtClean="0">
                              <a:solidFill>
                                <a:prstClr val="black"/>
                              </a:solidFill>
                              <a:latin typeface="Cambria Math" panose="02040503050406030204" pitchFamily="18" charset="0"/>
                            </a:rPr>
                            <m:t>1</m:t>
                          </m:r>
                          <m:r>
                            <a:rPr lang="en-US" sz="2700" i="1" dirty="0" smtClean="0">
                              <a:solidFill>
                                <a:prstClr val="black"/>
                              </a:solidFill>
                              <a:latin typeface="Cambria Math" panose="02040503050406030204" pitchFamily="18" charset="0"/>
                            </a:rPr>
                            <m:t>/</m:t>
                          </m:r>
                          <m:r>
                            <a:rPr lang="en-US" sz="2700" i="1" dirty="0" smtClean="0">
                              <a:solidFill>
                                <a:prstClr val="black"/>
                              </a:solidFill>
                              <a:latin typeface="Cambria Math"/>
                            </a:rPr>
                            <m:t>3</m:t>
                          </m:r>
                        </m:sup>
                      </m:sSup>
                      <m:r>
                        <a:rPr lang="en-US" sz="2700" i="1" dirty="0">
                          <a:solidFill>
                            <a:prstClr val="black"/>
                          </a:solidFill>
                          <a:latin typeface="Cambria Math" panose="02040503050406030204" pitchFamily="18" charset="0"/>
                        </a:rPr>
                        <m:t>=</m:t>
                      </m:r>
                      <m:sSup>
                        <m:sSupPr>
                          <m:ctrlPr>
                            <a:rPr lang="en-US" sz="2700" i="1" dirty="0" smtClean="0">
                              <a:solidFill>
                                <a:prstClr val="black"/>
                              </a:solidFill>
                              <a:latin typeface="Cambria Math"/>
                            </a:rPr>
                          </m:ctrlPr>
                        </m:sSupPr>
                        <m:e>
                          <m:r>
                            <a:rPr lang="en-US" sz="2700" i="1" dirty="0" smtClean="0">
                              <a:solidFill>
                                <a:prstClr val="black"/>
                              </a:solidFill>
                              <a:latin typeface="Cambria Math"/>
                            </a:rPr>
                            <m:t>(</m:t>
                          </m:r>
                          <m:r>
                            <a:rPr lang="en-US" sz="2700" i="1" dirty="0" smtClean="0">
                              <a:solidFill>
                                <a:prstClr val="black"/>
                              </a:solidFill>
                              <a:latin typeface="Cambria Math"/>
                            </a:rPr>
                            <m:t>1</m:t>
                          </m:r>
                          <m:r>
                            <a:rPr lang="en-US" sz="2700" i="1" dirty="0" smtClean="0">
                              <a:solidFill>
                                <a:prstClr val="black"/>
                              </a:solidFill>
                              <a:latin typeface="Cambria Math"/>
                            </a:rPr>
                            <m:t>)</m:t>
                          </m:r>
                        </m:e>
                        <m:sup>
                          <m:r>
                            <a:rPr lang="en-US" sz="2700" i="1" dirty="0" smtClean="0">
                              <a:solidFill>
                                <a:prstClr val="black"/>
                              </a:solidFill>
                              <a:latin typeface="Cambria Math" panose="02040503050406030204" pitchFamily="18" charset="0"/>
                            </a:rPr>
                            <m:t>1</m:t>
                          </m:r>
                          <m:r>
                            <a:rPr lang="en-US" sz="2700" i="1" dirty="0" smtClean="0">
                              <a:solidFill>
                                <a:prstClr val="black"/>
                              </a:solidFill>
                              <a:latin typeface="Cambria Math" panose="02040503050406030204" pitchFamily="18" charset="0"/>
                            </a:rPr>
                            <m:t>/</m:t>
                          </m:r>
                          <m:r>
                            <a:rPr lang="en-US" sz="2700" i="1" dirty="0" smtClean="0">
                              <a:solidFill>
                                <a:prstClr val="black"/>
                              </a:solidFill>
                              <a:latin typeface="Cambria Math"/>
                            </a:rPr>
                            <m:t>3</m:t>
                          </m:r>
                        </m:sup>
                      </m:sSup>
                      <m:sSup>
                        <m:sSupPr>
                          <m:ctrlPr>
                            <a:rPr lang="en-US" sz="2700" i="1" dirty="0" smtClean="0">
                              <a:solidFill>
                                <a:prstClr val="black"/>
                              </a:solidFill>
                              <a:latin typeface="Cambria Math"/>
                            </a:rPr>
                          </m:ctrlPr>
                        </m:sSupPr>
                        <m:e>
                          <m:r>
                            <a:rPr lang="en-US" sz="2700" i="1" dirty="0" smtClean="0">
                              <a:solidFill>
                                <a:prstClr val="black"/>
                              </a:solidFill>
                              <a:latin typeface="Cambria Math" panose="02040503050406030204" pitchFamily="18" charset="0"/>
                            </a:rPr>
                            <m:t>𝑒</m:t>
                          </m:r>
                        </m:e>
                        <m:sup>
                          <m:r>
                            <a:rPr lang="fi-FI" sz="2700" i="1" dirty="0">
                              <a:solidFill>
                                <a:prstClr val="black"/>
                              </a:solidFill>
                              <a:latin typeface="Cambria Math" panose="02040503050406030204" pitchFamily="18" charset="0"/>
                            </a:rPr>
                            <m:t>𝑖</m:t>
                          </m:r>
                          <m:r>
                            <a:rPr lang="fi-FI" sz="2700" i="1" dirty="0">
                              <a:solidFill>
                                <a:prstClr val="black"/>
                              </a:solidFill>
                              <a:latin typeface="Cambria Math" panose="02040503050406030204" pitchFamily="18" charset="0"/>
                            </a:rPr>
                            <m:t>(</m:t>
                          </m:r>
                          <m:r>
                            <a:rPr lang="fi-FI" sz="2700" i="1" dirty="0">
                              <a:solidFill>
                                <a:prstClr val="black"/>
                              </a:solidFill>
                              <a:latin typeface="Cambria Math" panose="02040503050406030204" pitchFamily="18" charset="0"/>
                            </a:rPr>
                            <m:t>𝜋</m:t>
                          </m:r>
                          <m:r>
                            <a:rPr lang="fi-FI" sz="2700" i="1" dirty="0">
                              <a:solidFill>
                                <a:prstClr val="black"/>
                              </a:solidFill>
                              <a:latin typeface="Cambria Math" panose="02040503050406030204" pitchFamily="18" charset="0"/>
                            </a:rPr>
                            <m:t>/</m:t>
                          </m:r>
                          <m:r>
                            <a:rPr lang="en-US" sz="2700" i="1" dirty="0" smtClean="0">
                              <a:solidFill>
                                <a:prstClr val="black"/>
                              </a:solidFill>
                              <a:latin typeface="Cambria Math"/>
                            </a:rPr>
                            <m:t>6</m:t>
                          </m:r>
                          <m:r>
                            <a:rPr lang="fi-FI" sz="2700" i="1" dirty="0">
                              <a:solidFill>
                                <a:prstClr val="black"/>
                              </a:solidFill>
                              <a:latin typeface="Cambria Math" panose="02040503050406030204" pitchFamily="18" charset="0"/>
                            </a:rPr>
                            <m:t>)</m:t>
                          </m:r>
                        </m:sup>
                      </m:sSup>
                      <m:r>
                        <a:rPr lang="en-US" sz="2700" i="1" dirty="0" smtClean="0">
                          <a:solidFill>
                            <a:prstClr val="black"/>
                          </a:solidFill>
                          <a:latin typeface="Cambria Math"/>
                        </a:rPr>
                        <m:t>=</m:t>
                      </m:r>
                      <m:f>
                        <m:fPr>
                          <m:ctrlPr>
                            <a:rPr lang="en-US" sz="2700" i="1" dirty="0" smtClean="0">
                              <a:solidFill>
                                <a:prstClr val="black"/>
                              </a:solidFill>
                              <a:latin typeface="Cambria Math"/>
                            </a:rPr>
                          </m:ctrlPr>
                        </m:fPr>
                        <m:num>
                          <m:rad>
                            <m:radPr>
                              <m:degHide m:val="on"/>
                              <m:ctrlPr>
                                <a:rPr lang="en-US" sz="2700" i="1" dirty="0">
                                  <a:solidFill>
                                    <a:prstClr val="black"/>
                                  </a:solidFill>
                                  <a:latin typeface="Cambria Math"/>
                                </a:rPr>
                              </m:ctrlPr>
                            </m:radPr>
                            <m:deg/>
                            <m:e>
                              <m:r>
                                <a:rPr lang="en-US" sz="2700" i="1" dirty="0">
                                  <a:solidFill>
                                    <a:prstClr val="black"/>
                                  </a:solidFill>
                                  <a:latin typeface="Cambria Math"/>
                                </a:rPr>
                                <m:t>3</m:t>
                              </m:r>
                            </m:e>
                          </m:rad>
                        </m:num>
                        <m:den>
                          <m:r>
                            <a:rPr lang="en-US" sz="2700" i="1" dirty="0" smtClean="0">
                              <a:solidFill>
                                <a:prstClr val="black"/>
                              </a:solidFill>
                              <a:latin typeface="Cambria Math"/>
                            </a:rPr>
                            <m:t>2</m:t>
                          </m:r>
                        </m:den>
                      </m:f>
                      <m:r>
                        <a:rPr lang="en-US" sz="2700" i="1" dirty="0" smtClean="0">
                          <a:solidFill>
                            <a:prstClr val="black"/>
                          </a:solidFill>
                          <a:latin typeface="Cambria Math"/>
                        </a:rPr>
                        <m:t>+</m:t>
                      </m:r>
                      <m:r>
                        <a:rPr lang="en-US" sz="2700" i="1" dirty="0" smtClean="0">
                          <a:solidFill>
                            <a:prstClr val="black"/>
                          </a:solidFill>
                          <a:latin typeface="Cambria Math"/>
                        </a:rPr>
                        <m:t>𝑖</m:t>
                      </m:r>
                      <m:f>
                        <m:fPr>
                          <m:ctrlPr>
                            <a:rPr lang="en-US" sz="2700" i="1" dirty="0">
                              <a:solidFill>
                                <a:prstClr val="black"/>
                              </a:solidFill>
                              <a:latin typeface="Cambria Math"/>
                            </a:rPr>
                          </m:ctrlPr>
                        </m:fPr>
                        <m:num>
                          <m:r>
                            <a:rPr lang="en-US" sz="2700" i="1" dirty="0" smtClean="0">
                              <a:solidFill>
                                <a:prstClr val="black"/>
                              </a:solidFill>
                              <a:latin typeface="Cambria Math"/>
                            </a:rPr>
                            <m:t>1</m:t>
                          </m:r>
                        </m:num>
                        <m:den>
                          <m:r>
                            <a:rPr lang="en-US" sz="2700" i="1" dirty="0">
                              <a:solidFill>
                                <a:prstClr val="black"/>
                              </a:solidFill>
                              <a:latin typeface="Cambria Math"/>
                            </a:rPr>
                            <m:t>2</m:t>
                          </m:r>
                        </m:den>
                      </m:f>
                      <m:r>
                        <a:rPr lang="fi-FI" sz="2700" i="1" dirty="0" smtClean="0">
                          <a:solidFill>
                            <a:prstClr val="black"/>
                          </a:solidFill>
                          <a:latin typeface="Cambria Math" panose="02040503050406030204" pitchFamily="18" charset="0"/>
                        </a:rPr>
                        <m:t>.</m:t>
                      </m:r>
                    </m:oMath>
                  </m:oMathPara>
                </a14:m>
                <a:endParaRPr lang="en-US" sz="2700" dirty="0">
                  <a:solidFill>
                    <a:prstClr val="black"/>
                  </a:solidFill>
                </a:endParaRPr>
              </a:p>
            </p:txBody>
          </p:sp>
        </mc:Choice>
        <mc:Fallback xmlns="">
          <p:sp>
            <p:nvSpPr>
              <p:cNvPr id="3" name="Rectangle 2">
                <a:extLst>
                  <a:ext uri="{FF2B5EF4-FFF2-40B4-BE49-F238E27FC236}">
                    <a16:creationId xmlns:a16="http://schemas.microsoft.com/office/drawing/2014/main" xmlns:a14="http://schemas.microsoft.com/office/drawing/2010/main" xmlns="" id="{CA5C3A5E-C21A-42A9-BC23-EF49788FBF37}"/>
                  </a:ext>
                </a:extLst>
              </p:cNvPr>
              <p:cNvSpPr>
                <a:spLocks noRot="1" noChangeAspect="1" noMove="1" noResize="1" noEditPoints="1" noAdjustHandles="1" noChangeArrowheads="1" noChangeShapeType="1" noTextEdit="1"/>
              </p:cNvSpPr>
              <p:nvPr/>
            </p:nvSpPr>
            <p:spPr>
              <a:xfrm>
                <a:off x="491666" y="2690336"/>
                <a:ext cx="11547934" cy="3777637"/>
              </a:xfrm>
              <a:prstGeom prst="rect">
                <a:avLst/>
              </a:prstGeom>
              <a:blipFill rotWithShape="1">
                <a:blip r:embed="rId4"/>
                <a:stretch>
                  <a:fillRect l="-1003" t="-806"/>
                </a:stretch>
              </a:blipFill>
            </p:spPr>
            <p:txBody>
              <a:bodyPr/>
              <a:lstStyle/>
              <a:p>
                <a:r>
                  <a:rPr lang="en-US">
                    <a:noFill/>
                  </a:rPr>
                  <a:t> </a:t>
                </a:r>
              </a:p>
            </p:txBody>
          </p:sp>
        </mc:Fallback>
      </mc:AlternateContent>
    </p:spTree>
    <p:extLst>
      <p:ext uri="{BB962C8B-B14F-4D97-AF65-F5344CB8AC3E}">
        <p14:creationId xmlns:p14="http://schemas.microsoft.com/office/powerpoint/2010/main" val="15627897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bject 2"/>
              <p:cNvSpPr txBox="1"/>
              <p:nvPr/>
            </p:nvSpPr>
            <p:spPr>
              <a:xfrm>
                <a:off x="381000" y="799033"/>
                <a:ext cx="11658600" cy="5912516"/>
              </a:xfrm>
              <a:prstGeom prst="rect">
                <a:avLst/>
              </a:prstGeom>
            </p:spPr>
            <p:txBody>
              <a:bodyPr vert="horz" wrap="square" lIns="0" tIns="12065" rIns="0" bIns="0" rtlCol="0">
                <a:spAutoFit/>
              </a:bodyPr>
              <a:lstStyle/>
              <a:p>
                <a:pPr marL="342900" indent="-342900" algn="just">
                  <a:buFont typeface="Arial" pitchFamily="34" charset="0"/>
                  <a:buChar char="•"/>
                </a:pPr>
                <a:r>
                  <a:rPr lang="en-US" sz="2450" dirty="0" smtClean="0">
                    <a:solidFill>
                      <a:prstClr val="black"/>
                    </a:solidFill>
                  </a:rPr>
                  <a:t>The principal square root function </a:t>
                </a:r>
                <a14:m>
                  <m:oMath xmlns:m="http://schemas.openxmlformats.org/officeDocument/2006/math">
                    <m:sSup>
                      <m:sSupPr>
                        <m:ctrlPr>
                          <a:rPr lang="en-US" sz="2450" i="1">
                            <a:solidFill>
                              <a:prstClr val="black"/>
                            </a:solidFill>
                            <a:latin typeface="Cambria Math"/>
                          </a:rPr>
                        </m:ctrlPr>
                      </m:sSupPr>
                      <m:e>
                        <m:r>
                          <a:rPr lang="en-US" sz="2450" i="1">
                            <a:solidFill>
                              <a:prstClr val="black"/>
                            </a:solidFill>
                            <a:latin typeface="Cambria Math" panose="02040503050406030204" pitchFamily="18" charset="0"/>
                          </a:rPr>
                          <m:t>𝑧</m:t>
                        </m:r>
                      </m:e>
                      <m:sup>
                        <m:r>
                          <a:rPr lang="en-US" sz="2450" i="1">
                            <a:solidFill>
                              <a:prstClr val="black"/>
                            </a:solidFill>
                            <a:latin typeface="Cambria Math" panose="02040503050406030204" pitchFamily="18" charset="0"/>
                          </a:rPr>
                          <m:t>1</m:t>
                        </m:r>
                        <m:r>
                          <a:rPr lang="en-US" sz="2450" i="1">
                            <a:solidFill>
                              <a:prstClr val="black"/>
                            </a:solidFill>
                            <a:latin typeface="Cambria Math" panose="02040503050406030204" pitchFamily="18" charset="0"/>
                          </a:rPr>
                          <m:t>/</m:t>
                        </m:r>
                        <m:r>
                          <a:rPr lang="en-US" sz="2450" i="1">
                            <a:solidFill>
                              <a:prstClr val="black"/>
                            </a:solidFill>
                            <a:latin typeface="Cambria Math" panose="02040503050406030204" pitchFamily="18" charset="0"/>
                          </a:rPr>
                          <m:t>2</m:t>
                        </m:r>
                      </m:sup>
                    </m:sSup>
                  </m:oMath>
                </a14:m>
                <a:r>
                  <a:rPr lang="en-US" sz="2450" dirty="0">
                    <a:solidFill>
                      <a:prstClr val="black"/>
                    </a:solidFill>
                  </a:rPr>
                  <a:t> given </a:t>
                </a:r>
                <a:r>
                  <a:rPr lang="en-US" sz="2450" dirty="0" smtClean="0">
                    <a:solidFill>
                      <a:prstClr val="black"/>
                    </a:solidFill>
                  </a:rPr>
                  <a:t>by </a:t>
                </a:r>
                <a14:m>
                  <m:oMath xmlns:m="http://schemas.openxmlformats.org/officeDocument/2006/math">
                    <m:r>
                      <a:rPr lang="en-US" sz="2450" i="1" dirty="0" smtClean="0">
                        <a:solidFill>
                          <a:prstClr val="black"/>
                        </a:solidFill>
                        <a:latin typeface="Cambria Math"/>
                      </a:rPr>
                      <m:t>(∗)</m:t>
                    </m:r>
                  </m:oMath>
                </a14:m>
                <a:r>
                  <a:rPr lang="en-US" sz="2450" dirty="0" smtClean="0">
                    <a:solidFill>
                      <a:prstClr val="black"/>
                    </a:solidFill>
                  </a:rPr>
                  <a:t> </a:t>
                </a:r>
                <a:r>
                  <a:rPr lang="en-US" sz="2450" dirty="0">
                    <a:solidFill>
                      <a:prstClr val="black"/>
                    </a:solidFill>
                  </a:rPr>
                  <a:t>is </a:t>
                </a:r>
                <a:r>
                  <a:rPr lang="en-US" sz="2450" i="1" dirty="0">
                    <a:solidFill>
                      <a:prstClr val="black"/>
                    </a:solidFill>
                  </a:rPr>
                  <a:t>an </a:t>
                </a:r>
                <a:r>
                  <a:rPr lang="en-US" sz="2450" dirty="0">
                    <a:solidFill>
                      <a:prstClr val="black"/>
                    </a:solidFill>
                  </a:rPr>
                  <a:t>inverse function of the </a:t>
                </a:r>
                <a:r>
                  <a:rPr lang="en-US" sz="2450" dirty="0" smtClean="0">
                    <a:solidFill>
                      <a:prstClr val="black"/>
                    </a:solidFill>
                  </a:rPr>
                  <a:t>squaring </a:t>
                </a:r>
                <a:r>
                  <a:rPr lang="en-US" sz="2450" dirty="0">
                    <a:solidFill>
                      <a:prstClr val="black"/>
                    </a:solidFill>
                  </a:rPr>
                  <a:t>function </a:t>
                </a:r>
                <a14:m>
                  <m:oMath xmlns:m="http://schemas.openxmlformats.org/officeDocument/2006/math">
                    <m:sSup>
                      <m:sSupPr>
                        <m:ctrlPr>
                          <a:rPr lang="en-US" sz="2450" i="1">
                            <a:solidFill>
                              <a:prstClr val="black"/>
                            </a:solidFill>
                            <a:latin typeface="Cambria Math"/>
                          </a:rPr>
                        </m:ctrlPr>
                      </m:sSupPr>
                      <m:e>
                        <m:r>
                          <a:rPr lang="en-US" sz="2450" i="1">
                            <a:solidFill>
                              <a:prstClr val="black"/>
                            </a:solidFill>
                            <a:latin typeface="Cambria Math" panose="02040503050406030204" pitchFamily="18" charset="0"/>
                          </a:rPr>
                          <m:t>𝑧</m:t>
                        </m:r>
                      </m:e>
                      <m:sup>
                        <m:r>
                          <a:rPr lang="en-US" sz="2450" i="1" smtClean="0">
                            <a:solidFill>
                              <a:prstClr val="black"/>
                            </a:solidFill>
                            <a:latin typeface="Cambria Math"/>
                          </a:rPr>
                          <m:t>2</m:t>
                        </m:r>
                      </m:sup>
                    </m:sSup>
                  </m:oMath>
                </a14:m>
                <a:r>
                  <a:rPr lang="en-US" sz="2450" dirty="0" smtClean="0">
                    <a:solidFill>
                      <a:prstClr val="black"/>
                    </a:solidFill>
                  </a:rPr>
                  <a:t>.</a:t>
                </a:r>
                <a:r>
                  <a:rPr lang="en-US" sz="2450" dirty="0">
                    <a:solidFill>
                      <a:prstClr val="black"/>
                    </a:solidFill>
                  </a:rPr>
                  <a:t> </a:t>
                </a:r>
              </a:p>
              <a:p>
                <a:pPr marL="342900" indent="-342900" algn="just">
                  <a:buFont typeface="Arial" pitchFamily="34" charset="0"/>
                  <a:buChar char="•"/>
                </a:pPr>
                <a:endParaRPr lang="en-US" sz="300" dirty="0" smtClean="0">
                  <a:solidFill>
                    <a:prstClr val="black"/>
                  </a:solidFill>
                </a:endParaRPr>
              </a:p>
              <a:p>
                <a:pPr marL="342900" indent="-342900" algn="just">
                  <a:buFont typeface="Arial" pitchFamily="34" charset="0"/>
                  <a:buChar char="•"/>
                </a:pPr>
                <a:r>
                  <a:rPr lang="en-US" sz="2450" dirty="0" smtClean="0">
                    <a:solidFill>
                      <a:prstClr val="black"/>
                    </a:solidFill>
                  </a:rPr>
                  <a:t>A </a:t>
                </a:r>
                <a:r>
                  <a:rPr lang="en-US" sz="2450" dirty="0">
                    <a:solidFill>
                      <a:prstClr val="black"/>
                    </a:solidFill>
                  </a:rPr>
                  <a:t>real function must be </a:t>
                </a:r>
                <a:r>
                  <a:rPr lang="en-US" sz="2450" b="1" dirty="0">
                    <a:solidFill>
                      <a:prstClr val="black"/>
                    </a:solidFill>
                  </a:rPr>
                  <a:t>one-to-one</a:t>
                </a:r>
                <a:r>
                  <a:rPr lang="en-US" sz="2450" dirty="0">
                    <a:solidFill>
                      <a:prstClr val="black"/>
                    </a:solidFill>
                  </a:rPr>
                  <a:t> in order to have an inverse </a:t>
                </a:r>
                <a:r>
                  <a:rPr lang="en-US" sz="2450" dirty="0" smtClean="0">
                    <a:solidFill>
                      <a:prstClr val="black"/>
                    </a:solidFill>
                  </a:rPr>
                  <a:t>function. The </a:t>
                </a:r>
                <a:r>
                  <a:rPr lang="en-US" sz="2450" dirty="0">
                    <a:solidFill>
                      <a:prstClr val="black"/>
                    </a:solidFill>
                  </a:rPr>
                  <a:t>same is true for a complex function. The definition of a </a:t>
                </a:r>
                <a:r>
                  <a:rPr lang="en-US" sz="2450" dirty="0" smtClean="0">
                    <a:solidFill>
                      <a:prstClr val="black"/>
                    </a:solidFill>
                  </a:rPr>
                  <a:t>one-to-one complex </a:t>
                </a:r>
                <a:r>
                  <a:rPr lang="en-US" sz="2450" dirty="0">
                    <a:solidFill>
                      <a:prstClr val="black"/>
                    </a:solidFill>
                  </a:rPr>
                  <a:t>function is analogous to that for a real function. </a:t>
                </a:r>
                <a:endParaRPr lang="en-US" sz="2450" dirty="0" smtClean="0">
                  <a:solidFill>
                    <a:prstClr val="black"/>
                  </a:solidFill>
                </a:endParaRPr>
              </a:p>
              <a:p>
                <a:pPr marL="342900" indent="-342900" algn="just">
                  <a:buFont typeface="Arial" pitchFamily="34" charset="0"/>
                  <a:buChar char="•"/>
                </a:pPr>
                <a:endParaRPr lang="en-US" sz="300" dirty="0" smtClean="0">
                  <a:solidFill>
                    <a:prstClr val="black"/>
                  </a:solidFill>
                </a:endParaRPr>
              </a:p>
              <a:p>
                <a:pPr marL="342900" indent="-342900" algn="just">
                  <a:buFont typeface="Arial" pitchFamily="34" charset="0"/>
                  <a:buChar char="•"/>
                </a:pPr>
                <a:r>
                  <a:rPr lang="en-US" sz="2450" dirty="0" smtClean="0">
                    <a:solidFill>
                      <a:prstClr val="black"/>
                    </a:solidFill>
                  </a:rPr>
                  <a:t>A complex function </a:t>
                </a:r>
                <a:r>
                  <a:rPr lang="en-US" sz="2450" i="1" dirty="0">
                    <a:solidFill>
                      <a:prstClr val="black"/>
                    </a:solidFill>
                  </a:rPr>
                  <a:t>f </a:t>
                </a:r>
                <a:r>
                  <a:rPr lang="en-US" sz="2450" dirty="0">
                    <a:solidFill>
                      <a:prstClr val="black"/>
                    </a:solidFill>
                  </a:rPr>
                  <a:t>is </a:t>
                </a:r>
                <a:r>
                  <a:rPr lang="en-US" sz="2450" b="1" dirty="0">
                    <a:solidFill>
                      <a:prstClr val="black"/>
                    </a:solidFill>
                  </a:rPr>
                  <a:t>one-to-one </a:t>
                </a:r>
                <a:r>
                  <a:rPr lang="en-US" sz="2450" dirty="0">
                    <a:solidFill>
                      <a:prstClr val="black"/>
                    </a:solidFill>
                  </a:rPr>
                  <a:t>if each point </a:t>
                </a:r>
                <a14:m>
                  <m:oMath xmlns:m="http://schemas.openxmlformats.org/officeDocument/2006/math">
                    <m:r>
                      <a:rPr lang="en-US" sz="2450" i="1" dirty="0" smtClean="0">
                        <a:solidFill>
                          <a:prstClr val="black"/>
                        </a:solidFill>
                        <a:latin typeface="Cambria Math"/>
                      </a:rPr>
                      <m:t>𝑤</m:t>
                    </m:r>
                  </m:oMath>
                </a14:m>
                <a:r>
                  <a:rPr lang="en-US" sz="2450" i="1" dirty="0">
                    <a:solidFill>
                      <a:prstClr val="black"/>
                    </a:solidFill>
                  </a:rPr>
                  <a:t> </a:t>
                </a:r>
                <a:r>
                  <a:rPr lang="en-US" sz="2450" dirty="0">
                    <a:solidFill>
                      <a:prstClr val="black"/>
                    </a:solidFill>
                  </a:rPr>
                  <a:t>in the range of </a:t>
                </a:r>
                <a14:m>
                  <m:oMath xmlns:m="http://schemas.openxmlformats.org/officeDocument/2006/math">
                    <m:r>
                      <a:rPr lang="en-US" sz="2450" i="1" dirty="0" smtClean="0">
                        <a:solidFill>
                          <a:prstClr val="black"/>
                        </a:solidFill>
                        <a:latin typeface="Cambria Math"/>
                      </a:rPr>
                      <m:t>𝑓</m:t>
                    </m:r>
                  </m:oMath>
                </a14:m>
                <a:r>
                  <a:rPr lang="en-US" sz="2450" i="1" dirty="0">
                    <a:solidFill>
                      <a:prstClr val="black"/>
                    </a:solidFill>
                  </a:rPr>
                  <a:t> </a:t>
                </a:r>
                <a:r>
                  <a:rPr lang="en-US" sz="2450" dirty="0">
                    <a:solidFill>
                      <a:prstClr val="black"/>
                    </a:solidFill>
                  </a:rPr>
                  <a:t>is the image </a:t>
                </a:r>
                <a:r>
                  <a:rPr lang="en-US" sz="2450" dirty="0" smtClean="0">
                    <a:solidFill>
                      <a:prstClr val="black"/>
                    </a:solidFill>
                  </a:rPr>
                  <a:t>of a </a:t>
                </a:r>
                <a:r>
                  <a:rPr lang="en-US" sz="2450" dirty="0">
                    <a:solidFill>
                      <a:prstClr val="black"/>
                    </a:solidFill>
                  </a:rPr>
                  <a:t>unique point </a:t>
                </a:r>
                <a14:m>
                  <m:oMath xmlns:m="http://schemas.openxmlformats.org/officeDocument/2006/math">
                    <m:r>
                      <a:rPr lang="en-US" sz="2450" i="1" dirty="0" smtClean="0">
                        <a:solidFill>
                          <a:prstClr val="black"/>
                        </a:solidFill>
                        <a:latin typeface="Cambria Math"/>
                      </a:rPr>
                      <m:t>𝑧</m:t>
                    </m:r>
                  </m:oMath>
                </a14:m>
                <a:r>
                  <a:rPr lang="en-US" sz="2450" dirty="0">
                    <a:solidFill>
                      <a:prstClr val="black"/>
                    </a:solidFill>
                  </a:rPr>
                  <a:t>, called the </a:t>
                </a:r>
                <a:r>
                  <a:rPr lang="en-US" sz="2450" i="1" dirty="0">
                    <a:solidFill>
                      <a:prstClr val="black"/>
                    </a:solidFill>
                  </a:rPr>
                  <a:t>pre-image </a:t>
                </a:r>
                <a:r>
                  <a:rPr lang="en-US" sz="2450" dirty="0">
                    <a:solidFill>
                      <a:prstClr val="black"/>
                    </a:solidFill>
                  </a:rPr>
                  <a:t>of </a:t>
                </a:r>
                <a:r>
                  <a:rPr lang="en-US" sz="2450" i="1" dirty="0" smtClean="0">
                    <a:solidFill>
                      <a:prstClr val="black"/>
                    </a:solidFill>
                  </a:rPr>
                  <a:t>w</a:t>
                </a:r>
                <a:r>
                  <a:rPr lang="en-US" sz="2450" dirty="0" smtClean="0">
                    <a:solidFill>
                      <a:prstClr val="black"/>
                    </a:solidFill>
                  </a:rPr>
                  <a:t>, </a:t>
                </a:r>
                <a:r>
                  <a:rPr lang="en-US" sz="2450" dirty="0">
                    <a:solidFill>
                      <a:prstClr val="black"/>
                    </a:solidFill>
                  </a:rPr>
                  <a:t>in the domain of </a:t>
                </a:r>
                <a14:m>
                  <m:oMath xmlns:m="http://schemas.openxmlformats.org/officeDocument/2006/math">
                    <m:r>
                      <a:rPr lang="en-US" sz="2450" i="1" dirty="0" smtClean="0">
                        <a:solidFill>
                          <a:prstClr val="black"/>
                        </a:solidFill>
                        <a:latin typeface="Cambria Math"/>
                      </a:rPr>
                      <m:t>𝑓</m:t>
                    </m:r>
                  </m:oMath>
                </a14:m>
                <a:r>
                  <a:rPr lang="en-US" sz="2450" dirty="0">
                    <a:solidFill>
                      <a:prstClr val="black"/>
                    </a:solidFill>
                  </a:rPr>
                  <a:t>. That is, </a:t>
                </a:r>
                <a14:m>
                  <m:oMath xmlns:m="http://schemas.openxmlformats.org/officeDocument/2006/math">
                    <m:r>
                      <a:rPr lang="en-US" sz="2450" i="1" dirty="0" smtClean="0">
                        <a:solidFill>
                          <a:prstClr val="black"/>
                        </a:solidFill>
                        <a:latin typeface="Cambria Math"/>
                      </a:rPr>
                      <m:t>𝑓</m:t>
                    </m:r>
                  </m:oMath>
                </a14:m>
                <a:r>
                  <a:rPr lang="en-US" sz="2450" dirty="0" smtClean="0">
                    <a:solidFill>
                      <a:prstClr val="black"/>
                    </a:solidFill>
                  </a:rPr>
                  <a:t> </a:t>
                </a:r>
                <a:r>
                  <a:rPr lang="en-US" sz="2450" dirty="0">
                    <a:solidFill>
                      <a:prstClr val="black"/>
                    </a:solidFill>
                  </a:rPr>
                  <a:t>is one-to-one if whenever </a:t>
                </a:r>
                <a14:m>
                  <m:oMath xmlns:m="http://schemas.openxmlformats.org/officeDocument/2006/math">
                    <m:r>
                      <a:rPr lang="en-US" sz="2450" i="1" dirty="0" smtClean="0">
                        <a:solidFill>
                          <a:srgbClr val="0070C0"/>
                        </a:solidFill>
                        <a:latin typeface="Cambria Math"/>
                      </a:rPr>
                      <m:t>𝑓</m:t>
                    </m:r>
                    <m:r>
                      <a:rPr lang="en-US" sz="2450" i="1" dirty="0" smtClean="0">
                        <a:solidFill>
                          <a:srgbClr val="0070C0"/>
                        </a:solidFill>
                        <a:latin typeface="Cambria Math"/>
                      </a:rPr>
                      <m:t>(</m:t>
                    </m:r>
                    <m:sSub>
                      <m:sSubPr>
                        <m:ctrlPr>
                          <a:rPr lang="en-US" sz="2450" i="1" dirty="0" smtClean="0">
                            <a:solidFill>
                              <a:srgbClr val="0070C0"/>
                            </a:solidFill>
                            <a:latin typeface="Cambria Math"/>
                          </a:rPr>
                        </m:ctrlPr>
                      </m:sSubPr>
                      <m:e>
                        <m:r>
                          <a:rPr lang="en-US" sz="2450" i="1" dirty="0" smtClean="0">
                            <a:solidFill>
                              <a:srgbClr val="0070C0"/>
                            </a:solidFill>
                            <a:latin typeface="Cambria Math"/>
                          </a:rPr>
                          <m:t>𝑧</m:t>
                        </m:r>
                      </m:e>
                      <m:sub>
                        <m:r>
                          <a:rPr lang="en-US" sz="2450" i="1" dirty="0" smtClean="0">
                            <a:solidFill>
                              <a:srgbClr val="0070C0"/>
                            </a:solidFill>
                            <a:latin typeface="Cambria Math"/>
                          </a:rPr>
                          <m:t>1</m:t>
                        </m:r>
                      </m:sub>
                    </m:sSub>
                    <m:r>
                      <a:rPr lang="en-US" sz="2450" i="1" dirty="0" smtClean="0">
                        <a:solidFill>
                          <a:srgbClr val="0070C0"/>
                        </a:solidFill>
                        <a:latin typeface="Cambria Math"/>
                      </a:rPr>
                      <m:t>)=</m:t>
                    </m:r>
                    <m:r>
                      <a:rPr lang="en-US" sz="2450" i="1" dirty="0" smtClean="0">
                        <a:solidFill>
                          <a:srgbClr val="0070C0"/>
                        </a:solidFill>
                        <a:latin typeface="Cambria Math"/>
                      </a:rPr>
                      <m:t>𝑓</m:t>
                    </m:r>
                    <m:r>
                      <a:rPr lang="en-US" sz="2450" i="1" dirty="0" smtClean="0">
                        <a:solidFill>
                          <a:srgbClr val="0070C0"/>
                        </a:solidFill>
                        <a:latin typeface="Cambria Math"/>
                      </a:rPr>
                      <m:t>(</m:t>
                    </m:r>
                    <m:sSub>
                      <m:sSubPr>
                        <m:ctrlPr>
                          <a:rPr lang="en-US" sz="2450" i="1" dirty="0" smtClean="0">
                            <a:solidFill>
                              <a:srgbClr val="0070C0"/>
                            </a:solidFill>
                            <a:latin typeface="Cambria Math"/>
                          </a:rPr>
                        </m:ctrlPr>
                      </m:sSubPr>
                      <m:e>
                        <m:r>
                          <a:rPr lang="en-US" sz="2450" i="1" dirty="0" smtClean="0">
                            <a:solidFill>
                              <a:srgbClr val="0070C0"/>
                            </a:solidFill>
                            <a:latin typeface="Cambria Math"/>
                          </a:rPr>
                          <m:t>𝑧</m:t>
                        </m:r>
                      </m:e>
                      <m:sub>
                        <m:r>
                          <a:rPr lang="en-US" sz="2450" i="1" dirty="0" smtClean="0">
                            <a:solidFill>
                              <a:srgbClr val="0070C0"/>
                            </a:solidFill>
                            <a:latin typeface="Cambria Math"/>
                          </a:rPr>
                          <m:t>2</m:t>
                        </m:r>
                      </m:sub>
                    </m:sSub>
                    <m:r>
                      <a:rPr lang="en-US" sz="2450" i="1" dirty="0">
                        <a:solidFill>
                          <a:srgbClr val="0070C0"/>
                        </a:solidFill>
                        <a:latin typeface="Cambria Math"/>
                      </a:rPr>
                      <m:t>),</m:t>
                    </m:r>
                  </m:oMath>
                </a14:m>
                <a:r>
                  <a:rPr lang="en-US" sz="2450" dirty="0">
                    <a:solidFill>
                      <a:srgbClr val="0070C0"/>
                    </a:solidFill>
                  </a:rPr>
                  <a:t> then </a:t>
                </a:r>
                <a14:m>
                  <m:oMath xmlns:m="http://schemas.openxmlformats.org/officeDocument/2006/math">
                    <m:sSub>
                      <m:sSubPr>
                        <m:ctrlPr>
                          <a:rPr lang="en-US" sz="2450" i="1" dirty="0">
                            <a:solidFill>
                              <a:srgbClr val="0070C0"/>
                            </a:solidFill>
                            <a:latin typeface="Cambria Math"/>
                          </a:rPr>
                        </m:ctrlPr>
                      </m:sSubPr>
                      <m:e>
                        <m:r>
                          <a:rPr lang="en-US" sz="2450" i="1" dirty="0">
                            <a:solidFill>
                              <a:srgbClr val="0070C0"/>
                            </a:solidFill>
                            <a:latin typeface="Cambria Math"/>
                          </a:rPr>
                          <m:t>𝑧</m:t>
                        </m:r>
                      </m:e>
                      <m:sub>
                        <m:r>
                          <a:rPr lang="en-US" sz="2450" i="1" dirty="0" smtClean="0">
                            <a:solidFill>
                              <a:srgbClr val="0070C0"/>
                            </a:solidFill>
                            <a:latin typeface="Cambria Math"/>
                          </a:rPr>
                          <m:t>1</m:t>
                        </m:r>
                      </m:sub>
                    </m:sSub>
                    <m:r>
                      <a:rPr lang="en-US" sz="2450" i="1" dirty="0" smtClean="0">
                        <a:solidFill>
                          <a:srgbClr val="0070C0"/>
                        </a:solidFill>
                        <a:latin typeface="Cambria Math"/>
                      </a:rPr>
                      <m:t>=</m:t>
                    </m:r>
                    <m:sSub>
                      <m:sSubPr>
                        <m:ctrlPr>
                          <a:rPr lang="en-US" sz="2450" i="1" dirty="0">
                            <a:solidFill>
                              <a:srgbClr val="0070C0"/>
                            </a:solidFill>
                            <a:latin typeface="Cambria Math"/>
                          </a:rPr>
                        </m:ctrlPr>
                      </m:sSubPr>
                      <m:e>
                        <m:r>
                          <a:rPr lang="en-US" sz="2450" i="1" dirty="0">
                            <a:solidFill>
                              <a:srgbClr val="0070C0"/>
                            </a:solidFill>
                            <a:latin typeface="Cambria Math"/>
                          </a:rPr>
                          <m:t>𝑧</m:t>
                        </m:r>
                      </m:e>
                      <m:sub>
                        <m:r>
                          <a:rPr lang="en-US" sz="2450" i="1" dirty="0">
                            <a:solidFill>
                              <a:srgbClr val="0070C0"/>
                            </a:solidFill>
                            <a:latin typeface="Cambria Math"/>
                          </a:rPr>
                          <m:t>2</m:t>
                        </m:r>
                      </m:sub>
                    </m:sSub>
                  </m:oMath>
                </a14:m>
                <a:r>
                  <a:rPr lang="en-US" sz="2450" dirty="0">
                    <a:solidFill>
                      <a:prstClr val="black"/>
                    </a:solidFill>
                  </a:rPr>
                  <a:t>. Put another way, </a:t>
                </a:r>
                <a:r>
                  <a:rPr lang="en-US" sz="2450" dirty="0" smtClean="0">
                    <a:solidFill>
                      <a:prstClr val="black"/>
                    </a:solidFill>
                  </a:rPr>
                  <a:t>if </a:t>
                </a:r>
                <a14:m>
                  <m:oMath xmlns:m="http://schemas.openxmlformats.org/officeDocument/2006/math">
                    <m:sSub>
                      <m:sSubPr>
                        <m:ctrlPr>
                          <a:rPr lang="en-US" sz="2450" i="1" dirty="0" smtClean="0">
                            <a:solidFill>
                              <a:srgbClr val="0070C0"/>
                            </a:solidFill>
                            <a:latin typeface="Cambria Math"/>
                          </a:rPr>
                        </m:ctrlPr>
                      </m:sSubPr>
                      <m:e>
                        <m:r>
                          <a:rPr lang="en-US" sz="2450" i="1" dirty="0">
                            <a:solidFill>
                              <a:srgbClr val="0070C0"/>
                            </a:solidFill>
                            <a:latin typeface="Cambria Math"/>
                          </a:rPr>
                          <m:t>𝑧</m:t>
                        </m:r>
                      </m:e>
                      <m:sub>
                        <m:r>
                          <a:rPr lang="en-US" sz="2450" i="1" dirty="0" smtClean="0">
                            <a:solidFill>
                              <a:srgbClr val="0070C0"/>
                            </a:solidFill>
                            <a:latin typeface="Cambria Math"/>
                          </a:rPr>
                          <m:t>1</m:t>
                        </m:r>
                      </m:sub>
                    </m:sSub>
                    <m:r>
                      <a:rPr lang="en-US" sz="2450" i="1" dirty="0" smtClean="0">
                        <a:solidFill>
                          <a:srgbClr val="0070C0"/>
                        </a:solidFill>
                        <a:latin typeface="Cambria Math"/>
                        <a:ea typeface="Cambria Math"/>
                      </a:rPr>
                      <m:t>≠</m:t>
                    </m:r>
                    <m:sSub>
                      <m:sSubPr>
                        <m:ctrlPr>
                          <a:rPr lang="en-US" sz="2450" i="1" dirty="0">
                            <a:solidFill>
                              <a:srgbClr val="0070C0"/>
                            </a:solidFill>
                            <a:latin typeface="Cambria Math"/>
                          </a:rPr>
                        </m:ctrlPr>
                      </m:sSubPr>
                      <m:e>
                        <m:r>
                          <a:rPr lang="en-US" sz="2450" i="1" dirty="0">
                            <a:solidFill>
                              <a:srgbClr val="0070C0"/>
                            </a:solidFill>
                            <a:latin typeface="Cambria Math"/>
                          </a:rPr>
                          <m:t>𝑧</m:t>
                        </m:r>
                      </m:e>
                      <m:sub>
                        <m:r>
                          <a:rPr lang="en-US" sz="2450" i="1" dirty="0">
                            <a:solidFill>
                              <a:srgbClr val="0070C0"/>
                            </a:solidFill>
                            <a:latin typeface="Cambria Math"/>
                          </a:rPr>
                          <m:t>2</m:t>
                        </m:r>
                      </m:sub>
                    </m:sSub>
                  </m:oMath>
                </a14:m>
                <a:r>
                  <a:rPr lang="en-US" sz="2450" dirty="0">
                    <a:solidFill>
                      <a:srgbClr val="0070C0"/>
                    </a:solidFill>
                  </a:rPr>
                  <a:t>, then </a:t>
                </a:r>
                <a14:m>
                  <m:oMath xmlns:m="http://schemas.openxmlformats.org/officeDocument/2006/math">
                    <m:r>
                      <a:rPr lang="en-US" sz="2450" i="1" dirty="0" smtClean="0">
                        <a:solidFill>
                          <a:srgbClr val="0070C0"/>
                        </a:solidFill>
                        <a:latin typeface="Cambria Math"/>
                      </a:rPr>
                      <m:t>𝑓</m:t>
                    </m:r>
                    <m:r>
                      <a:rPr lang="en-US" sz="2450" i="1" dirty="0" smtClean="0">
                        <a:solidFill>
                          <a:srgbClr val="0070C0"/>
                        </a:solidFill>
                        <a:latin typeface="Cambria Math"/>
                      </a:rPr>
                      <m:t>(</m:t>
                    </m:r>
                    <m:sSub>
                      <m:sSubPr>
                        <m:ctrlPr>
                          <a:rPr lang="en-US" sz="2450" i="1" dirty="0">
                            <a:solidFill>
                              <a:srgbClr val="0070C0"/>
                            </a:solidFill>
                            <a:latin typeface="Cambria Math"/>
                          </a:rPr>
                        </m:ctrlPr>
                      </m:sSubPr>
                      <m:e>
                        <m:r>
                          <a:rPr lang="en-US" sz="2450" i="1" dirty="0">
                            <a:solidFill>
                              <a:srgbClr val="0070C0"/>
                            </a:solidFill>
                            <a:latin typeface="Cambria Math"/>
                          </a:rPr>
                          <m:t>𝑧</m:t>
                        </m:r>
                      </m:e>
                      <m:sub>
                        <m:r>
                          <a:rPr lang="en-US" sz="2450" i="1" dirty="0">
                            <a:solidFill>
                              <a:srgbClr val="0070C0"/>
                            </a:solidFill>
                            <a:latin typeface="Cambria Math"/>
                          </a:rPr>
                          <m:t>1</m:t>
                        </m:r>
                      </m:sub>
                    </m:sSub>
                    <m:r>
                      <a:rPr lang="en-US" sz="2450" i="1" dirty="0">
                        <a:solidFill>
                          <a:srgbClr val="0070C0"/>
                        </a:solidFill>
                        <a:latin typeface="Cambria Math"/>
                      </a:rPr>
                      <m:t>)</m:t>
                    </m:r>
                    <m:r>
                      <a:rPr lang="en-US" sz="2450" i="1" dirty="0" smtClean="0">
                        <a:solidFill>
                          <a:srgbClr val="0070C0"/>
                        </a:solidFill>
                        <a:latin typeface="Cambria Math"/>
                        <a:ea typeface="Cambria Math"/>
                      </a:rPr>
                      <m:t>≠</m:t>
                    </m:r>
                    <m:r>
                      <a:rPr lang="en-US" sz="2450" i="1" dirty="0">
                        <a:solidFill>
                          <a:srgbClr val="0070C0"/>
                        </a:solidFill>
                        <a:latin typeface="Cambria Math"/>
                      </a:rPr>
                      <m:t>𝑓</m:t>
                    </m:r>
                    <m:r>
                      <a:rPr lang="en-US" sz="2450" i="1" dirty="0">
                        <a:solidFill>
                          <a:srgbClr val="0070C0"/>
                        </a:solidFill>
                        <a:latin typeface="Cambria Math"/>
                      </a:rPr>
                      <m:t>(</m:t>
                    </m:r>
                    <m:sSub>
                      <m:sSubPr>
                        <m:ctrlPr>
                          <a:rPr lang="en-US" sz="2450" i="1" dirty="0">
                            <a:solidFill>
                              <a:srgbClr val="0070C0"/>
                            </a:solidFill>
                            <a:latin typeface="Cambria Math"/>
                          </a:rPr>
                        </m:ctrlPr>
                      </m:sSubPr>
                      <m:e>
                        <m:r>
                          <a:rPr lang="en-US" sz="2450" i="1" dirty="0">
                            <a:solidFill>
                              <a:srgbClr val="0070C0"/>
                            </a:solidFill>
                            <a:latin typeface="Cambria Math"/>
                          </a:rPr>
                          <m:t>𝑧</m:t>
                        </m:r>
                      </m:e>
                      <m:sub>
                        <m:r>
                          <a:rPr lang="en-US" sz="2450" i="1" dirty="0">
                            <a:solidFill>
                              <a:srgbClr val="0070C0"/>
                            </a:solidFill>
                            <a:latin typeface="Cambria Math"/>
                          </a:rPr>
                          <m:t>2</m:t>
                        </m:r>
                      </m:sub>
                    </m:sSub>
                    <m:r>
                      <a:rPr lang="en-US" sz="2450" i="1" dirty="0">
                        <a:solidFill>
                          <a:srgbClr val="0070C0"/>
                        </a:solidFill>
                        <a:latin typeface="Cambria Math"/>
                      </a:rPr>
                      <m:t>)</m:t>
                    </m:r>
                  </m:oMath>
                </a14:m>
                <a:r>
                  <a:rPr lang="en-US" sz="2450" dirty="0">
                    <a:solidFill>
                      <a:prstClr val="black"/>
                    </a:solidFill>
                  </a:rPr>
                  <a:t>. This says that a one-to-one complex function </a:t>
                </a:r>
                <a:r>
                  <a:rPr lang="en-US" sz="2450" dirty="0" smtClean="0">
                    <a:solidFill>
                      <a:prstClr val="black"/>
                    </a:solidFill>
                  </a:rPr>
                  <a:t>will not </a:t>
                </a:r>
                <a:r>
                  <a:rPr lang="en-US" sz="2450" dirty="0">
                    <a:solidFill>
                      <a:prstClr val="black"/>
                    </a:solidFill>
                  </a:rPr>
                  <a:t>map distinct points in the </a:t>
                </a:r>
                <a14:m>
                  <m:oMath xmlns:m="http://schemas.openxmlformats.org/officeDocument/2006/math">
                    <m:r>
                      <a:rPr lang="en-US" sz="2450" i="1" dirty="0" smtClean="0">
                        <a:solidFill>
                          <a:prstClr val="black"/>
                        </a:solidFill>
                        <a:latin typeface="Cambria Math"/>
                      </a:rPr>
                      <m:t>𝑧</m:t>
                    </m:r>
                    <m:r>
                      <a:rPr lang="en-US" sz="2450" i="1" dirty="0" smtClean="0">
                        <a:solidFill>
                          <a:prstClr val="black"/>
                        </a:solidFill>
                        <a:latin typeface="Cambria Math"/>
                      </a:rPr>
                      <m:t>−</m:t>
                    </m:r>
                  </m:oMath>
                </a14:m>
                <a:r>
                  <a:rPr lang="en-US" sz="2450" dirty="0">
                    <a:solidFill>
                      <a:prstClr val="black"/>
                    </a:solidFill>
                  </a:rPr>
                  <a:t>plane onto the same point in the </a:t>
                </a:r>
                <a14:m>
                  <m:oMath xmlns:m="http://schemas.openxmlformats.org/officeDocument/2006/math">
                    <m:r>
                      <a:rPr lang="en-US" sz="2450" i="1" dirty="0" smtClean="0">
                        <a:solidFill>
                          <a:prstClr val="black"/>
                        </a:solidFill>
                        <a:latin typeface="Cambria Math"/>
                      </a:rPr>
                      <m:t>𝑤</m:t>
                    </m:r>
                    <m:r>
                      <a:rPr lang="en-US" sz="2450" i="1" dirty="0" smtClean="0">
                        <a:solidFill>
                          <a:prstClr val="black"/>
                        </a:solidFill>
                        <a:latin typeface="Cambria Math"/>
                      </a:rPr>
                      <m:t>−</m:t>
                    </m:r>
                  </m:oMath>
                </a14:m>
                <a:r>
                  <a:rPr lang="en-US" sz="2450" dirty="0">
                    <a:solidFill>
                      <a:prstClr val="black"/>
                    </a:solidFill>
                  </a:rPr>
                  <a:t>plane. </a:t>
                </a:r>
                <a:r>
                  <a:rPr lang="en-US" sz="2450" dirty="0" smtClean="0">
                    <a:solidFill>
                      <a:prstClr val="black"/>
                    </a:solidFill>
                  </a:rPr>
                  <a:t>For example</a:t>
                </a:r>
                <a:r>
                  <a:rPr lang="en-US" sz="2450" dirty="0">
                    <a:solidFill>
                      <a:prstClr val="black"/>
                    </a:solidFill>
                  </a:rPr>
                  <a:t>, the function </a:t>
                </a:r>
                <a14:m>
                  <m:oMath xmlns:m="http://schemas.openxmlformats.org/officeDocument/2006/math">
                    <m:r>
                      <a:rPr lang="en-US" sz="2450" i="1" dirty="0" smtClean="0">
                        <a:solidFill>
                          <a:prstClr val="black"/>
                        </a:solidFill>
                        <a:latin typeface="Cambria Math"/>
                      </a:rPr>
                      <m:t>𝑓</m:t>
                    </m:r>
                    <m:r>
                      <a:rPr lang="en-US" sz="2450" i="1" dirty="0" smtClean="0">
                        <a:solidFill>
                          <a:prstClr val="black"/>
                        </a:solidFill>
                        <a:latin typeface="Cambria Math"/>
                      </a:rPr>
                      <m:t>(</m:t>
                    </m:r>
                    <m:r>
                      <a:rPr lang="en-US" sz="2450" i="1" dirty="0" smtClean="0">
                        <a:solidFill>
                          <a:prstClr val="black"/>
                        </a:solidFill>
                        <a:latin typeface="Cambria Math"/>
                      </a:rPr>
                      <m:t>𝑧</m:t>
                    </m:r>
                    <m:r>
                      <a:rPr lang="en-US" sz="2450" i="1" dirty="0" smtClean="0">
                        <a:solidFill>
                          <a:prstClr val="black"/>
                        </a:solidFill>
                        <a:latin typeface="Cambria Math"/>
                      </a:rPr>
                      <m:t>)=</m:t>
                    </m:r>
                    <m:sSup>
                      <m:sSupPr>
                        <m:ctrlPr>
                          <a:rPr lang="en-US" sz="2450" i="1">
                            <a:solidFill>
                              <a:prstClr val="black"/>
                            </a:solidFill>
                            <a:latin typeface="Cambria Math"/>
                          </a:rPr>
                        </m:ctrlPr>
                      </m:sSupPr>
                      <m:e>
                        <m:r>
                          <a:rPr lang="en-US" sz="2450" i="1">
                            <a:solidFill>
                              <a:prstClr val="black"/>
                            </a:solidFill>
                            <a:latin typeface="Cambria Math" panose="02040503050406030204" pitchFamily="18" charset="0"/>
                          </a:rPr>
                          <m:t>𝑧</m:t>
                        </m:r>
                      </m:e>
                      <m:sup>
                        <m:r>
                          <a:rPr lang="en-US" sz="2450" i="1">
                            <a:solidFill>
                              <a:prstClr val="black"/>
                            </a:solidFill>
                            <a:latin typeface="Cambria Math"/>
                          </a:rPr>
                          <m:t>2</m:t>
                        </m:r>
                      </m:sup>
                    </m:sSup>
                  </m:oMath>
                </a14:m>
                <a:r>
                  <a:rPr lang="en-US" sz="2450" dirty="0" smtClean="0">
                    <a:solidFill>
                      <a:prstClr val="black"/>
                    </a:solidFill>
                  </a:rPr>
                  <a:t> </a:t>
                </a:r>
                <a:r>
                  <a:rPr lang="en-US" sz="2450" dirty="0">
                    <a:solidFill>
                      <a:prstClr val="black"/>
                    </a:solidFill>
                  </a:rPr>
                  <a:t>is not one-to-one because </a:t>
                </a:r>
                <a14:m>
                  <m:oMath xmlns:m="http://schemas.openxmlformats.org/officeDocument/2006/math">
                    <m:r>
                      <a:rPr lang="en-US" sz="2450" i="1" dirty="0" smtClean="0">
                        <a:solidFill>
                          <a:prstClr val="black"/>
                        </a:solidFill>
                        <a:latin typeface="Cambria Math"/>
                      </a:rPr>
                      <m:t>𝑓</m:t>
                    </m:r>
                    <m:r>
                      <a:rPr lang="en-US" sz="2450" i="1" dirty="0" smtClean="0">
                        <a:solidFill>
                          <a:prstClr val="black"/>
                        </a:solidFill>
                        <a:latin typeface="Cambria Math"/>
                      </a:rPr>
                      <m:t>(</m:t>
                    </m:r>
                    <m:r>
                      <a:rPr lang="en-US" sz="2450" i="1" dirty="0" smtClean="0">
                        <a:solidFill>
                          <a:prstClr val="black"/>
                        </a:solidFill>
                        <a:latin typeface="Cambria Math"/>
                      </a:rPr>
                      <m:t>𝑖</m:t>
                    </m:r>
                    <m:r>
                      <a:rPr lang="en-US" sz="2450" i="1" dirty="0" smtClean="0">
                        <a:solidFill>
                          <a:prstClr val="black"/>
                        </a:solidFill>
                        <a:latin typeface="Cambria Math"/>
                      </a:rPr>
                      <m:t>)=</m:t>
                    </m:r>
                    <m:r>
                      <a:rPr lang="en-US" sz="2450" i="1" dirty="0" smtClean="0">
                        <a:solidFill>
                          <a:prstClr val="black"/>
                        </a:solidFill>
                        <a:latin typeface="Cambria Math"/>
                      </a:rPr>
                      <m:t>𝑓</m:t>
                    </m:r>
                    <m:r>
                      <a:rPr lang="en-US" sz="2450" i="1" dirty="0">
                        <a:solidFill>
                          <a:prstClr val="black"/>
                        </a:solidFill>
                        <a:latin typeface="Cambria Math"/>
                      </a:rPr>
                      <m:t>(−</m:t>
                    </m:r>
                    <m:r>
                      <a:rPr lang="en-US" sz="2450" i="1" dirty="0">
                        <a:solidFill>
                          <a:prstClr val="black"/>
                        </a:solidFill>
                        <a:latin typeface="Cambria Math"/>
                      </a:rPr>
                      <m:t>𝑖</m:t>
                    </m:r>
                    <m:r>
                      <a:rPr lang="en-US" sz="2450" i="1" dirty="0" smtClean="0">
                        <a:solidFill>
                          <a:prstClr val="black"/>
                        </a:solidFill>
                        <a:latin typeface="Cambria Math"/>
                      </a:rPr>
                      <m:t>)=−</m:t>
                    </m:r>
                    <m:r>
                      <a:rPr lang="en-US" sz="2450" i="1" dirty="0">
                        <a:solidFill>
                          <a:prstClr val="black"/>
                        </a:solidFill>
                        <a:latin typeface="Cambria Math"/>
                      </a:rPr>
                      <m:t>1</m:t>
                    </m:r>
                  </m:oMath>
                </a14:m>
                <a:r>
                  <a:rPr lang="en-US" sz="2450" dirty="0">
                    <a:solidFill>
                      <a:prstClr val="black"/>
                    </a:solidFill>
                  </a:rPr>
                  <a:t>.</a:t>
                </a:r>
              </a:p>
              <a:p>
                <a:pPr marL="342900" indent="-342900" algn="just">
                  <a:buFont typeface="Arial" pitchFamily="34" charset="0"/>
                  <a:buChar char="•"/>
                </a:pPr>
                <a:endParaRPr lang="en-US" sz="300" dirty="0" smtClean="0">
                  <a:solidFill>
                    <a:prstClr val="black"/>
                  </a:solidFill>
                </a:endParaRPr>
              </a:p>
              <a:p>
                <a:pPr marL="342900" indent="-342900" algn="just">
                  <a:buFont typeface="Arial" pitchFamily="34" charset="0"/>
                  <a:buChar char="•"/>
                </a:pPr>
                <a:r>
                  <a:rPr lang="en-US" sz="2450" dirty="0" smtClean="0">
                    <a:solidFill>
                      <a:prstClr val="black"/>
                    </a:solidFill>
                  </a:rPr>
                  <a:t>If </a:t>
                </a:r>
                <a14:m>
                  <m:oMath xmlns:m="http://schemas.openxmlformats.org/officeDocument/2006/math">
                    <m:r>
                      <a:rPr lang="en-US" sz="2450" i="1" dirty="0" smtClean="0">
                        <a:solidFill>
                          <a:prstClr val="black"/>
                        </a:solidFill>
                        <a:latin typeface="Cambria Math"/>
                      </a:rPr>
                      <m:t>𝑓</m:t>
                    </m:r>
                  </m:oMath>
                </a14:m>
                <a:r>
                  <a:rPr lang="en-US" sz="2450" i="1" dirty="0">
                    <a:solidFill>
                      <a:prstClr val="black"/>
                    </a:solidFill>
                  </a:rPr>
                  <a:t> </a:t>
                </a:r>
                <a:r>
                  <a:rPr lang="en-US" sz="2450" dirty="0">
                    <a:solidFill>
                      <a:prstClr val="black"/>
                    </a:solidFill>
                  </a:rPr>
                  <a:t>is a one-to-one complex function, then for </a:t>
                </a:r>
                <a:r>
                  <a:rPr lang="en-US" sz="2450" dirty="0" smtClean="0">
                    <a:solidFill>
                      <a:prstClr val="black"/>
                    </a:solidFill>
                  </a:rPr>
                  <a:t>any point </a:t>
                </a:r>
                <a14:m>
                  <m:oMath xmlns:m="http://schemas.openxmlformats.org/officeDocument/2006/math">
                    <m:r>
                      <a:rPr lang="en-US" sz="2450" i="1" dirty="0" smtClean="0">
                        <a:solidFill>
                          <a:prstClr val="black"/>
                        </a:solidFill>
                        <a:latin typeface="Cambria Math"/>
                      </a:rPr>
                      <m:t>𝑤</m:t>
                    </m:r>
                  </m:oMath>
                </a14:m>
                <a:r>
                  <a:rPr lang="en-US" sz="2450" i="1" dirty="0" smtClean="0">
                    <a:solidFill>
                      <a:prstClr val="black"/>
                    </a:solidFill>
                  </a:rPr>
                  <a:t> </a:t>
                </a:r>
                <a:r>
                  <a:rPr lang="en-US" sz="2450" dirty="0">
                    <a:solidFill>
                      <a:prstClr val="black"/>
                    </a:solidFill>
                  </a:rPr>
                  <a:t>in the range </a:t>
                </a:r>
                <a:r>
                  <a:rPr lang="en-US" sz="2450" dirty="0" smtClean="0">
                    <a:solidFill>
                      <a:prstClr val="black"/>
                    </a:solidFill>
                  </a:rPr>
                  <a:t>of </a:t>
                </a:r>
                <a14:m>
                  <m:oMath xmlns:m="http://schemas.openxmlformats.org/officeDocument/2006/math">
                    <m:r>
                      <a:rPr lang="en-US" sz="2450" i="1" dirty="0" smtClean="0">
                        <a:solidFill>
                          <a:prstClr val="black"/>
                        </a:solidFill>
                        <a:latin typeface="Cambria Math"/>
                      </a:rPr>
                      <m:t>𝑓</m:t>
                    </m:r>
                  </m:oMath>
                </a14:m>
                <a:r>
                  <a:rPr lang="en-US" sz="2450" i="1" dirty="0" smtClean="0">
                    <a:solidFill>
                      <a:prstClr val="black"/>
                    </a:solidFill>
                  </a:rPr>
                  <a:t> </a:t>
                </a:r>
                <a:r>
                  <a:rPr lang="en-US" sz="2450" dirty="0">
                    <a:solidFill>
                      <a:prstClr val="black"/>
                    </a:solidFill>
                  </a:rPr>
                  <a:t>there is a unique pre-image in the </a:t>
                </a:r>
                <a14:m>
                  <m:oMath xmlns:m="http://schemas.openxmlformats.org/officeDocument/2006/math">
                    <m:r>
                      <a:rPr lang="en-US" sz="2450" i="1" dirty="0" smtClean="0">
                        <a:solidFill>
                          <a:prstClr val="black"/>
                        </a:solidFill>
                        <a:latin typeface="Cambria Math"/>
                      </a:rPr>
                      <m:t>𝑧</m:t>
                    </m:r>
                    <m:r>
                      <a:rPr lang="en-US" sz="2450" i="1" dirty="0" smtClean="0">
                        <a:solidFill>
                          <a:prstClr val="black"/>
                        </a:solidFill>
                        <a:latin typeface="Cambria Math"/>
                      </a:rPr>
                      <m:t>−</m:t>
                    </m:r>
                  </m:oMath>
                </a14:m>
                <a:r>
                  <a:rPr lang="en-US" sz="2450" dirty="0">
                    <a:solidFill>
                      <a:prstClr val="black"/>
                    </a:solidFill>
                  </a:rPr>
                  <a:t>plane, which we denote by </a:t>
                </a:r>
                <a14:m>
                  <m:oMath xmlns:m="http://schemas.openxmlformats.org/officeDocument/2006/math">
                    <m:sSup>
                      <m:sSupPr>
                        <m:ctrlPr>
                          <a:rPr lang="en-US" sz="2450" i="1" dirty="0" smtClean="0">
                            <a:solidFill>
                              <a:prstClr val="black"/>
                            </a:solidFill>
                            <a:latin typeface="Cambria Math"/>
                          </a:rPr>
                        </m:ctrlPr>
                      </m:sSupPr>
                      <m:e>
                        <m:r>
                          <a:rPr lang="en-US" sz="2450" i="1" dirty="0" smtClean="0">
                            <a:solidFill>
                              <a:prstClr val="black"/>
                            </a:solidFill>
                            <a:latin typeface="Cambria Math"/>
                          </a:rPr>
                          <m:t>𝑓</m:t>
                        </m:r>
                      </m:e>
                      <m:sup>
                        <m:r>
                          <a:rPr lang="en-US" sz="2450" i="1" dirty="0" smtClean="0">
                            <a:solidFill>
                              <a:prstClr val="black"/>
                            </a:solidFill>
                            <a:latin typeface="Cambria Math"/>
                          </a:rPr>
                          <m:t>−</m:t>
                        </m:r>
                        <m:r>
                          <a:rPr lang="en-US" sz="2450" i="1" dirty="0" smtClean="0">
                            <a:solidFill>
                              <a:prstClr val="black"/>
                            </a:solidFill>
                            <a:latin typeface="Cambria Math"/>
                          </a:rPr>
                          <m:t>1</m:t>
                        </m:r>
                      </m:sup>
                    </m:sSup>
                    <m:r>
                      <a:rPr lang="en-US" sz="2450" i="1" dirty="0" smtClean="0">
                        <a:solidFill>
                          <a:prstClr val="black"/>
                        </a:solidFill>
                        <a:latin typeface="Cambria Math"/>
                      </a:rPr>
                      <m:t>(</m:t>
                    </m:r>
                    <m:r>
                      <a:rPr lang="en-US" sz="2450" i="1" dirty="0" smtClean="0">
                        <a:solidFill>
                          <a:prstClr val="black"/>
                        </a:solidFill>
                        <a:latin typeface="Cambria Math"/>
                      </a:rPr>
                      <m:t>𝑤</m:t>
                    </m:r>
                    <m:r>
                      <a:rPr lang="en-US" sz="2450" i="1" dirty="0" smtClean="0">
                        <a:solidFill>
                          <a:prstClr val="black"/>
                        </a:solidFill>
                        <a:latin typeface="Cambria Math"/>
                      </a:rPr>
                      <m:t>)</m:t>
                    </m:r>
                  </m:oMath>
                </a14:m>
                <a:r>
                  <a:rPr lang="en-US" sz="2450" dirty="0">
                    <a:solidFill>
                      <a:prstClr val="black"/>
                    </a:solidFill>
                  </a:rPr>
                  <a:t>.</a:t>
                </a:r>
                <a:r>
                  <a:rPr lang="en-US" sz="2450" dirty="0" smtClean="0">
                    <a:solidFill>
                      <a:prstClr val="black"/>
                    </a:solidFill>
                  </a:rPr>
                  <a:t> This </a:t>
                </a:r>
                <a:r>
                  <a:rPr lang="en-US" sz="2450" dirty="0">
                    <a:solidFill>
                      <a:prstClr val="black"/>
                    </a:solidFill>
                  </a:rPr>
                  <a:t>correspondence between a point </a:t>
                </a:r>
                <a14:m>
                  <m:oMath xmlns:m="http://schemas.openxmlformats.org/officeDocument/2006/math">
                    <m:r>
                      <a:rPr lang="en-US" sz="2450" i="1" dirty="0" smtClean="0">
                        <a:solidFill>
                          <a:prstClr val="black"/>
                        </a:solidFill>
                        <a:latin typeface="Cambria Math"/>
                      </a:rPr>
                      <m:t>𝑤</m:t>
                    </m:r>
                  </m:oMath>
                </a14:m>
                <a:r>
                  <a:rPr lang="en-US" sz="2450" i="1" dirty="0">
                    <a:solidFill>
                      <a:prstClr val="black"/>
                    </a:solidFill>
                  </a:rPr>
                  <a:t> </a:t>
                </a:r>
                <a:r>
                  <a:rPr lang="en-US" sz="2450" dirty="0">
                    <a:solidFill>
                      <a:prstClr val="black"/>
                    </a:solidFill>
                  </a:rPr>
                  <a:t>and its pre-image </a:t>
                </a:r>
                <a14:m>
                  <m:oMath xmlns:m="http://schemas.openxmlformats.org/officeDocument/2006/math">
                    <m:sSup>
                      <m:sSupPr>
                        <m:ctrlPr>
                          <a:rPr lang="en-US" sz="2450" i="1" dirty="0">
                            <a:solidFill>
                              <a:prstClr val="black"/>
                            </a:solidFill>
                            <a:latin typeface="Cambria Math"/>
                          </a:rPr>
                        </m:ctrlPr>
                      </m:sSupPr>
                      <m:e>
                        <m:r>
                          <a:rPr lang="en-US" sz="2450" i="1" dirty="0">
                            <a:solidFill>
                              <a:prstClr val="black"/>
                            </a:solidFill>
                            <a:latin typeface="Cambria Math"/>
                          </a:rPr>
                          <m:t>𝑓</m:t>
                        </m:r>
                      </m:e>
                      <m:sup>
                        <m:r>
                          <a:rPr lang="en-US" sz="2450" i="1" dirty="0">
                            <a:solidFill>
                              <a:prstClr val="black"/>
                            </a:solidFill>
                            <a:latin typeface="Cambria Math"/>
                          </a:rPr>
                          <m:t>−</m:t>
                        </m:r>
                        <m:r>
                          <a:rPr lang="en-US" sz="2450" i="1" dirty="0">
                            <a:solidFill>
                              <a:prstClr val="black"/>
                            </a:solidFill>
                            <a:latin typeface="Cambria Math"/>
                          </a:rPr>
                          <m:t>1</m:t>
                        </m:r>
                      </m:sup>
                    </m:sSup>
                    <m:r>
                      <a:rPr lang="en-US" sz="2450" i="1" dirty="0">
                        <a:solidFill>
                          <a:prstClr val="black"/>
                        </a:solidFill>
                        <a:latin typeface="Cambria Math"/>
                      </a:rPr>
                      <m:t>(</m:t>
                    </m:r>
                    <m:r>
                      <a:rPr lang="en-US" sz="2450" i="1" dirty="0">
                        <a:solidFill>
                          <a:prstClr val="black"/>
                        </a:solidFill>
                        <a:latin typeface="Cambria Math"/>
                      </a:rPr>
                      <m:t>𝑤</m:t>
                    </m:r>
                    <m:r>
                      <a:rPr lang="en-US" sz="2450" i="1" dirty="0">
                        <a:solidFill>
                          <a:prstClr val="black"/>
                        </a:solidFill>
                        <a:latin typeface="Cambria Math"/>
                      </a:rPr>
                      <m:t>)</m:t>
                    </m:r>
                  </m:oMath>
                </a14:m>
                <a:r>
                  <a:rPr lang="en-US" sz="2450" dirty="0" smtClean="0">
                    <a:solidFill>
                      <a:prstClr val="black"/>
                    </a:solidFill>
                  </a:rPr>
                  <a:t> </a:t>
                </a:r>
                <a:r>
                  <a:rPr lang="en-US" sz="2450" dirty="0">
                    <a:solidFill>
                      <a:prstClr val="black"/>
                    </a:solidFill>
                  </a:rPr>
                  <a:t>defines </a:t>
                </a:r>
                <a:r>
                  <a:rPr lang="en-US" sz="2450" dirty="0" smtClean="0">
                    <a:solidFill>
                      <a:prstClr val="black"/>
                    </a:solidFill>
                  </a:rPr>
                  <a:t>the inverse </a:t>
                </a:r>
                <a:r>
                  <a:rPr lang="en-US" sz="2450" dirty="0">
                    <a:solidFill>
                      <a:prstClr val="black"/>
                    </a:solidFill>
                  </a:rPr>
                  <a:t>function of a one-to-one complex function.</a:t>
                </a:r>
                <a:endParaRPr sz="2450" dirty="0">
                  <a:solidFill>
                    <a:prstClr val="black"/>
                  </a:solidFill>
                  <a:cs typeface="Trebuchet MS"/>
                </a:endParaRPr>
              </a:p>
            </p:txBody>
          </p:sp>
        </mc:Choice>
        <mc:Fallback xmlns="">
          <p:sp>
            <p:nvSpPr>
              <p:cNvPr id="2" name="object 2"/>
              <p:cNvSpPr txBox="1">
                <a:spLocks noRot="1" noChangeAspect="1" noMove="1" noResize="1" noEditPoints="1" noAdjustHandles="1" noChangeArrowheads="1" noChangeShapeType="1" noTextEdit="1"/>
              </p:cNvSpPr>
              <p:nvPr/>
            </p:nvSpPr>
            <p:spPr>
              <a:xfrm>
                <a:off x="381000" y="799033"/>
                <a:ext cx="11658600" cy="5912516"/>
              </a:xfrm>
              <a:prstGeom prst="rect">
                <a:avLst/>
              </a:prstGeom>
              <a:blipFill rotWithShape="1">
                <a:blip r:embed="rId2"/>
                <a:stretch>
                  <a:fillRect l="-1517" t="-928" r="-1674" b="-722"/>
                </a:stretch>
              </a:blipFill>
            </p:spPr>
            <p:txBody>
              <a:bodyPr/>
              <a:lstStyle/>
              <a:p>
                <a:r>
                  <a:rPr lang="en-US">
                    <a:noFill/>
                  </a:rPr>
                  <a:t> </a:t>
                </a:r>
              </a:p>
            </p:txBody>
          </p:sp>
        </mc:Fallback>
      </mc:AlternateContent>
      <p:sp>
        <p:nvSpPr>
          <p:cNvPr id="3" name="object 3"/>
          <p:cNvSpPr txBox="1">
            <a:spLocks noGrp="1"/>
          </p:cNvSpPr>
          <p:nvPr>
            <p:ph type="title"/>
          </p:nvPr>
        </p:nvSpPr>
        <p:spPr>
          <a:xfrm>
            <a:off x="381000" y="109101"/>
            <a:ext cx="5297170" cy="689932"/>
          </a:xfrm>
          <a:prstGeom prst="rect">
            <a:avLst/>
          </a:prstGeom>
        </p:spPr>
        <p:txBody>
          <a:bodyPr vert="horz" wrap="square" lIns="0" tIns="12700" rIns="0" bIns="0" rtlCol="0">
            <a:spAutoFit/>
          </a:bodyPr>
          <a:lstStyle/>
          <a:p>
            <a:pPr marL="12700">
              <a:lnSpc>
                <a:spcPct val="100000"/>
              </a:lnSpc>
              <a:spcBef>
                <a:spcPts val="100"/>
              </a:spcBef>
            </a:pPr>
            <a:r>
              <a:rPr lang="en-US" sz="4400" dirty="0" smtClean="0">
                <a:latin typeface="+mn-lt"/>
              </a:rPr>
              <a:t>Inverse</a:t>
            </a:r>
            <a:r>
              <a:rPr sz="4400" dirty="0" smtClean="0">
                <a:latin typeface="+mn-lt"/>
              </a:rPr>
              <a:t> Function</a:t>
            </a:r>
            <a:endParaRPr sz="4800" baseline="27777" dirty="0">
              <a:latin typeface="+mn-lt"/>
              <a:cs typeface="DejaVu Sans"/>
            </a:endParaRP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5038560" y="9360"/>
              <a:ext cx="6944400" cy="867240"/>
            </p14:xfrm>
          </p:contentPart>
        </mc:Choice>
        <mc:Fallback xmlns="">
          <p:pic>
            <p:nvPicPr>
              <p:cNvPr id="4" name="Ink 3"/>
              <p:cNvPicPr/>
              <p:nvPr/>
            </p:nvPicPr>
            <p:blipFill>
              <a:blip r:embed="rId4"/>
              <a:stretch>
                <a:fillRect/>
              </a:stretch>
            </p:blipFill>
            <p:spPr>
              <a:xfrm>
                <a:off x="5029200" y="0"/>
                <a:ext cx="6963120" cy="885960"/>
              </a:xfrm>
              <a:prstGeom prst="rect">
                <a:avLst/>
              </a:prstGeom>
            </p:spPr>
          </p:pic>
        </mc:Fallback>
      </mc:AlternateContent>
    </p:spTree>
    <p:extLst>
      <p:ext uri="{BB962C8B-B14F-4D97-AF65-F5344CB8AC3E}">
        <p14:creationId xmlns:p14="http://schemas.microsoft.com/office/powerpoint/2010/main" val="27805571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bject 2"/>
              <p:cNvSpPr txBox="1"/>
              <p:nvPr/>
            </p:nvSpPr>
            <p:spPr>
              <a:xfrm>
                <a:off x="228600" y="799033"/>
                <a:ext cx="11810999" cy="4744247"/>
              </a:xfrm>
              <a:prstGeom prst="rect">
                <a:avLst/>
              </a:prstGeom>
            </p:spPr>
            <p:txBody>
              <a:bodyPr vert="horz" wrap="square" lIns="0" tIns="12065" rIns="0" bIns="0" rtlCol="0">
                <a:spAutoFit/>
              </a:bodyPr>
              <a:lstStyle/>
              <a:p>
                <a:r>
                  <a:rPr lang="en-US" sz="2700" dirty="0" smtClean="0">
                    <a:solidFill>
                      <a:prstClr val="black"/>
                    </a:solidFill>
                  </a:rPr>
                  <a:t>If </a:t>
                </a:r>
                <a14:m>
                  <m:oMath xmlns:m="http://schemas.openxmlformats.org/officeDocument/2006/math">
                    <m:r>
                      <a:rPr lang="en-US" sz="2700" i="1" dirty="0" smtClean="0">
                        <a:solidFill>
                          <a:prstClr val="black"/>
                        </a:solidFill>
                        <a:latin typeface="Cambria Math"/>
                      </a:rPr>
                      <m:t>𝑓</m:t>
                    </m:r>
                  </m:oMath>
                </a14:m>
                <a:r>
                  <a:rPr lang="en-US" sz="2700" i="1" dirty="0">
                    <a:solidFill>
                      <a:prstClr val="black"/>
                    </a:solidFill>
                  </a:rPr>
                  <a:t> </a:t>
                </a:r>
                <a:r>
                  <a:rPr lang="en-US" sz="2700" dirty="0">
                    <a:solidFill>
                      <a:prstClr val="black"/>
                    </a:solidFill>
                  </a:rPr>
                  <a:t>is a one-to-one complex function with domain </a:t>
                </a:r>
                <a14:m>
                  <m:oMath xmlns:m="http://schemas.openxmlformats.org/officeDocument/2006/math">
                    <m:r>
                      <a:rPr lang="en-US" sz="2700" i="1" dirty="0" smtClean="0">
                        <a:solidFill>
                          <a:prstClr val="black"/>
                        </a:solidFill>
                        <a:latin typeface="Cambria Math"/>
                      </a:rPr>
                      <m:t>𝐴</m:t>
                    </m:r>
                  </m:oMath>
                </a14:m>
                <a:r>
                  <a:rPr lang="en-US" sz="2700" i="1" dirty="0">
                    <a:solidFill>
                      <a:prstClr val="black"/>
                    </a:solidFill>
                  </a:rPr>
                  <a:t> </a:t>
                </a:r>
                <a:r>
                  <a:rPr lang="en-US" sz="2700" dirty="0">
                    <a:solidFill>
                      <a:prstClr val="black"/>
                    </a:solidFill>
                  </a:rPr>
                  <a:t>and range </a:t>
                </a:r>
                <a14:m>
                  <m:oMath xmlns:m="http://schemas.openxmlformats.org/officeDocument/2006/math">
                    <m:r>
                      <a:rPr lang="en-US" sz="2700" i="1" dirty="0" smtClean="0">
                        <a:solidFill>
                          <a:prstClr val="black"/>
                        </a:solidFill>
                        <a:latin typeface="Cambria Math"/>
                      </a:rPr>
                      <m:t>𝐵</m:t>
                    </m:r>
                  </m:oMath>
                </a14:m>
                <a:r>
                  <a:rPr lang="en-US" sz="2700" i="1" dirty="0">
                    <a:solidFill>
                      <a:prstClr val="black"/>
                    </a:solidFill>
                  </a:rPr>
                  <a:t>, </a:t>
                </a:r>
                <a:r>
                  <a:rPr lang="en-US" sz="2700" dirty="0" smtClean="0">
                    <a:solidFill>
                      <a:prstClr val="black"/>
                    </a:solidFill>
                  </a:rPr>
                  <a:t>then the </a:t>
                </a:r>
                <a:r>
                  <a:rPr lang="en-US" sz="2700" b="1" dirty="0">
                    <a:solidFill>
                      <a:prstClr val="black"/>
                    </a:solidFill>
                  </a:rPr>
                  <a:t>inverse function of </a:t>
                </a:r>
                <a14:m>
                  <m:oMath xmlns:m="http://schemas.openxmlformats.org/officeDocument/2006/math">
                    <m:r>
                      <a:rPr lang="en-US" sz="2700" b="1" i="1" dirty="0" smtClean="0">
                        <a:solidFill>
                          <a:prstClr val="black"/>
                        </a:solidFill>
                        <a:latin typeface="Cambria Math"/>
                      </a:rPr>
                      <m:t>𝒇</m:t>
                    </m:r>
                  </m:oMath>
                </a14:m>
                <a:r>
                  <a:rPr lang="en-US" sz="2700" b="1" i="1" dirty="0">
                    <a:solidFill>
                      <a:prstClr val="black"/>
                    </a:solidFill>
                  </a:rPr>
                  <a:t> </a:t>
                </a:r>
                <a:r>
                  <a:rPr lang="en-US" sz="2700" dirty="0">
                    <a:solidFill>
                      <a:prstClr val="black"/>
                    </a:solidFill>
                  </a:rPr>
                  <a:t>, denoted by </a:t>
                </a:r>
                <a14:m>
                  <m:oMath xmlns:m="http://schemas.openxmlformats.org/officeDocument/2006/math">
                    <m:sSup>
                      <m:sSupPr>
                        <m:ctrlPr>
                          <a:rPr lang="en-US" sz="2700" i="1" dirty="0">
                            <a:solidFill>
                              <a:prstClr val="black"/>
                            </a:solidFill>
                            <a:latin typeface="Cambria Math"/>
                          </a:rPr>
                        </m:ctrlPr>
                      </m:sSupPr>
                      <m:e>
                        <m:r>
                          <a:rPr lang="en-US" sz="2700" i="1" dirty="0">
                            <a:solidFill>
                              <a:prstClr val="black"/>
                            </a:solidFill>
                            <a:latin typeface="Cambria Math"/>
                          </a:rPr>
                          <m:t>𝑓</m:t>
                        </m:r>
                      </m:e>
                      <m:sup>
                        <m:r>
                          <a:rPr lang="en-US" sz="2700" i="1" dirty="0">
                            <a:solidFill>
                              <a:prstClr val="black"/>
                            </a:solidFill>
                            <a:latin typeface="Cambria Math"/>
                          </a:rPr>
                          <m:t>−</m:t>
                        </m:r>
                        <m:r>
                          <a:rPr lang="en-US" sz="2700" i="1" dirty="0">
                            <a:solidFill>
                              <a:prstClr val="black"/>
                            </a:solidFill>
                            <a:latin typeface="Cambria Math"/>
                          </a:rPr>
                          <m:t>1</m:t>
                        </m:r>
                      </m:sup>
                    </m:sSup>
                  </m:oMath>
                </a14:m>
                <a:r>
                  <a:rPr lang="en-US" sz="2700" dirty="0">
                    <a:solidFill>
                      <a:prstClr val="black"/>
                    </a:solidFill>
                  </a:rPr>
                  <a:t>, is the function with </a:t>
                </a:r>
                <a:r>
                  <a:rPr lang="en-US" sz="2700" dirty="0" smtClean="0">
                    <a:solidFill>
                      <a:prstClr val="black"/>
                    </a:solidFill>
                  </a:rPr>
                  <a:t>domain </a:t>
                </a:r>
                <a14:m>
                  <m:oMath xmlns:m="http://schemas.openxmlformats.org/officeDocument/2006/math">
                    <m:r>
                      <a:rPr lang="en-US" sz="2700" i="1" dirty="0" smtClean="0">
                        <a:solidFill>
                          <a:prstClr val="black"/>
                        </a:solidFill>
                        <a:latin typeface="Cambria Math"/>
                      </a:rPr>
                      <m:t>𝐵</m:t>
                    </m:r>
                  </m:oMath>
                </a14:m>
                <a:r>
                  <a:rPr lang="en-US" sz="2700" i="1" dirty="0" smtClean="0">
                    <a:solidFill>
                      <a:prstClr val="black"/>
                    </a:solidFill>
                  </a:rPr>
                  <a:t> </a:t>
                </a:r>
                <a:r>
                  <a:rPr lang="en-US" sz="2700" dirty="0">
                    <a:solidFill>
                      <a:prstClr val="black"/>
                    </a:solidFill>
                  </a:rPr>
                  <a:t>and range </a:t>
                </a:r>
                <a14:m>
                  <m:oMath xmlns:m="http://schemas.openxmlformats.org/officeDocument/2006/math">
                    <m:r>
                      <a:rPr lang="en-US" sz="2700" i="1" dirty="0" smtClean="0">
                        <a:solidFill>
                          <a:prstClr val="black"/>
                        </a:solidFill>
                        <a:latin typeface="Cambria Math"/>
                      </a:rPr>
                      <m:t>𝐴</m:t>
                    </m:r>
                  </m:oMath>
                </a14:m>
                <a:r>
                  <a:rPr lang="en-US" sz="2700" i="1" dirty="0">
                    <a:solidFill>
                      <a:prstClr val="black"/>
                    </a:solidFill>
                  </a:rPr>
                  <a:t> </a:t>
                </a:r>
                <a:r>
                  <a:rPr lang="en-US" sz="2700" dirty="0">
                    <a:solidFill>
                      <a:prstClr val="black"/>
                    </a:solidFill>
                  </a:rPr>
                  <a:t>defined </a:t>
                </a:r>
                <a:r>
                  <a:rPr lang="en-US" sz="2700" dirty="0" smtClean="0">
                    <a:solidFill>
                      <a:prstClr val="black"/>
                    </a:solidFill>
                  </a:rPr>
                  <a:t>by:</a:t>
                </a:r>
              </a:p>
              <a:p>
                <a:pPr algn="ctr"/>
                <a14:m>
                  <m:oMath xmlns:m="http://schemas.openxmlformats.org/officeDocument/2006/math">
                    <m:sSup>
                      <m:sSupPr>
                        <m:ctrlPr>
                          <a:rPr lang="en-US" sz="2700" i="1" dirty="0" smtClean="0">
                            <a:solidFill>
                              <a:srgbClr val="0070C0"/>
                            </a:solidFill>
                            <a:latin typeface="Cambria Math"/>
                          </a:rPr>
                        </m:ctrlPr>
                      </m:sSupPr>
                      <m:e>
                        <m:r>
                          <a:rPr lang="en-US" sz="2700" i="1" dirty="0">
                            <a:solidFill>
                              <a:srgbClr val="0070C0"/>
                            </a:solidFill>
                            <a:latin typeface="Cambria Math"/>
                          </a:rPr>
                          <m:t>𝑓</m:t>
                        </m:r>
                      </m:e>
                      <m:sup>
                        <m:r>
                          <a:rPr lang="en-US" sz="2700" i="1" dirty="0">
                            <a:solidFill>
                              <a:srgbClr val="0070C0"/>
                            </a:solidFill>
                            <a:latin typeface="Cambria Math"/>
                          </a:rPr>
                          <m:t>−</m:t>
                        </m:r>
                        <m:r>
                          <a:rPr lang="en-US" sz="2700" i="1" dirty="0">
                            <a:solidFill>
                              <a:srgbClr val="0070C0"/>
                            </a:solidFill>
                            <a:latin typeface="Cambria Math"/>
                          </a:rPr>
                          <m:t>1</m:t>
                        </m:r>
                      </m:sup>
                    </m:sSup>
                    <m:r>
                      <a:rPr lang="en-US" sz="2700" i="1" dirty="0" smtClean="0">
                        <a:solidFill>
                          <a:srgbClr val="0070C0"/>
                        </a:solidFill>
                        <a:latin typeface="Cambria Math"/>
                      </a:rPr>
                      <m:t>(</m:t>
                    </m:r>
                    <m:r>
                      <a:rPr lang="en-US" sz="2700" i="1" dirty="0" smtClean="0">
                        <a:solidFill>
                          <a:srgbClr val="0070C0"/>
                        </a:solidFill>
                        <a:latin typeface="Cambria Math"/>
                      </a:rPr>
                      <m:t>𝑧</m:t>
                    </m:r>
                    <m:r>
                      <a:rPr lang="en-US" sz="2700" i="1" dirty="0" smtClean="0">
                        <a:solidFill>
                          <a:srgbClr val="0070C0"/>
                        </a:solidFill>
                        <a:latin typeface="Cambria Math"/>
                      </a:rPr>
                      <m:t>)=</m:t>
                    </m:r>
                    <m:r>
                      <a:rPr lang="en-US" sz="2700" i="1" dirty="0" smtClean="0">
                        <a:solidFill>
                          <a:srgbClr val="0070C0"/>
                        </a:solidFill>
                        <a:latin typeface="Cambria Math"/>
                      </a:rPr>
                      <m:t>𝑤</m:t>
                    </m:r>
                  </m:oMath>
                </a14:m>
                <a:r>
                  <a:rPr lang="en-US" sz="2700" i="1" dirty="0">
                    <a:solidFill>
                      <a:srgbClr val="0070C0"/>
                    </a:solidFill>
                  </a:rPr>
                  <a:t> </a:t>
                </a:r>
                <a:r>
                  <a:rPr lang="en-US" sz="2700" dirty="0">
                    <a:solidFill>
                      <a:srgbClr val="0070C0"/>
                    </a:solidFill>
                  </a:rPr>
                  <a:t>if </a:t>
                </a:r>
                <a14:m>
                  <m:oMath xmlns:m="http://schemas.openxmlformats.org/officeDocument/2006/math">
                    <m:r>
                      <a:rPr lang="en-US" sz="2700" i="1" dirty="0" smtClean="0">
                        <a:solidFill>
                          <a:srgbClr val="0070C0"/>
                        </a:solidFill>
                        <a:latin typeface="Cambria Math"/>
                      </a:rPr>
                      <m:t>𝑓</m:t>
                    </m:r>
                    <m:r>
                      <a:rPr lang="en-US" sz="2700" i="1" dirty="0" smtClean="0">
                        <a:solidFill>
                          <a:srgbClr val="0070C0"/>
                        </a:solidFill>
                        <a:latin typeface="Cambria Math"/>
                      </a:rPr>
                      <m:t>(</m:t>
                    </m:r>
                    <m:r>
                      <a:rPr lang="en-US" sz="2700" i="1" dirty="0" smtClean="0">
                        <a:solidFill>
                          <a:srgbClr val="0070C0"/>
                        </a:solidFill>
                        <a:latin typeface="Cambria Math"/>
                      </a:rPr>
                      <m:t>𝑤</m:t>
                    </m:r>
                    <m:r>
                      <a:rPr lang="en-US" sz="2700" i="1" dirty="0" smtClean="0">
                        <a:solidFill>
                          <a:srgbClr val="0070C0"/>
                        </a:solidFill>
                        <a:latin typeface="Cambria Math"/>
                      </a:rPr>
                      <m:t>)=</m:t>
                    </m:r>
                    <m:r>
                      <a:rPr lang="en-US" sz="2700" i="1" dirty="0" smtClean="0">
                        <a:solidFill>
                          <a:srgbClr val="0070C0"/>
                        </a:solidFill>
                        <a:latin typeface="Cambria Math"/>
                      </a:rPr>
                      <m:t>𝑧</m:t>
                    </m:r>
                  </m:oMath>
                </a14:m>
                <a:r>
                  <a:rPr lang="en-US" sz="2700" dirty="0" smtClean="0">
                    <a:solidFill>
                      <a:srgbClr val="0070C0"/>
                    </a:solidFill>
                  </a:rPr>
                  <a:t>.</a:t>
                </a:r>
              </a:p>
              <a:p>
                <a:endParaRPr lang="en-US" sz="1050" dirty="0" smtClean="0">
                  <a:solidFill>
                    <a:prstClr val="black"/>
                  </a:solidFill>
                </a:endParaRPr>
              </a:p>
              <a:p>
                <a:r>
                  <a:rPr lang="en-US" sz="2700" dirty="0" smtClean="0">
                    <a:solidFill>
                      <a:prstClr val="black"/>
                    </a:solidFill>
                  </a:rPr>
                  <a:t>It </a:t>
                </a:r>
                <a:r>
                  <a:rPr lang="en-US" sz="2700" dirty="0">
                    <a:solidFill>
                      <a:prstClr val="black"/>
                    </a:solidFill>
                  </a:rPr>
                  <a:t>follows </a:t>
                </a:r>
                <a:r>
                  <a:rPr lang="en-US" sz="2700" dirty="0" smtClean="0">
                    <a:solidFill>
                      <a:prstClr val="black"/>
                    </a:solidFill>
                  </a:rPr>
                  <a:t>immediately from this definition that </a:t>
                </a:r>
                <a:r>
                  <a:rPr lang="en-US" sz="2700" dirty="0">
                    <a:solidFill>
                      <a:prstClr val="black"/>
                    </a:solidFill>
                  </a:rPr>
                  <a:t>if a set </a:t>
                </a:r>
                <a14:m>
                  <m:oMath xmlns:m="http://schemas.openxmlformats.org/officeDocument/2006/math">
                    <m:r>
                      <a:rPr lang="en-US" sz="2700" i="1" dirty="0" smtClean="0">
                        <a:solidFill>
                          <a:prstClr val="black"/>
                        </a:solidFill>
                        <a:latin typeface="Cambria Math"/>
                      </a:rPr>
                      <m:t>𝑆</m:t>
                    </m:r>
                  </m:oMath>
                </a14:m>
                <a:r>
                  <a:rPr lang="en-US" sz="2700" i="1" dirty="0">
                    <a:solidFill>
                      <a:prstClr val="black"/>
                    </a:solidFill>
                  </a:rPr>
                  <a:t> </a:t>
                </a:r>
                <a:r>
                  <a:rPr lang="en-US" sz="2700" dirty="0">
                    <a:solidFill>
                      <a:prstClr val="black"/>
                    </a:solidFill>
                  </a:rPr>
                  <a:t>is mapped </a:t>
                </a:r>
                <a:r>
                  <a:rPr lang="en-US" sz="2700" dirty="0" smtClean="0">
                    <a:solidFill>
                      <a:prstClr val="black"/>
                    </a:solidFill>
                  </a:rPr>
                  <a:t>onto a </a:t>
                </a:r>
                <a:r>
                  <a:rPr lang="en-US" sz="2700" dirty="0">
                    <a:solidFill>
                      <a:prstClr val="black"/>
                    </a:solidFill>
                  </a:rPr>
                  <a:t>set </a:t>
                </a:r>
                <a14:m>
                  <m:oMath xmlns:m="http://schemas.openxmlformats.org/officeDocument/2006/math">
                    <m:sSup>
                      <m:sSupPr>
                        <m:ctrlPr>
                          <a:rPr lang="en-US" sz="2700" i="1" dirty="0" smtClean="0">
                            <a:solidFill>
                              <a:prstClr val="black"/>
                            </a:solidFill>
                            <a:latin typeface="Cambria Math"/>
                          </a:rPr>
                        </m:ctrlPr>
                      </m:sSupPr>
                      <m:e>
                        <m:r>
                          <a:rPr lang="en-US" sz="2700" i="1" dirty="0" smtClean="0">
                            <a:solidFill>
                              <a:prstClr val="black"/>
                            </a:solidFill>
                            <a:latin typeface="Cambria Math"/>
                          </a:rPr>
                          <m:t>𝑆</m:t>
                        </m:r>
                      </m:e>
                      <m:sup>
                        <m:r>
                          <a:rPr lang="en-US" sz="2700" i="1" dirty="0" smtClean="0">
                            <a:solidFill>
                              <a:prstClr val="black"/>
                            </a:solidFill>
                            <a:latin typeface="Cambria Math"/>
                          </a:rPr>
                          <m:t>′</m:t>
                        </m:r>
                      </m:sup>
                    </m:sSup>
                  </m:oMath>
                </a14:m>
                <a:r>
                  <a:rPr lang="en-US" sz="2700" i="1" dirty="0">
                    <a:solidFill>
                      <a:prstClr val="black"/>
                    </a:solidFill>
                  </a:rPr>
                  <a:t> </a:t>
                </a:r>
                <a:r>
                  <a:rPr lang="en-US" sz="2700" dirty="0" smtClean="0">
                    <a:solidFill>
                      <a:prstClr val="black"/>
                    </a:solidFill>
                  </a:rPr>
                  <a:t>by a </a:t>
                </a:r>
                <a:r>
                  <a:rPr lang="en-US" sz="2700" dirty="0">
                    <a:solidFill>
                      <a:prstClr val="black"/>
                    </a:solidFill>
                  </a:rPr>
                  <a:t>one-to-one function </a:t>
                </a:r>
                <a14:m>
                  <m:oMath xmlns:m="http://schemas.openxmlformats.org/officeDocument/2006/math">
                    <m:r>
                      <a:rPr lang="en-US" sz="2700" i="1" dirty="0" smtClean="0">
                        <a:solidFill>
                          <a:prstClr val="black"/>
                        </a:solidFill>
                        <a:latin typeface="Cambria Math"/>
                      </a:rPr>
                      <m:t>𝑓</m:t>
                    </m:r>
                    <m:r>
                      <a:rPr lang="en-US" sz="2700" i="1" dirty="0" smtClean="0">
                        <a:solidFill>
                          <a:prstClr val="black"/>
                        </a:solidFill>
                        <a:latin typeface="Cambria Math"/>
                      </a:rPr>
                      <m:t>,</m:t>
                    </m:r>
                  </m:oMath>
                </a14:m>
                <a:r>
                  <a:rPr lang="en-US" sz="2700" dirty="0">
                    <a:solidFill>
                      <a:prstClr val="black"/>
                    </a:solidFill>
                  </a:rPr>
                  <a:t> then </a:t>
                </a:r>
                <a14:m>
                  <m:oMath xmlns:m="http://schemas.openxmlformats.org/officeDocument/2006/math">
                    <m:sSup>
                      <m:sSupPr>
                        <m:ctrlPr>
                          <a:rPr lang="en-US" sz="2700" i="1" dirty="0">
                            <a:solidFill>
                              <a:prstClr val="black"/>
                            </a:solidFill>
                            <a:latin typeface="Cambria Math"/>
                          </a:rPr>
                        </m:ctrlPr>
                      </m:sSupPr>
                      <m:e>
                        <m:r>
                          <a:rPr lang="en-US" sz="2700" i="1" dirty="0">
                            <a:solidFill>
                              <a:prstClr val="black"/>
                            </a:solidFill>
                            <a:latin typeface="Cambria Math"/>
                          </a:rPr>
                          <m:t>𝑓</m:t>
                        </m:r>
                      </m:e>
                      <m:sup>
                        <m:r>
                          <a:rPr lang="en-US" sz="2700" i="1" dirty="0">
                            <a:solidFill>
                              <a:prstClr val="black"/>
                            </a:solidFill>
                            <a:latin typeface="Cambria Math"/>
                          </a:rPr>
                          <m:t>−</m:t>
                        </m:r>
                        <m:r>
                          <a:rPr lang="en-US" sz="2700" i="1" dirty="0">
                            <a:solidFill>
                              <a:prstClr val="black"/>
                            </a:solidFill>
                            <a:latin typeface="Cambria Math"/>
                          </a:rPr>
                          <m:t>1</m:t>
                        </m:r>
                      </m:sup>
                    </m:sSup>
                  </m:oMath>
                </a14:m>
                <a:r>
                  <a:rPr lang="en-US" sz="2700" dirty="0">
                    <a:solidFill>
                      <a:prstClr val="black"/>
                    </a:solidFill>
                  </a:rPr>
                  <a:t> maps</a:t>
                </a:r>
                <a:r>
                  <a:rPr lang="en-US" sz="2700" dirty="0" smtClean="0">
                    <a:solidFill>
                      <a:prstClr val="black"/>
                    </a:solidFill>
                  </a:rPr>
                  <a:t> </a:t>
                </a:r>
                <a14:m>
                  <m:oMath xmlns:m="http://schemas.openxmlformats.org/officeDocument/2006/math">
                    <m:sSup>
                      <m:sSupPr>
                        <m:ctrlPr>
                          <a:rPr lang="en-US" sz="2700" i="1" dirty="0">
                            <a:solidFill>
                              <a:prstClr val="black"/>
                            </a:solidFill>
                            <a:latin typeface="Cambria Math"/>
                          </a:rPr>
                        </m:ctrlPr>
                      </m:sSupPr>
                      <m:e>
                        <m:r>
                          <a:rPr lang="en-US" sz="2700" i="1" dirty="0">
                            <a:solidFill>
                              <a:prstClr val="black"/>
                            </a:solidFill>
                            <a:latin typeface="Cambria Math"/>
                          </a:rPr>
                          <m:t>𝑆</m:t>
                        </m:r>
                      </m:e>
                      <m:sup>
                        <m:r>
                          <a:rPr lang="en-US" sz="2700" i="1" dirty="0">
                            <a:solidFill>
                              <a:prstClr val="black"/>
                            </a:solidFill>
                            <a:latin typeface="Cambria Math"/>
                          </a:rPr>
                          <m:t>′</m:t>
                        </m:r>
                      </m:sup>
                    </m:sSup>
                  </m:oMath>
                </a14:m>
                <a:r>
                  <a:rPr lang="en-US" sz="2700" dirty="0">
                    <a:solidFill>
                      <a:prstClr val="black"/>
                    </a:solidFill>
                  </a:rPr>
                  <a:t>onto </a:t>
                </a:r>
                <a14:m>
                  <m:oMath xmlns:m="http://schemas.openxmlformats.org/officeDocument/2006/math">
                    <m:r>
                      <a:rPr lang="en-US" sz="2700" i="1" dirty="0" smtClean="0">
                        <a:solidFill>
                          <a:prstClr val="black"/>
                        </a:solidFill>
                        <a:latin typeface="Cambria Math"/>
                      </a:rPr>
                      <m:t>𝑆</m:t>
                    </m:r>
                  </m:oMath>
                </a14:m>
                <a:r>
                  <a:rPr lang="en-US" sz="2700" dirty="0">
                    <a:solidFill>
                      <a:prstClr val="black"/>
                    </a:solidFill>
                  </a:rPr>
                  <a:t>. In </a:t>
                </a:r>
                <a:r>
                  <a:rPr lang="en-US" sz="2700" dirty="0" smtClean="0">
                    <a:solidFill>
                      <a:prstClr val="black"/>
                    </a:solidFill>
                  </a:rPr>
                  <a:t>other words</a:t>
                </a:r>
                <a:r>
                  <a:rPr lang="en-US" sz="2700" dirty="0">
                    <a:solidFill>
                      <a:prstClr val="black"/>
                    </a:solidFill>
                  </a:rPr>
                  <a:t>, the complex mappings </a:t>
                </a:r>
                <a14:m>
                  <m:oMath xmlns:m="http://schemas.openxmlformats.org/officeDocument/2006/math">
                    <m:r>
                      <a:rPr lang="en-US" sz="2700" i="1" dirty="0" smtClean="0">
                        <a:solidFill>
                          <a:prstClr val="black"/>
                        </a:solidFill>
                        <a:latin typeface="Cambria Math"/>
                      </a:rPr>
                      <m:t>𝑓</m:t>
                    </m:r>
                    <m:r>
                      <a:rPr lang="en-US" sz="2700" i="1" dirty="0" smtClean="0">
                        <a:solidFill>
                          <a:prstClr val="black"/>
                        </a:solidFill>
                        <a:latin typeface="Cambria Math"/>
                      </a:rPr>
                      <m:t> </m:t>
                    </m:r>
                  </m:oMath>
                </a14:m>
                <a:r>
                  <a:rPr lang="en-US" sz="2700" dirty="0">
                    <a:solidFill>
                      <a:prstClr val="black"/>
                    </a:solidFill>
                  </a:rPr>
                  <a:t>and </a:t>
                </a:r>
                <a14:m>
                  <m:oMath xmlns:m="http://schemas.openxmlformats.org/officeDocument/2006/math">
                    <m:sSup>
                      <m:sSupPr>
                        <m:ctrlPr>
                          <a:rPr lang="en-US" sz="2700" i="1" dirty="0">
                            <a:solidFill>
                              <a:prstClr val="black"/>
                            </a:solidFill>
                            <a:latin typeface="Cambria Math"/>
                          </a:rPr>
                        </m:ctrlPr>
                      </m:sSupPr>
                      <m:e>
                        <m:r>
                          <a:rPr lang="en-US" sz="2700" i="1" dirty="0">
                            <a:solidFill>
                              <a:prstClr val="black"/>
                            </a:solidFill>
                            <a:latin typeface="Cambria Math"/>
                          </a:rPr>
                          <m:t>𝑓</m:t>
                        </m:r>
                      </m:e>
                      <m:sup>
                        <m:r>
                          <a:rPr lang="en-US" sz="2700" i="1" dirty="0">
                            <a:solidFill>
                              <a:prstClr val="black"/>
                            </a:solidFill>
                            <a:latin typeface="Cambria Math"/>
                          </a:rPr>
                          <m:t>−</m:t>
                        </m:r>
                        <m:r>
                          <a:rPr lang="en-US" sz="2700" i="1" dirty="0">
                            <a:solidFill>
                              <a:prstClr val="black"/>
                            </a:solidFill>
                            <a:latin typeface="Cambria Math"/>
                          </a:rPr>
                          <m:t>1</m:t>
                        </m:r>
                      </m:sup>
                    </m:sSup>
                  </m:oMath>
                </a14:m>
                <a:r>
                  <a:rPr lang="en-US" sz="2700" dirty="0">
                    <a:solidFill>
                      <a:prstClr val="black"/>
                    </a:solidFill>
                  </a:rPr>
                  <a:t> “undo” each other. It also </a:t>
                </a:r>
                <a:r>
                  <a:rPr lang="en-US" sz="2700" dirty="0" smtClean="0">
                    <a:solidFill>
                      <a:prstClr val="black"/>
                    </a:solidFill>
                  </a:rPr>
                  <a:t>follows that </a:t>
                </a:r>
                <a:r>
                  <a:rPr lang="en-US" sz="2700" dirty="0">
                    <a:solidFill>
                      <a:prstClr val="black"/>
                    </a:solidFill>
                  </a:rPr>
                  <a:t>if </a:t>
                </a:r>
                <a14:m>
                  <m:oMath xmlns:m="http://schemas.openxmlformats.org/officeDocument/2006/math">
                    <m:r>
                      <a:rPr lang="en-US" sz="2700" i="1" dirty="0" smtClean="0">
                        <a:solidFill>
                          <a:prstClr val="black"/>
                        </a:solidFill>
                        <a:latin typeface="Cambria Math"/>
                      </a:rPr>
                      <m:t>𝑓</m:t>
                    </m:r>
                  </m:oMath>
                </a14:m>
                <a:r>
                  <a:rPr lang="en-US" sz="2700" i="1" dirty="0">
                    <a:solidFill>
                      <a:prstClr val="black"/>
                    </a:solidFill>
                  </a:rPr>
                  <a:t> </a:t>
                </a:r>
                <a:r>
                  <a:rPr lang="en-US" sz="2700" dirty="0">
                    <a:solidFill>
                      <a:prstClr val="black"/>
                    </a:solidFill>
                  </a:rPr>
                  <a:t>has an inverse function, then </a:t>
                </a:r>
                <a14:m>
                  <m:oMath xmlns:m="http://schemas.openxmlformats.org/officeDocument/2006/math">
                    <m:r>
                      <a:rPr lang="en-US" sz="2700" i="1" dirty="0" smtClean="0">
                        <a:solidFill>
                          <a:prstClr val="black"/>
                        </a:solidFill>
                        <a:latin typeface="Cambria Math"/>
                      </a:rPr>
                      <m:t>𝑓</m:t>
                    </m:r>
                    <m:r>
                      <a:rPr lang="en-US" sz="2700" i="1" dirty="0" smtClean="0">
                        <a:solidFill>
                          <a:prstClr val="black"/>
                        </a:solidFill>
                        <a:latin typeface="Cambria Math"/>
                      </a:rPr>
                      <m:t>(</m:t>
                    </m:r>
                    <m:sSup>
                      <m:sSupPr>
                        <m:ctrlPr>
                          <a:rPr lang="en-US" sz="2700" i="1" dirty="0">
                            <a:solidFill>
                              <a:prstClr val="black"/>
                            </a:solidFill>
                            <a:latin typeface="Cambria Math"/>
                          </a:rPr>
                        </m:ctrlPr>
                      </m:sSupPr>
                      <m:e>
                        <m:r>
                          <a:rPr lang="en-US" sz="2700" i="1" dirty="0">
                            <a:solidFill>
                              <a:prstClr val="black"/>
                            </a:solidFill>
                            <a:latin typeface="Cambria Math"/>
                          </a:rPr>
                          <m:t>𝑓</m:t>
                        </m:r>
                      </m:e>
                      <m:sup>
                        <m:r>
                          <a:rPr lang="en-US" sz="2700" i="1" dirty="0">
                            <a:solidFill>
                              <a:prstClr val="black"/>
                            </a:solidFill>
                            <a:latin typeface="Cambria Math"/>
                          </a:rPr>
                          <m:t>−</m:t>
                        </m:r>
                        <m:r>
                          <a:rPr lang="en-US" sz="2700" i="1" dirty="0">
                            <a:solidFill>
                              <a:prstClr val="black"/>
                            </a:solidFill>
                            <a:latin typeface="Cambria Math"/>
                          </a:rPr>
                          <m:t>1</m:t>
                        </m:r>
                      </m:sup>
                    </m:sSup>
                    <m:r>
                      <a:rPr lang="en-US" sz="2700" i="1" dirty="0">
                        <a:solidFill>
                          <a:prstClr val="black"/>
                        </a:solidFill>
                        <a:latin typeface="Cambria Math"/>
                      </a:rPr>
                      <m:t>(</m:t>
                    </m:r>
                    <m:r>
                      <a:rPr lang="en-US" sz="2700" i="1" dirty="0">
                        <a:solidFill>
                          <a:prstClr val="black"/>
                        </a:solidFill>
                        <a:latin typeface="Cambria Math"/>
                      </a:rPr>
                      <m:t>𝑧</m:t>
                    </m:r>
                    <m:r>
                      <a:rPr lang="en-US" sz="2700" i="1" dirty="0" smtClean="0">
                        <a:solidFill>
                          <a:prstClr val="black"/>
                        </a:solidFill>
                        <a:latin typeface="Cambria Math"/>
                      </a:rPr>
                      <m:t>))=</m:t>
                    </m:r>
                    <m:r>
                      <a:rPr lang="en-US" sz="2700" i="1" dirty="0" smtClean="0">
                        <a:solidFill>
                          <a:prstClr val="black"/>
                        </a:solidFill>
                        <a:latin typeface="Cambria Math"/>
                      </a:rPr>
                      <m:t>𝑧</m:t>
                    </m:r>
                  </m:oMath>
                </a14:m>
                <a:r>
                  <a:rPr lang="en-US" sz="2700" i="1" dirty="0" smtClean="0">
                    <a:solidFill>
                      <a:prstClr val="black"/>
                    </a:solidFill>
                  </a:rPr>
                  <a:t> </a:t>
                </a:r>
                <a:r>
                  <a:rPr lang="en-US" sz="2700" dirty="0" smtClean="0">
                    <a:solidFill>
                      <a:prstClr val="black"/>
                    </a:solidFill>
                  </a:rPr>
                  <a:t>and </a:t>
                </a:r>
                <a14:m>
                  <m:oMath xmlns:m="http://schemas.openxmlformats.org/officeDocument/2006/math">
                    <m:sSup>
                      <m:sSupPr>
                        <m:ctrlPr>
                          <a:rPr lang="en-US" sz="2700" i="1" dirty="0">
                            <a:solidFill>
                              <a:prstClr val="black"/>
                            </a:solidFill>
                            <a:latin typeface="Cambria Math"/>
                          </a:rPr>
                        </m:ctrlPr>
                      </m:sSupPr>
                      <m:e>
                        <m:r>
                          <a:rPr lang="en-US" sz="2700" i="1" dirty="0">
                            <a:solidFill>
                              <a:prstClr val="black"/>
                            </a:solidFill>
                            <a:latin typeface="Cambria Math"/>
                          </a:rPr>
                          <m:t>𝑓</m:t>
                        </m:r>
                      </m:e>
                      <m:sup>
                        <m:r>
                          <a:rPr lang="en-US" sz="2700" i="1" dirty="0">
                            <a:solidFill>
                              <a:prstClr val="black"/>
                            </a:solidFill>
                            <a:latin typeface="Cambria Math"/>
                          </a:rPr>
                          <m:t>−</m:t>
                        </m:r>
                        <m:r>
                          <a:rPr lang="en-US" sz="2700" i="1" dirty="0">
                            <a:solidFill>
                              <a:prstClr val="black"/>
                            </a:solidFill>
                            <a:latin typeface="Cambria Math"/>
                          </a:rPr>
                          <m:t>1</m:t>
                        </m:r>
                      </m:sup>
                    </m:sSup>
                    <m:r>
                      <a:rPr lang="en-US" sz="2700" i="1" dirty="0" smtClean="0">
                        <a:solidFill>
                          <a:prstClr val="black"/>
                        </a:solidFill>
                        <a:latin typeface="Cambria Math"/>
                      </a:rPr>
                      <m:t>(</m:t>
                    </m:r>
                    <m:r>
                      <a:rPr lang="en-US" sz="2700" i="1" dirty="0" smtClean="0">
                        <a:solidFill>
                          <a:prstClr val="black"/>
                        </a:solidFill>
                        <a:latin typeface="Cambria Math"/>
                      </a:rPr>
                      <m:t>𝑓</m:t>
                    </m:r>
                    <m:r>
                      <a:rPr lang="en-US" sz="2700" i="1" dirty="0" smtClean="0">
                        <a:solidFill>
                          <a:prstClr val="black"/>
                        </a:solidFill>
                        <a:latin typeface="Cambria Math"/>
                      </a:rPr>
                      <m:t>(</m:t>
                    </m:r>
                    <m:r>
                      <a:rPr lang="en-US" sz="2700" i="1" dirty="0" smtClean="0">
                        <a:solidFill>
                          <a:prstClr val="black"/>
                        </a:solidFill>
                        <a:latin typeface="Cambria Math"/>
                      </a:rPr>
                      <m:t>𝑧</m:t>
                    </m:r>
                    <m:r>
                      <a:rPr lang="en-US" sz="2700" i="1" dirty="0" smtClean="0">
                        <a:solidFill>
                          <a:prstClr val="black"/>
                        </a:solidFill>
                        <a:latin typeface="Cambria Math"/>
                      </a:rPr>
                      <m:t>))=</m:t>
                    </m:r>
                    <m:r>
                      <a:rPr lang="en-US" sz="2700" i="1" dirty="0" smtClean="0">
                        <a:solidFill>
                          <a:prstClr val="black"/>
                        </a:solidFill>
                        <a:latin typeface="Cambria Math"/>
                      </a:rPr>
                      <m:t>𝑧</m:t>
                    </m:r>
                  </m:oMath>
                </a14:m>
                <a:r>
                  <a:rPr lang="en-US" sz="2700" dirty="0">
                    <a:solidFill>
                      <a:prstClr val="black"/>
                    </a:solidFill>
                  </a:rPr>
                  <a:t>. That is, the two compositions </a:t>
                </a:r>
                <a14:m>
                  <m:oMath xmlns:m="http://schemas.openxmlformats.org/officeDocument/2006/math">
                    <m:r>
                      <a:rPr lang="en-US" sz="2700" i="1" dirty="0" smtClean="0">
                        <a:solidFill>
                          <a:prstClr val="black"/>
                        </a:solidFill>
                        <a:latin typeface="Cambria Math"/>
                      </a:rPr>
                      <m:t>𝑓</m:t>
                    </m:r>
                    <m:r>
                      <a:rPr lang="en-US" sz="2700" i="1" dirty="0" smtClean="0">
                        <a:solidFill>
                          <a:prstClr val="black"/>
                        </a:solidFill>
                        <a:latin typeface="Cambria Math"/>
                      </a:rPr>
                      <m:t>◦</m:t>
                    </m:r>
                    <m:sSup>
                      <m:sSupPr>
                        <m:ctrlPr>
                          <a:rPr lang="en-US" sz="2700" i="1" dirty="0">
                            <a:solidFill>
                              <a:prstClr val="black"/>
                            </a:solidFill>
                            <a:latin typeface="Cambria Math"/>
                          </a:rPr>
                        </m:ctrlPr>
                      </m:sSupPr>
                      <m:e>
                        <m:r>
                          <a:rPr lang="en-US" sz="2700" i="1" dirty="0">
                            <a:solidFill>
                              <a:prstClr val="black"/>
                            </a:solidFill>
                            <a:latin typeface="Cambria Math"/>
                          </a:rPr>
                          <m:t>𝑓</m:t>
                        </m:r>
                      </m:e>
                      <m:sup>
                        <m:r>
                          <a:rPr lang="en-US" sz="2700" i="1" dirty="0">
                            <a:solidFill>
                              <a:prstClr val="black"/>
                            </a:solidFill>
                            <a:latin typeface="Cambria Math"/>
                          </a:rPr>
                          <m:t>−</m:t>
                        </m:r>
                        <m:r>
                          <a:rPr lang="en-US" sz="2700" i="1" dirty="0">
                            <a:solidFill>
                              <a:prstClr val="black"/>
                            </a:solidFill>
                            <a:latin typeface="Cambria Math"/>
                          </a:rPr>
                          <m:t>1</m:t>
                        </m:r>
                      </m:sup>
                    </m:sSup>
                  </m:oMath>
                </a14:m>
                <a:r>
                  <a:rPr lang="en-US" sz="2700" dirty="0" smtClean="0">
                    <a:solidFill>
                      <a:prstClr val="black"/>
                    </a:solidFill>
                  </a:rPr>
                  <a:t> </a:t>
                </a:r>
                <a:r>
                  <a:rPr lang="en-US" sz="2700" dirty="0">
                    <a:solidFill>
                      <a:prstClr val="black"/>
                    </a:solidFill>
                  </a:rPr>
                  <a:t>and </a:t>
                </a:r>
                <a14:m>
                  <m:oMath xmlns:m="http://schemas.openxmlformats.org/officeDocument/2006/math">
                    <m:sSup>
                      <m:sSupPr>
                        <m:ctrlPr>
                          <a:rPr lang="en-US" sz="2700" i="1" dirty="0" smtClean="0">
                            <a:solidFill>
                              <a:prstClr val="black"/>
                            </a:solidFill>
                            <a:latin typeface="Cambria Math"/>
                          </a:rPr>
                        </m:ctrlPr>
                      </m:sSupPr>
                      <m:e>
                        <m:r>
                          <a:rPr lang="en-US" sz="2700" i="1" dirty="0">
                            <a:solidFill>
                              <a:prstClr val="black"/>
                            </a:solidFill>
                            <a:latin typeface="Cambria Math"/>
                          </a:rPr>
                          <m:t>𝑓</m:t>
                        </m:r>
                      </m:e>
                      <m:sup>
                        <m:r>
                          <a:rPr lang="en-US" sz="2700" i="1" dirty="0">
                            <a:solidFill>
                              <a:prstClr val="black"/>
                            </a:solidFill>
                            <a:latin typeface="Cambria Math"/>
                          </a:rPr>
                          <m:t>−</m:t>
                        </m:r>
                        <m:r>
                          <a:rPr lang="en-US" sz="2700" i="1" dirty="0">
                            <a:solidFill>
                              <a:prstClr val="black"/>
                            </a:solidFill>
                            <a:latin typeface="Cambria Math"/>
                          </a:rPr>
                          <m:t>1</m:t>
                        </m:r>
                      </m:sup>
                    </m:sSup>
                    <m:r>
                      <a:rPr lang="en-US" sz="2700" i="1" dirty="0" smtClean="0">
                        <a:solidFill>
                          <a:prstClr val="black"/>
                        </a:solidFill>
                        <a:latin typeface="Cambria Math"/>
                      </a:rPr>
                      <m:t>◦</m:t>
                    </m:r>
                    <m:r>
                      <a:rPr lang="en-US" sz="2700" i="1" dirty="0" smtClean="0">
                        <a:solidFill>
                          <a:prstClr val="black"/>
                        </a:solidFill>
                        <a:latin typeface="Cambria Math"/>
                      </a:rPr>
                      <m:t>𝑓</m:t>
                    </m:r>
                  </m:oMath>
                </a14:m>
                <a:r>
                  <a:rPr lang="en-US" sz="2700" i="1" dirty="0">
                    <a:solidFill>
                      <a:prstClr val="black"/>
                    </a:solidFill>
                  </a:rPr>
                  <a:t> </a:t>
                </a:r>
                <a:r>
                  <a:rPr lang="en-US" sz="2700" dirty="0">
                    <a:solidFill>
                      <a:prstClr val="black"/>
                    </a:solidFill>
                  </a:rPr>
                  <a:t>are </a:t>
                </a:r>
                <a:r>
                  <a:rPr lang="en-US" sz="2700" dirty="0" smtClean="0">
                    <a:solidFill>
                      <a:prstClr val="black"/>
                    </a:solidFill>
                  </a:rPr>
                  <a:t>the identity function</a:t>
                </a:r>
                <a:r>
                  <a:rPr lang="en-US" sz="2700" dirty="0">
                    <a:solidFill>
                      <a:prstClr val="black"/>
                    </a:solidFill>
                  </a:rPr>
                  <a:t>.</a:t>
                </a:r>
              </a:p>
              <a:p>
                <a:endParaRPr lang="en-US" sz="2700" dirty="0">
                  <a:solidFill>
                    <a:prstClr val="black"/>
                  </a:solidFill>
                </a:endParaRPr>
              </a:p>
              <a:p>
                <a:pPr algn="ctr"/>
                <a:endParaRPr lang="en-US" sz="2700" dirty="0" smtClean="0">
                  <a:solidFill>
                    <a:prstClr val="black"/>
                  </a:solidFill>
                </a:endParaRPr>
              </a:p>
            </p:txBody>
          </p:sp>
        </mc:Choice>
        <mc:Fallback xmlns="">
          <p:sp>
            <p:nvSpPr>
              <p:cNvPr id="2" name="object 2"/>
              <p:cNvSpPr txBox="1">
                <a:spLocks noRot="1" noChangeAspect="1" noMove="1" noResize="1" noEditPoints="1" noAdjustHandles="1" noChangeArrowheads="1" noChangeShapeType="1" noTextEdit="1"/>
              </p:cNvSpPr>
              <p:nvPr/>
            </p:nvSpPr>
            <p:spPr>
              <a:xfrm>
                <a:off x="228600" y="799033"/>
                <a:ext cx="11810999" cy="4744247"/>
              </a:xfrm>
              <a:prstGeom prst="rect">
                <a:avLst/>
              </a:prstGeom>
              <a:blipFill rotWithShape="1">
                <a:blip r:embed="rId2"/>
                <a:stretch>
                  <a:fillRect l="-1755" t="-1671" r="-1962"/>
                </a:stretch>
              </a:blipFill>
            </p:spPr>
            <p:txBody>
              <a:bodyPr/>
              <a:lstStyle/>
              <a:p>
                <a:r>
                  <a:rPr lang="en-US">
                    <a:noFill/>
                  </a:rPr>
                  <a:t> </a:t>
                </a:r>
              </a:p>
            </p:txBody>
          </p:sp>
        </mc:Fallback>
      </mc:AlternateContent>
      <p:sp>
        <p:nvSpPr>
          <p:cNvPr id="3" name="object 3"/>
          <p:cNvSpPr txBox="1">
            <a:spLocks noGrp="1"/>
          </p:cNvSpPr>
          <p:nvPr>
            <p:ph type="title"/>
          </p:nvPr>
        </p:nvSpPr>
        <p:spPr>
          <a:xfrm>
            <a:off x="381000" y="109101"/>
            <a:ext cx="5297170" cy="689932"/>
          </a:xfrm>
          <a:prstGeom prst="rect">
            <a:avLst/>
          </a:prstGeom>
        </p:spPr>
        <p:txBody>
          <a:bodyPr vert="horz" wrap="square" lIns="0" tIns="12700" rIns="0" bIns="0" rtlCol="0">
            <a:spAutoFit/>
          </a:bodyPr>
          <a:lstStyle/>
          <a:p>
            <a:pPr marL="12700">
              <a:lnSpc>
                <a:spcPct val="100000"/>
              </a:lnSpc>
              <a:spcBef>
                <a:spcPts val="100"/>
              </a:spcBef>
            </a:pPr>
            <a:r>
              <a:rPr lang="en-US" sz="4400" dirty="0" smtClean="0">
                <a:latin typeface="+mn-lt"/>
              </a:rPr>
              <a:t>Inverse</a:t>
            </a:r>
            <a:r>
              <a:rPr sz="4400" dirty="0" smtClean="0">
                <a:latin typeface="+mn-lt"/>
              </a:rPr>
              <a:t> Function</a:t>
            </a:r>
            <a:endParaRPr sz="4800" baseline="27777" dirty="0">
              <a:latin typeface="+mn-lt"/>
              <a:cs typeface="DejaVu Sans"/>
            </a:endParaRPr>
          </a:p>
        </p:txBody>
      </p:sp>
    </p:spTree>
    <p:extLst>
      <p:ext uri="{BB962C8B-B14F-4D97-AF65-F5344CB8AC3E}">
        <p14:creationId xmlns:p14="http://schemas.microsoft.com/office/powerpoint/2010/main" val="42368594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bject 2"/>
              <p:cNvSpPr txBox="1"/>
              <p:nvPr/>
            </p:nvSpPr>
            <p:spPr>
              <a:xfrm>
                <a:off x="502107" y="799033"/>
                <a:ext cx="11537493" cy="6013185"/>
              </a:xfrm>
              <a:prstGeom prst="rect">
                <a:avLst/>
              </a:prstGeom>
            </p:spPr>
            <p:txBody>
              <a:bodyPr vert="horz" wrap="square" lIns="0" tIns="11430" rIns="0" bIns="0" rtlCol="0">
                <a:spAutoFit/>
              </a:bodyPr>
              <a:lstStyle/>
              <a:p>
                <a:pPr algn="just"/>
                <a:r>
                  <a:rPr lang="en-US" sz="2600" dirty="0" smtClean="0">
                    <a:solidFill>
                      <a:prstClr val="black"/>
                    </a:solidFill>
                  </a:rPr>
                  <a:t>Show that the complex function </a:t>
                </a:r>
                <a14:m>
                  <m:oMath xmlns:m="http://schemas.openxmlformats.org/officeDocument/2006/math">
                    <m:r>
                      <a:rPr lang="en-US" sz="2600" i="1" dirty="0" smtClean="0">
                        <a:solidFill>
                          <a:prstClr val="black"/>
                        </a:solidFill>
                        <a:latin typeface="Cambria Math"/>
                      </a:rPr>
                      <m:t>𝑓</m:t>
                    </m:r>
                    <m:r>
                      <a:rPr lang="en-US" sz="2600" i="1" dirty="0" smtClean="0">
                        <a:solidFill>
                          <a:prstClr val="black"/>
                        </a:solidFill>
                        <a:latin typeface="Cambria Math"/>
                      </a:rPr>
                      <m:t>(</m:t>
                    </m:r>
                    <m:r>
                      <a:rPr lang="en-US" sz="2600" i="1" dirty="0" smtClean="0">
                        <a:solidFill>
                          <a:prstClr val="black"/>
                        </a:solidFill>
                        <a:latin typeface="Cambria Math"/>
                      </a:rPr>
                      <m:t>𝑧</m:t>
                    </m:r>
                    <m:r>
                      <a:rPr lang="en-US" sz="2600" i="1" dirty="0" smtClean="0">
                        <a:solidFill>
                          <a:prstClr val="black"/>
                        </a:solidFill>
                        <a:latin typeface="Cambria Math"/>
                      </a:rPr>
                      <m:t>)=</m:t>
                    </m:r>
                    <m:r>
                      <a:rPr lang="en-US" sz="2600" i="1" dirty="0" smtClean="0">
                        <a:solidFill>
                          <a:prstClr val="black"/>
                        </a:solidFill>
                        <a:latin typeface="Cambria Math"/>
                      </a:rPr>
                      <m:t>𝑧</m:t>
                    </m:r>
                    <m:r>
                      <a:rPr lang="en-US" sz="2600" i="1" dirty="0" smtClean="0">
                        <a:solidFill>
                          <a:prstClr val="black"/>
                        </a:solidFill>
                        <a:latin typeface="Cambria Math"/>
                      </a:rPr>
                      <m:t>+</m:t>
                    </m:r>
                    <m:r>
                      <a:rPr lang="en-US" sz="2600" i="1" dirty="0" smtClean="0">
                        <a:solidFill>
                          <a:prstClr val="black"/>
                        </a:solidFill>
                        <a:latin typeface="Cambria Math"/>
                      </a:rPr>
                      <m:t>3</m:t>
                    </m:r>
                    <m:r>
                      <a:rPr lang="en-US" sz="2600" i="1" dirty="0" smtClean="0">
                        <a:solidFill>
                          <a:prstClr val="black"/>
                        </a:solidFill>
                        <a:latin typeface="Cambria Math"/>
                      </a:rPr>
                      <m:t>𝑖</m:t>
                    </m:r>
                  </m:oMath>
                </a14:m>
                <a:r>
                  <a:rPr lang="en-US" sz="2600" i="1" dirty="0" smtClean="0">
                    <a:solidFill>
                      <a:prstClr val="black"/>
                    </a:solidFill>
                  </a:rPr>
                  <a:t> </a:t>
                </a:r>
                <a:r>
                  <a:rPr lang="en-US" sz="2600" dirty="0">
                    <a:solidFill>
                      <a:prstClr val="black"/>
                    </a:solidFill>
                  </a:rPr>
                  <a:t>is one-to-one on the </a:t>
                </a:r>
                <a:r>
                  <a:rPr lang="en-US" sz="2600" dirty="0" smtClean="0">
                    <a:solidFill>
                      <a:prstClr val="black"/>
                    </a:solidFill>
                  </a:rPr>
                  <a:t>entire complex </a:t>
                </a:r>
                <a:r>
                  <a:rPr lang="en-US" sz="2600" dirty="0">
                    <a:solidFill>
                      <a:prstClr val="black"/>
                    </a:solidFill>
                  </a:rPr>
                  <a:t>plane and find a formula for its inverse function</a:t>
                </a:r>
                <a:r>
                  <a:rPr lang="en-US" sz="2600" dirty="0" smtClean="0">
                    <a:solidFill>
                      <a:prstClr val="black"/>
                    </a:solidFill>
                  </a:rPr>
                  <a:t>.</a:t>
                </a:r>
              </a:p>
              <a:p>
                <a:pPr algn="just"/>
                <a:r>
                  <a:rPr lang="en-US" sz="2600" b="1" dirty="0" smtClean="0">
                    <a:solidFill>
                      <a:srgbClr val="006FC0"/>
                    </a:solidFill>
                    <a:cs typeface="Trebuchet MS"/>
                  </a:rPr>
                  <a:t>Solution</a:t>
                </a:r>
                <a:r>
                  <a:rPr lang="en-US" sz="2600" b="1" dirty="0">
                    <a:solidFill>
                      <a:srgbClr val="006FC0"/>
                    </a:solidFill>
                    <a:cs typeface="Trebuchet MS"/>
                  </a:rPr>
                  <a:t>:</a:t>
                </a:r>
                <a:endParaRPr lang="en-US" sz="2600" dirty="0">
                  <a:solidFill>
                    <a:prstClr val="black"/>
                  </a:solidFill>
                  <a:cs typeface="Trebuchet MS"/>
                </a:endParaRPr>
              </a:p>
              <a:p>
                <a:pPr algn="just"/>
                <a:r>
                  <a:rPr lang="en-US" sz="2600" dirty="0">
                    <a:solidFill>
                      <a:prstClr val="black"/>
                    </a:solidFill>
                  </a:rPr>
                  <a:t>One </a:t>
                </a:r>
                <a:r>
                  <a:rPr lang="en-US" sz="2600" dirty="0" smtClean="0">
                    <a:solidFill>
                      <a:prstClr val="black"/>
                    </a:solidFill>
                  </a:rPr>
                  <a:t>way of </a:t>
                </a:r>
                <a:r>
                  <a:rPr lang="en-US" sz="2600" dirty="0">
                    <a:solidFill>
                      <a:prstClr val="black"/>
                    </a:solidFill>
                  </a:rPr>
                  <a:t>showing that </a:t>
                </a:r>
                <a:r>
                  <a:rPr lang="en-US" sz="2600" i="1" dirty="0">
                    <a:solidFill>
                      <a:prstClr val="black"/>
                    </a:solidFill>
                  </a:rPr>
                  <a:t>f </a:t>
                </a:r>
                <a:r>
                  <a:rPr lang="en-US" sz="2600" dirty="0">
                    <a:solidFill>
                      <a:prstClr val="black"/>
                    </a:solidFill>
                  </a:rPr>
                  <a:t>is one-to-one is to show that the </a:t>
                </a:r>
                <a:r>
                  <a:rPr lang="en-US" sz="2600" dirty="0" smtClean="0">
                    <a:solidFill>
                      <a:prstClr val="black"/>
                    </a:solidFill>
                  </a:rPr>
                  <a:t>equality </a:t>
                </a:r>
                <a14:m>
                  <m:oMath xmlns:m="http://schemas.openxmlformats.org/officeDocument/2006/math">
                    <m:r>
                      <a:rPr lang="en-US" sz="2600" i="1" dirty="0" smtClean="0">
                        <a:solidFill>
                          <a:prstClr val="black"/>
                        </a:solidFill>
                        <a:latin typeface="Cambria Math"/>
                      </a:rPr>
                      <m:t>𝑓</m:t>
                    </m:r>
                    <m:r>
                      <a:rPr lang="en-US" sz="2600" i="1" dirty="0" smtClean="0">
                        <a:solidFill>
                          <a:prstClr val="black"/>
                        </a:solidFill>
                        <a:latin typeface="Cambria Math"/>
                      </a:rPr>
                      <m:t>(</m:t>
                    </m:r>
                    <m:sSub>
                      <m:sSubPr>
                        <m:ctrlPr>
                          <a:rPr lang="en-US" sz="2600" i="1" dirty="0">
                            <a:solidFill>
                              <a:prstClr val="black"/>
                            </a:solidFill>
                            <a:latin typeface="Cambria Math"/>
                          </a:rPr>
                        </m:ctrlPr>
                      </m:sSubPr>
                      <m:e>
                        <m:r>
                          <a:rPr lang="en-US" sz="2600" i="1" dirty="0">
                            <a:solidFill>
                              <a:prstClr val="black"/>
                            </a:solidFill>
                            <a:latin typeface="Cambria Math"/>
                          </a:rPr>
                          <m:t>𝑧</m:t>
                        </m:r>
                      </m:e>
                      <m:sub>
                        <m:r>
                          <a:rPr lang="en-US" sz="2600" i="1" dirty="0">
                            <a:solidFill>
                              <a:prstClr val="black"/>
                            </a:solidFill>
                            <a:latin typeface="Cambria Math"/>
                          </a:rPr>
                          <m:t>1</m:t>
                        </m:r>
                      </m:sub>
                    </m:sSub>
                    <m:r>
                      <a:rPr lang="en-US" sz="2600" i="1" dirty="0">
                        <a:solidFill>
                          <a:prstClr val="black"/>
                        </a:solidFill>
                        <a:latin typeface="Cambria Math"/>
                      </a:rPr>
                      <m:t>)=</m:t>
                    </m:r>
                    <m:r>
                      <a:rPr lang="en-US" sz="2600" i="1" dirty="0">
                        <a:solidFill>
                          <a:prstClr val="black"/>
                        </a:solidFill>
                        <a:latin typeface="Cambria Math"/>
                      </a:rPr>
                      <m:t>𝑓</m:t>
                    </m:r>
                    <m:r>
                      <a:rPr lang="en-US" sz="2600" i="1" dirty="0">
                        <a:solidFill>
                          <a:prstClr val="black"/>
                        </a:solidFill>
                        <a:latin typeface="Cambria Math"/>
                      </a:rPr>
                      <m:t>(</m:t>
                    </m:r>
                    <m:sSub>
                      <m:sSubPr>
                        <m:ctrlPr>
                          <a:rPr lang="en-US" sz="2600" i="1" dirty="0">
                            <a:solidFill>
                              <a:prstClr val="black"/>
                            </a:solidFill>
                            <a:latin typeface="Cambria Math"/>
                          </a:rPr>
                        </m:ctrlPr>
                      </m:sSubPr>
                      <m:e>
                        <m:r>
                          <a:rPr lang="en-US" sz="2600" i="1" dirty="0">
                            <a:solidFill>
                              <a:prstClr val="black"/>
                            </a:solidFill>
                            <a:latin typeface="Cambria Math"/>
                          </a:rPr>
                          <m:t>𝑧</m:t>
                        </m:r>
                      </m:e>
                      <m:sub>
                        <m:r>
                          <a:rPr lang="en-US" sz="2600" i="1" dirty="0">
                            <a:solidFill>
                              <a:prstClr val="black"/>
                            </a:solidFill>
                            <a:latin typeface="Cambria Math"/>
                          </a:rPr>
                          <m:t>2</m:t>
                        </m:r>
                      </m:sub>
                    </m:sSub>
                    <m:r>
                      <a:rPr lang="en-US" sz="2600" i="1" dirty="0">
                        <a:solidFill>
                          <a:prstClr val="black"/>
                        </a:solidFill>
                        <a:latin typeface="Cambria Math"/>
                      </a:rPr>
                      <m:t>),</m:t>
                    </m:r>
                  </m:oMath>
                </a14:m>
                <a:r>
                  <a:rPr lang="en-US" sz="2600" dirty="0">
                    <a:solidFill>
                      <a:prstClr val="black"/>
                    </a:solidFill>
                  </a:rPr>
                  <a:t> </a:t>
                </a:r>
                <a:r>
                  <a:rPr lang="en-US" sz="2600" dirty="0" smtClean="0">
                    <a:solidFill>
                      <a:prstClr val="black"/>
                    </a:solidFill>
                  </a:rPr>
                  <a:t>implies the equality </a:t>
                </a:r>
                <a14:m>
                  <m:oMath xmlns:m="http://schemas.openxmlformats.org/officeDocument/2006/math">
                    <m:sSub>
                      <m:sSubPr>
                        <m:ctrlPr>
                          <a:rPr lang="en-US" sz="2600" i="1" dirty="0">
                            <a:solidFill>
                              <a:prstClr val="black"/>
                            </a:solidFill>
                            <a:latin typeface="Cambria Math"/>
                          </a:rPr>
                        </m:ctrlPr>
                      </m:sSubPr>
                      <m:e>
                        <m:r>
                          <a:rPr lang="en-US" sz="2600" i="1" dirty="0">
                            <a:solidFill>
                              <a:prstClr val="black"/>
                            </a:solidFill>
                            <a:latin typeface="Cambria Math"/>
                          </a:rPr>
                          <m:t>𝑧</m:t>
                        </m:r>
                      </m:e>
                      <m:sub>
                        <m:r>
                          <a:rPr lang="en-US" sz="2600" i="1" dirty="0">
                            <a:solidFill>
                              <a:prstClr val="black"/>
                            </a:solidFill>
                            <a:latin typeface="Cambria Math"/>
                          </a:rPr>
                          <m:t>1</m:t>
                        </m:r>
                      </m:sub>
                    </m:sSub>
                    <m:r>
                      <a:rPr lang="en-US" sz="2600" i="1" dirty="0">
                        <a:solidFill>
                          <a:prstClr val="black"/>
                        </a:solidFill>
                        <a:latin typeface="Cambria Math"/>
                      </a:rPr>
                      <m:t>=</m:t>
                    </m:r>
                    <m:sSub>
                      <m:sSubPr>
                        <m:ctrlPr>
                          <a:rPr lang="en-US" sz="2600" i="1" dirty="0">
                            <a:solidFill>
                              <a:prstClr val="black"/>
                            </a:solidFill>
                            <a:latin typeface="Cambria Math"/>
                          </a:rPr>
                        </m:ctrlPr>
                      </m:sSubPr>
                      <m:e>
                        <m:r>
                          <a:rPr lang="en-US" sz="2600" i="1" dirty="0">
                            <a:solidFill>
                              <a:prstClr val="black"/>
                            </a:solidFill>
                            <a:latin typeface="Cambria Math"/>
                          </a:rPr>
                          <m:t>𝑧</m:t>
                        </m:r>
                      </m:e>
                      <m:sub>
                        <m:r>
                          <a:rPr lang="en-US" sz="2600" i="1" dirty="0">
                            <a:solidFill>
                              <a:prstClr val="black"/>
                            </a:solidFill>
                            <a:latin typeface="Cambria Math"/>
                          </a:rPr>
                          <m:t>2</m:t>
                        </m:r>
                      </m:sub>
                    </m:sSub>
                  </m:oMath>
                </a14:m>
                <a:r>
                  <a:rPr lang="en-US" sz="2600" dirty="0">
                    <a:solidFill>
                      <a:prstClr val="black"/>
                    </a:solidFill>
                  </a:rPr>
                  <a:t>. For the function </a:t>
                </a:r>
                <a14:m>
                  <m:oMath xmlns:m="http://schemas.openxmlformats.org/officeDocument/2006/math">
                    <m:r>
                      <a:rPr lang="en-US" sz="2600" i="1" dirty="0">
                        <a:solidFill>
                          <a:prstClr val="black"/>
                        </a:solidFill>
                        <a:latin typeface="Cambria Math"/>
                      </a:rPr>
                      <m:t>𝑓</m:t>
                    </m:r>
                    <m:r>
                      <a:rPr lang="en-US" sz="2600" i="1" dirty="0">
                        <a:solidFill>
                          <a:prstClr val="black"/>
                        </a:solidFill>
                        <a:latin typeface="Cambria Math"/>
                      </a:rPr>
                      <m:t>(</m:t>
                    </m:r>
                    <m:r>
                      <a:rPr lang="en-US" sz="2600" i="1" dirty="0">
                        <a:solidFill>
                          <a:prstClr val="black"/>
                        </a:solidFill>
                        <a:latin typeface="Cambria Math"/>
                      </a:rPr>
                      <m:t>𝑧</m:t>
                    </m:r>
                    <m:r>
                      <a:rPr lang="en-US" sz="2600" i="1" dirty="0">
                        <a:solidFill>
                          <a:prstClr val="black"/>
                        </a:solidFill>
                        <a:latin typeface="Cambria Math"/>
                      </a:rPr>
                      <m:t>)=</m:t>
                    </m:r>
                    <m:r>
                      <a:rPr lang="en-US" sz="2600" i="1" dirty="0">
                        <a:solidFill>
                          <a:prstClr val="black"/>
                        </a:solidFill>
                        <a:latin typeface="Cambria Math"/>
                      </a:rPr>
                      <m:t>𝑧</m:t>
                    </m:r>
                    <m:r>
                      <a:rPr lang="en-US" sz="2600" i="1" dirty="0">
                        <a:solidFill>
                          <a:prstClr val="black"/>
                        </a:solidFill>
                        <a:latin typeface="Cambria Math"/>
                      </a:rPr>
                      <m:t>+</m:t>
                    </m:r>
                    <m:r>
                      <a:rPr lang="en-US" sz="2600" i="1" dirty="0">
                        <a:solidFill>
                          <a:prstClr val="black"/>
                        </a:solidFill>
                        <a:latin typeface="Cambria Math"/>
                      </a:rPr>
                      <m:t>3</m:t>
                    </m:r>
                    <m:r>
                      <a:rPr lang="en-US" sz="2600" i="1" dirty="0">
                        <a:solidFill>
                          <a:prstClr val="black"/>
                        </a:solidFill>
                        <a:latin typeface="Cambria Math"/>
                      </a:rPr>
                      <m:t>𝑖</m:t>
                    </m:r>
                  </m:oMath>
                </a14:m>
                <a:r>
                  <a:rPr lang="en-US" sz="2600" dirty="0" smtClean="0">
                    <a:solidFill>
                      <a:prstClr val="black"/>
                    </a:solidFill>
                  </a:rPr>
                  <a:t>, this </a:t>
                </a:r>
                <a:r>
                  <a:rPr lang="en-US" sz="2600" dirty="0">
                    <a:solidFill>
                      <a:prstClr val="black"/>
                    </a:solidFill>
                  </a:rPr>
                  <a:t>follows </a:t>
                </a:r>
                <a:r>
                  <a:rPr lang="en-US" sz="2600" dirty="0" smtClean="0">
                    <a:solidFill>
                      <a:prstClr val="black"/>
                    </a:solidFill>
                  </a:rPr>
                  <a:t>immediately since </a:t>
                </a:r>
                <a14:m>
                  <m:oMath xmlns:m="http://schemas.openxmlformats.org/officeDocument/2006/math">
                    <m:sSub>
                      <m:sSubPr>
                        <m:ctrlPr>
                          <a:rPr lang="en-US" sz="2600" i="1" dirty="0">
                            <a:solidFill>
                              <a:prstClr val="black"/>
                            </a:solidFill>
                            <a:latin typeface="Cambria Math"/>
                          </a:rPr>
                        </m:ctrlPr>
                      </m:sSubPr>
                      <m:e>
                        <m:r>
                          <a:rPr lang="en-US" sz="2600" i="1" dirty="0">
                            <a:solidFill>
                              <a:prstClr val="black"/>
                            </a:solidFill>
                            <a:latin typeface="Cambria Math"/>
                          </a:rPr>
                          <m:t>𝑧</m:t>
                        </m:r>
                      </m:e>
                      <m:sub>
                        <m:r>
                          <a:rPr lang="en-US" sz="2600" i="1" dirty="0">
                            <a:solidFill>
                              <a:prstClr val="black"/>
                            </a:solidFill>
                            <a:latin typeface="Cambria Math"/>
                          </a:rPr>
                          <m:t>1</m:t>
                        </m:r>
                      </m:sub>
                    </m:sSub>
                    <m:r>
                      <a:rPr lang="en-US" sz="2600" i="1" dirty="0" smtClean="0">
                        <a:solidFill>
                          <a:prstClr val="black"/>
                        </a:solidFill>
                        <a:latin typeface="Cambria Math"/>
                      </a:rPr>
                      <m:t>+</m:t>
                    </m:r>
                    <m:r>
                      <a:rPr lang="en-US" sz="2600" i="1" dirty="0" smtClean="0">
                        <a:solidFill>
                          <a:prstClr val="black"/>
                        </a:solidFill>
                        <a:latin typeface="Cambria Math"/>
                      </a:rPr>
                      <m:t>3</m:t>
                    </m:r>
                    <m:r>
                      <a:rPr lang="en-US" sz="2600" i="1" dirty="0" smtClean="0">
                        <a:solidFill>
                          <a:prstClr val="black"/>
                        </a:solidFill>
                        <a:latin typeface="Cambria Math"/>
                      </a:rPr>
                      <m:t>𝑖</m:t>
                    </m:r>
                    <m:r>
                      <a:rPr lang="en-US" sz="2600" i="1" dirty="0" smtClean="0">
                        <a:solidFill>
                          <a:prstClr val="black"/>
                        </a:solidFill>
                        <a:latin typeface="Cambria Math"/>
                      </a:rPr>
                      <m:t>=</m:t>
                    </m:r>
                    <m:sSub>
                      <m:sSubPr>
                        <m:ctrlPr>
                          <a:rPr lang="en-US" sz="2600" i="1" dirty="0">
                            <a:solidFill>
                              <a:prstClr val="black"/>
                            </a:solidFill>
                            <a:latin typeface="Cambria Math"/>
                          </a:rPr>
                        </m:ctrlPr>
                      </m:sSubPr>
                      <m:e>
                        <m:r>
                          <a:rPr lang="en-US" sz="2600" i="1" dirty="0">
                            <a:solidFill>
                              <a:prstClr val="black"/>
                            </a:solidFill>
                            <a:latin typeface="Cambria Math"/>
                          </a:rPr>
                          <m:t>𝑧</m:t>
                        </m:r>
                      </m:e>
                      <m:sub>
                        <m:r>
                          <a:rPr lang="en-US" sz="2600" i="1" dirty="0" smtClean="0">
                            <a:solidFill>
                              <a:prstClr val="black"/>
                            </a:solidFill>
                            <a:latin typeface="Cambria Math"/>
                          </a:rPr>
                          <m:t>2</m:t>
                        </m:r>
                      </m:sub>
                    </m:sSub>
                    <m:r>
                      <a:rPr lang="en-US" sz="2600" i="1" dirty="0">
                        <a:solidFill>
                          <a:prstClr val="black"/>
                        </a:solidFill>
                        <a:latin typeface="Cambria Math"/>
                      </a:rPr>
                      <m:t>+</m:t>
                    </m:r>
                    <m:r>
                      <a:rPr lang="en-US" sz="2600" i="1" dirty="0">
                        <a:solidFill>
                          <a:prstClr val="black"/>
                        </a:solidFill>
                        <a:latin typeface="Cambria Math"/>
                      </a:rPr>
                      <m:t>3</m:t>
                    </m:r>
                    <m:r>
                      <a:rPr lang="en-US" sz="2600" i="1" dirty="0">
                        <a:solidFill>
                          <a:prstClr val="black"/>
                        </a:solidFill>
                        <a:latin typeface="Cambria Math"/>
                      </a:rPr>
                      <m:t>𝑖</m:t>
                    </m:r>
                  </m:oMath>
                </a14:m>
                <a:r>
                  <a:rPr lang="en-US" sz="2600" i="1" dirty="0">
                    <a:solidFill>
                      <a:prstClr val="black"/>
                    </a:solidFill>
                  </a:rPr>
                  <a:t> </a:t>
                </a:r>
                <a:r>
                  <a:rPr lang="en-US" sz="2600" dirty="0">
                    <a:solidFill>
                      <a:prstClr val="black"/>
                    </a:solidFill>
                  </a:rPr>
                  <a:t>implies that </a:t>
                </a:r>
                <a14:m>
                  <m:oMath xmlns:m="http://schemas.openxmlformats.org/officeDocument/2006/math">
                    <m:sSub>
                      <m:sSubPr>
                        <m:ctrlPr>
                          <a:rPr lang="en-US" sz="2600" i="1" dirty="0">
                            <a:solidFill>
                              <a:prstClr val="black"/>
                            </a:solidFill>
                            <a:latin typeface="Cambria Math"/>
                          </a:rPr>
                        </m:ctrlPr>
                      </m:sSubPr>
                      <m:e>
                        <m:r>
                          <a:rPr lang="en-US" sz="2600" i="1" dirty="0">
                            <a:solidFill>
                              <a:prstClr val="black"/>
                            </a:solidFill>
                            <a:latin typeface="Cambria Math"/>
                          </a:rPr>
                          <m:t>𝑧</m:t>
                        </m:r>
                      </m:e>
                      <m:sub>
                        <m:r>
                          <a:rPr lang="en-US" sz="2600" i="1" dirty="0">
                            <a:solidFill>
                              <a:prstClr val="black"/>
                            </a:solidFill>
                            <a:latin typeface="Cambria Math"/>
                          </a:rPr>
                          <m:t>1</m:t>
                        </m:r>
                      </m:sub>
                    </m:sSub>
                    <m:r>
                      <a:rPr lang="en-US" sz="2600" i="1" dirty="0">
                        <a:solidFill>
                          <a:prstClr val="black"/>
                        </a:solidFill>
                        <a:latin typeface="Cambria Math"/>
                      </a:rPr>
                      <m:t>=</m:t>
                    </m:r>
                    <m:sSub>
                      <m:sSubPr>
                        <m:ctrlPr>
                          <a:rPr lang="en-US" sz="2600" i="1" dirty="0">
                            <a:solidFill>
                              <a:prstClr val="black"/>
                            </a:solidFill>
                            <a:latin typeface="Cambria Math"/>
                          </a:rPr>
                        </m:ctrlPr>
                      </m:sSubPr>
                      <m:e>
                        <m:r>
                          <a:rPr lang="en-US" sz="2600" i="1" dirty="0">
                            <a:solidFill>
                              <a:prstClr val="black"/>
                            </a:solidFill>
                            <a:latin typeface="Cambria Math"/>
                          </a:rPr>
                          <m:t>𝑧</m:t>
                        </m:r>
                      </m:e>
                      <m:sub>
                        <m:r>
                          <a:rPr lang="en-US" sz="2600" i="1" dirty="0">
                            <a:solidFill>
                              <a:prstClr val="black"/>
                            </a:solidFill>
                            <a:latin typeface="Cambria Math"/>
                          </a:rPr>
                          <m:t>2</m:t>
                        </m:r>
                      </m:sub>
                    </m:sSub>
                  </m:oMath>
                </a14:m>
                <a:r>
                  <a:rPr lang="en-US" sz="2600" dirty="0">
                    <a:solidFill>
                      <a:prstClr val="black"/>
                    </a:solidFill>
                  </a:rPr>
                  <a:t>. As </a:t>
                </a:r>
                <a:r>
                  <a:rPr lang="en-US" sz="2600" dirty="0" smtClean="0">
                    <a:solidFill>
                      <a:prstClr val="black"/>
                    </a:solidFill>
                  </a:rPr>
                  <a:t>with real </a:t>
                </a:r>
                <a:r>
                  <a:rPr lang="en-US" sz="2600" dirty="0">
                    <a:solidFill>
                      <a:prstClr val="black"/>
                    </a:solidFill>
                  </a:rPr>
                  <a:t>functions, the inverse function of </a:t>
                </a:r>
                <a14:m>
                  <m:oMath xmlns:m="http://schemas.openxmlformats.org/officeDocument/2006/math">
                    <m:r>
                      <a:rPr lang="en-US" sz="2600" i="1" dirty="0" smtClean="0">
                        <a:solidFill>
                          <a:prstClr val="black"/>
                        </a:solidFill>
                        <a:latin typeface="Cambria Math"/>
                      </a:rPr>
                      <m:t>𝑓</m:t>
                    </m:r>
                  </m:oMath>
                </a14:m>
                <a:r>
                  <a:rPr lang="en-US" sz="2600" i="1" dirty="0">
                    <a:solidFill>
                      <a:prstClr val="black"/>
                    </a:solidFill>
                  </a:rPr>
                  <a:t> </a:t>
                </a:r>
                <a:r>
                  <a:rPr lang="en-US" sz="2600" dirty="0">
                    <a:solidFill>
                      <a:prstClr val="black"/>
                    </a:solidFill>
                  </a:rPr>
                  <a:t>can often be found </a:t>
                </a:r>
                <a:r>
                  <a:rPr lang="en-US" sz="2600" dirty="0" smtClean="0">
                    <a:solidFill>
                      <a:prstClr val="black"/>
                    </a:solidFill>
                  </a:rPr>
                  <a:t>algebraically by solving </a:t>
                </a:r>
                <a:r>
                  <a:rPr lang="en-US" sz="2600" dirty="0">
                    <a:solidFill>
                      <a:prstClr val="black"/>
                    </a:solidFill>
                  </a:rPr>
                  <a:t>the </a:t>
                </a:r>
                <a:r>
                  <a:rPr lang="en-US" sz="2600" dirty="0" smtClean="0">
                    <a:solidFill>
                      <a:prstClr val="black"/>
                    </a:solidFill>
                  </a:rPr>
                  <a:t>equation: </a:t>
                </a:r>
                <a14:m>
                  <m:oMath xmlns:m="http://schemas.openxmlformats.org/officeDocument/2006/math">
                    <m:r>
                      <a:rPr lang="en-US" sz="2600" i="1" dirty="0" smtClean="0">
                        <a:solidFill>
                          <a:prstClr val="black"/>
                        </a:solidFill>
                        <a:latin typeface="Cambria Math"/>
                      </a:rPr>
                      <m:t>𝑧</m:t>
                    </m:r>
                    <m:r>
                      <a:rPr lang="en-US" sz="2600" i="1" dirty="0" smtClean="0">
                        <a:solidFill>
                          <a:prstClr val="black"/>
                        </a:solidFill>
                        <a:latin typeface="Cambria Math"/>
                      </a:rPr>
                      <m:t>=</m:t>
                    </m:r>
                    <m:r>
                      <a:rPr lang="en-US" sz="2600" i="1" dirty="0" smtClean="0">
                        <a:solidFill>
                          <a:prstClr val="black"/>
                        </a:solidFill>
                        <a:latin typeface="Cambria Math"/>
                      </a:rPr>
                      <m:t>𝑓</m:t>
                    </m:r>
                    <m:r>
                      <a:rPr lang="en-US" sz="2600" i="1" dirty="0" smtClean="0">
                        <a:solidFill>
                          <a:prstClr val="black"/>
                        </a:solidFill>
                        <a:latin typeface="Cambria Math"/>
                      </a:rPr>
                      <m:t>(</m:t>
                    </m:r>
                    <m:r>
                      <a:rPr lang="en-US" sz="2600" i="1" dirty="0" smtClean="0">
                        <a:solidFill>
                          <a:prstClr val="black"/>
                        </a:solidFill>
                        <a:latin typeface="Cambria Math"/>
                      </a:rPr>
                      <m:t>𝑤</m:t>
                    </m:r>
                    <m:r>
                      <a:rPr lang="en-US" sz="2600" i="1" dirty="0">
                        <a:solidFill>
                          <a:prstClr val="black"/>
                        </a:solidFill>
                        <a:latin typeface="Cambria Math"/>
                      </a:rPr>
                      <m:t>)</m:t>
                    </m:r>
                  </m:oMath>
                </a14:m>
                <a:r>
                  <a:rPr lang="en-US" sz="2600" dirty="0">
                    <a:solidFill>
                      <a:prstClr val="black"/>
                    </a:solidFill>
                  </a:rPr>
                  <a:t> for the symbol </a:t>
                </a:r>
                <a14:m>
                  <m:oMath xmlns:m="http://schemas.openxmlformats.org/officeDocument/2006/math">
                    <m:r>
                      <a:rPr lang="en-US" sz="2600" i="1" dirty="0" smtClean="0">
                        <a:solidFill>
                          <a:prstClr val="black"/>
                        </a:solidFill>
                        <a:latin typeface="Cambria Math"/>
                      </a:rPr>
                      <m:t>𝑤</m:t>
                    </m:r>
                  </m:oMath>
                </a14:m>
                <a:r>
                  <a:rPr lang="en-US" sz="2600" dirty="0">
                    <a:solidFill>
                      <a:prstClr val="black"/>
                    </a:solidFill>
                  </a:rPr>
                  <a:t>. Solving </a:t>
                </a:r>
                <a14:m>
                  <m:oMath xmlns:m="http://schemas.openxmlformats.org/officeDocument/2006/math">
                    <m:r>
                      <a:rPr lang="en-US" sz="2600" i="1" dirty="0" smtClean="0">
                        <a:solidFill>
                          <a:prstClr val="black"/>
                        </a:solidFill>
                        <a:latin typeface="Cambria Math"/>
                      </a:rPr>
                      <m:t>𝑧</m:t>
                    </m:r>
                    <m:r>
                      <a:rPr lang="en-US" sz="2600" i="1" dirty="0" smtClean="0">
                        <a:solidFill>
                          <a:prstClr val="black"/>
                        </a:solidFill>
                        <a:latin typeface="Cambria Math"/>
                      </a:rPr>
                      <m:t>=</m:t>
                    </m:r>
                    <m:r>
                      <a:rPr lang="en-US" sz="2600" i="1" dirty="0" smtClean="0">
                        <a:solidFill>
                          <a:prstClr val="black"/>
                        </a:solidFill>
                        <a:latin typeface="Cambria Math"/>
                      </a:rPr>
                      <m:t>𝑤</m:t>
                    </m:r>
                    <m:r>
                      <a:rPr lang="en-US" sz="2600" i="1" dirty="0" smtClean="0">
                        <a:solidFill>
                          <a:prstClr val="black"/>
                        </a:solidFill>
                        <a:latin typeface="Cambria Math"/>
                      </a:rPr>
                      <m:t>+</m:t>
                    </m:r>
                    <m:r>
                      <a:rPr lang="en-US" sz="2600" i="1" dirty="0" smtClean="0">
                        <a:solidFill>
                          <a:prstClr val="black"/>
                        </a:solidFill>
                        <a:latin typeface="Cambria Math"/>
                      </a:rPr>
                      <m:t>3</m:t>
                    </m:r>
                    <m:r>
                      <a:rPr lang="en-US" sz="2600" i="1" dirty="0" smtClean="0">
                        <a:solidFill>
                          <a:prstClr val="black"/>
                        </a:solidFill>
                        <a:latin typeface="Cambria Math"/>
                      </a:rPr>
                      <m:t>𝑖</m:t>
                    </m:r>
                  </m:oMath>
                </a14:m>
                <a:r>
                  <a:rPr lang="en-US" sz="2600" i="1" dirty="0" smtClean="0">
                    <a:solidFill>
                      <a:prstClr val="black"/>
                    </a:solidFill>
                  </a:rPr>
                  <a:t> </a:t>
                </a:r>
                <a:r>
                  <a:rPr lang="en-US" sz="2600" dirty="0">
                    <a:solidFill>
                      <a:prstClr val="black"/>
                    </a:solidFill>
                  </a:rPr>
                  <a:t>for </a:t>
                </a:r>
                <a14:m>
                  <m:oMath xmlns:m="http://schemas.openxmlformats.org/officeDocument/2006/math">
                    <m:r>
                      <a:rPr lang="en-US" sz="2600" i="1" dirty="0" smtClean="0">
                        <a:solidFill>
                          <a:prstClr val="black"/>
                        </a:solidFill>
                        <a:latin typeface="Cambria Math"/>
                      </a:rPr>
                      <m:t>𝑤</m:t>
                    </m:r>
                  </m:oMath>
                </a14:m>
                <a:r>
                  <a:rPr lang="en-US" sz="2600" dirty="0" smtClean="0">
                    <a:solidFill>
                      <a:prstClr val="black"/>
                    </a:solidFill>
                  </a:rPr>
                  <a:t>, </a:t>
                </a:r>
                <a:r>
                  <a:rPr lang="pl-PL" sz="2600" dirty="0" smtClean="0">
                    <a:solidFill>
                      <a:prstClr val="black"/>
                    </a:solidFill>
                  </a:rPr>
                  <a:t>we </a:t>
                </a:r>
                <a:r>
                  <a:rPr lang="pl-PL" sz="2600" dirty="0">
                    <a:solidFill>
                      <a:prstClr val="black"/>
                    </a:solidFill>
                  </a:rPr>
                  <a:t>obtain </a:t>
                </a:r>
                <a14:m>
                  <m:oMath xmlns:m="http://schemas.openxmlformats.org/officeDocument/2006/math">
                    <m:r>
                      <a:rPr lang="pl-PL" sz="2600" i="1" dirty="0" smtClean="0">
                        <a:solidFill>
                          <a:prstClr val="black"/>
                        </a:solidFill>
                        <a:latin typeface="Cambria Math"/>
                      </a:rPr>
                      <m:t>𝑤</m:t>
                    </m:r>
                    <m:r>
                      <a:rPr lang="pl-PL" sz="2600" i="1" dirty="0" smtClean="0">
                        <a:solidFill>
                          <a:prstClr val="black"/>
                        </a:solidFill>
                        <a:latin typeface="Cambria Math"/>
                      </a:rPr>
                      <m:t>=</m:t>
                    </m:r>
                    <m:r>
                      <a:rPr lang="pl-PL" sz="2600" i="1" dirty="0" smtClean="0">
                        <a:solidFill>
                          <a:prstClr val="black"/>
                        </a:solidFill>
                        <a:latin typeface="Cambria Math"/>
                      </a:rPr>
                      <m:t>𝑧</m:t>
                    </m:r>
                    <m:r>
                      <a:rPr lang="pl-PL" sz="2600" i="1" dirty="0" smtClean="0">
                        <a:solidFill>
                          <a:prstClr val="black"/>
                        </a:solidFill>
                        <a:latin typeface="Cambria Math"/>
                      </a:rPr>
                      <m:t>−</m:t>
                    </m:r>
                    <m:r>
                      <a:rPr lang="pl-PL" sz="2600" i="1" dirty="0" smtClean="0">
                        <a:solidFill>
                          <a:prstClr val="black"/>
                        </a:solidFill>
                        <a:latin typeface="Cambria Math"/>
                      </a:rPr>
                      <m:t>3</m:t>
                    </m:r>
                    <m:r>
                      <a:rPr lang="pl-PL" sz="2600" i="1" dirty="0" smtClean="0">
                        <a:solidFill>
                          <a:prstClr val="black"/>
                        </a:solidFill>
                        <a:latin typeface="Cambria Math"/>
                      </a:rPr>
                      <m:t>𝑖</m:t>
                    </m:r>
                  </m:oMath>
                </a14:m>
                <a:r>
                  <a:rPr lang="pl-PL" sz="2600" i="1" dirty="0" smtClean="0">
                    <a:solidFill>
                      <a:prstClr val="black"/>
                    </a:solidFill>
                  </a:rPr>
                  <a:t> </a:t>
                </a:r>
                <a:r>
                  <a:rPr lang="pl-PL" sz="2600" dirty="0">
                    <a:solidFill>
                      <a:prstClr val="black"/>
                    </a:solidFill>
                  </a:rPr>
                  <a:t>and </a:t>
                </a:r>
                <a:r>
                  <a:rPr lang="pl-PL" sz="2600" dirty="0" smtClean="0">
                    <a:solidFill>
                      <a:prstClr val="black"/>
                    </a:solidFill>
                  </a:rPr>
                  <a:t>so</a:t>
                </a:r>
                <a:r>
                  <a:rPr lang="en-US" sz="2600" dirty="0" smtClean="0">
                    <a:solidFill>
                      <a:prstClr val="black"/>
                    </a:solidFill>
                  </a:rPr>
                  <a:t>, </a:t>
                </a:r>
              </a:p>
              <a:p>
                <a:pPr algn="ctr"/>
                <a14:m>
                  <m:oMath xmlns:m="http://schemas.openxmlformats.org/officeDocument/2006/math">
                    <m:sSup>
                      <m:sSupPr>
                        <m:ctrlPr>
                          <a:rPr lang="en-US" sz="2600" i="1" dirty="0" smtClean="0">
                            <a:solidFill>
                              <a:srgbClr val="0070C0"/>
                            </a:solidFill>
                            <a:latin typeface="Cambria Math"/>
                          </a:rPr>
                        </m:ctrlPr>
                      </m:sSupPr>
                      <m:e>
                        <m:r>
                          <a:rPr lang="en-US" sz="2600" i="1" dirty="0">
                            <a:solidFill>
                              <a:srgbClr val="0070C0"/>
                            </a:solidFill>
                            <a:latin typeface="Cambria Math"/>
                          </a:rPr>
                          <m:t>𝑓</m:t>
                        </m:r>
                      </m:e>
                      <m:sup>
                        <m:r>
                          <a:rPr lang="en-US" sz="2600" i="1" dirty="0">
                            <a:solidFill>
                              <a:srgbClr val="0070C0"/>
                            </a:solidFill>
                            <a:latin typeface="Cambria Math"/>
                          </a:rPr>
                          <m:t>−</m:t>
                        </m:r>
                        <m:r>
                          <a:rPr lang="en-US" sz="2600" i="1" dirty="0">
                            <a:solidFill>
                              <a:srgbClr val="0070C0"/>
                            </a:solidFill>
                            <a:latin typeface="Cambria Math"/>
                          </a:rPr>
                          <m:t>1</m:t>
                        </m:r>
                      </m:sup>
                    </m:sSup>
                    <m:r>
                      <a:rPr lang="pl-PL" sz="2600" i="1" dirty="0" smtClean="0">
                        <a:solidFill>
                          <a:srgbClr val="0070C0"/>
                        </a:solidFill>
                        <a:latin typeface="Cambria Math"/>
                      </a:rPr>
                      <m:t>(</m:t>
                    </m:r>
                    <m:r>
                      <a:rPr lang="pl-PL" sz="2600" i="1" dirty="0" smtClean="0">
                        <a:solidFill>
                          <a:srgbClr val="0070C0"/>
                        </a:solidFill>
                        <a:latin typeface="Cambria Math"/>
                      </a:rPr>
                      <m:t>𝑧</m:t>
                    </m:r>
                    <m:r>
                      <a:rPr lang="pl-PL" sz="2600" i="1" dirty="0" smtClean="0">
                        <a:solidFill>
                          <a:srgbClr val="0070C0"/>
                        </a:solidFill>
                        <a:latin typeface="Cambria Math"/>
                      </a:rPr>
                      <m:t>)=</m:t>
                    </m:r>
                    <m:r>
                      <a:rPr lang="pl-PL" sz="2600" i="1" dirty="0" smtClean="0">
                        <a:solidFill>
                          <a:srgbClr val="0070C0"/>
                        </a:solidFill>
                        <a:latin typeface="Cambria Math"/>
                      </a:rPr>
                      <m:t>𝑧</m:t>
                    </m:r>
                    <m:r>
                      <a:rPr lang="pl-PL" sz="2600" i="1" dirty="0" smtClean="0">
                        <a:solidFill>
                          <a:srgbClr val="0070C0"/>
                        </a:solidFill>
                        <a:latin typeface="Cambria Math"/>
                      </a:rPr>
                      <m:t>−</m:t>
                    </m:r>
                    <m:r>
                      <a:rPr lang="pl-PL" sz="2600" i="1" dirty="0" smtClean="0">
                        <a:solidFill>
                          <a:srgbClr val="0070C0"/>
                        </a:solidFill>
                        <a:latin typeface="Cambria Math"/>
                      </a:rPr>
                      <m:t>3</m:t>
                    </m:r>
                    <m:r>
                      <a:rPr lang="pl-PL" sz="2600" i="1" dirty="0" smtClean="0">
                        <a:solidFill>
                          <a:srgbClr val="0070C0"/>
                        </a:solidFill>
                        <a:latin typeface="Cambria Math"/>
                      </a:rPr>
                      <m:t>𝑖</m:t>
                    </m:r>
                  </m:oMath>
                </a14:m>
                <a:r>
                  <a:rPr lang="pl-PL" sz="2600" dirty="0" smtClean="0">
                    <a:solidFill>
                      <a:prstClr val="black"/>
                    </a:solidFill>
                  </a:rPr>
                  <a:t>.</a:t>
                </a:r>
                <a:endParaRPr lang="en-US" sz="2600" dirty="0" smtClean="0">
                  <a:solidFill>
                    <a:prstClr val="black"/>
                  </a:solidFill>
                </a:endParaRPr>
              </a:p>
              <a:p>
                <a:pPr algn="just"/>
                <a:endParaRPr lang="en-US" sz="1200" dirty="0">
                  <a:solidFill>
                    <a:prstClr val="black"/>
                  </a:solidFill>
                  <a:cs typeface="Trebuchet MS"/>
                </a:endParaRPr>
              </a:p>
              <a:p>
                <a:pPr algn="just"/>
                <a:r>
                  <a:rPr lang="en-US" sz="2600" b="1" dirty="0" smtClean="0">
                    <a:solidFill>
                      <a:srgbClr val="C00000"/>
                    </a:solidFill>
                    <a:cs typeface="Trebuchet MS"/>
                  </a:rPr>
                  <a:t>Note: </a:t>
                </a:r>
                <a:r>
                  <a:rPr lang="en-US" sz="2600" dirty="0" smtClean="0">
                    <a:solidFill>
                      <a:prstClr val="black"/>
                    </a:solidFill>
                  </a:rPr>
                  <a:t>The </a:t>
                </a:r>
                <a:r>
                  <a:rPr lang="en-US" sz="2600" dirty="0">
                    <a:solidFill>
                      <a:prstClr val="black"/>
                    </a:solidFill>
                  </a:rPr>
                  <a:t>mapping </a:t>
                </a:r>
                <a14:m>
                  <m:oMath xmlns:m="http://schemas.openxmlformats.org/officeDocument/2006/math">
                    <m:r>
                      <a:rPr lang="en-US" sz="2600" i="1" dirty="0">
                        <a:solidFill>
                          <a:prstClr val="black"/>
                        </a:solidFill>
                        <a:latin typeface="Cambria Math"/>
                      </a:rPr>
                      <m:t>𝑓</m:t>
                    </m:r>
                    <m:r>
                      <a:rPr lang="en-US" sz="2600" i="1" dirty="0">
                        <a:solidFill>
                          <a:prstClr val="black"/>
                        </a:solidFill>
                        <a:latin typeface="Cambria Math"/>
                      </a:rPr>
                      <m:t>(</m:t>
                    </m:r>
                    <m:r>
                      <a:rPr lang="en-US" sz="2600" i="1" dirty="0">
                        <a:solidFill>
                          <a:prstClr val="black"/>
                        </a:solidFill>
                        <a:latin typeface="Cambria Math"/>
                      </a:rPr>
                      <m:t>𝑧</m:t>
                    </m:r>
                    <m:r>
                      <a:rPr lang="en-US" sz="2600" i="1" dirty="0">
                        <a:solidFill>
                          <a:prstClr val="black"/>
                        </a:solidFill>
                        <a:latin typeface="Cambria Math"/>
                      </a:rPr>
                      <m:t>)=</m:t>
                    </m:r>
                    <m:r>
                      <a:rPr lang="en-US" sz="2600" i="1" dirty="0">
                        <a:solidFill>
                          <a:prstClr val="black"/>
                        </a:solidFill>
                        <a:latin typeface="Cambria Math"/>
                      </a:rPr>
                      <m:t>𝑧</m:t>
                    </m:r>
                    <m:r>
                      <a:rPr lang="en-US" sz="2600" i="1" dirty="0">
                        <a:solidFill>
                          <a:prstClr val="black"/>
                        </a:solidFill>
                        <a:latin typeface="Cambria Math"/>
                      </a:rPr>
                      <m:t>+</m:t>
                    </m:r>
                    <m:r>
                      <a:rPr lang="en-US" sz="2600" i="1" dirty="0">
                        <a:solidFill>
                          <a:prstClr val="black"/>
                        </a:solidFill>
                        <a:latin typeface="Cambria Math"/>
                      </a:rPr>
                      <m:t>3</m:t>
                    </m:r>
                    <m:r>
                      <a:rPr lang="en-US" sz="2600" i="1" dirty="0">
                        <a:solidFill>
                          <a:prstClr val="black"/>
                        </a:solidFill>
                        <a:latin typeface="Cambria Math"/>
                      </a:rPr>
                      <m:t>𝑖</m:t>
                    </m:r>
                  </m:oMath>
                </a14:m>
                <a:r>
                  <a:rPr lang="en-US" sz="2600" i="1" dirty="0">
                    <a:solidFill>
                      <a:prstClr val="black"/>
                    </a:solidFill>
                  </a:rPr>
                  <a:t> </a:t>
                </a:r>
                <a:r>
                  <a:rPr lang="en-US" sz="2600" dirty="0" smtClean="0">
                    <a:solidFill>
                      <a:prstClr val="black"/>
                    </a:solidFill>
                  </a:rPr>
                  <a:t>is a </a:t>
                </a:r>
                <a:r>
                  <a:rPr lang="en-US" sz="2600" dirty="0">
                    <a:solidFill>
                      <a:prstClr val="black"/>
                    </a:solidFill>
                  </a:rPr>
                  <a:t>translation </a:t>
                </a:r>
                <a:r>
                  <a:rPr lang="en-US" sz="2600" dirty="0" smtClean="0">
                    <a:solidFill>
                      <a:prstClr val="black"/>
                    </a:solidFill>
                  </a:rPr>
                  <a:t>by </a:t>
                </a:r>
                <a14:m>
                  <m:oMath xmlns:m="http://schemas.openxmlformats.org/officeDocument/2006/math">
                    <m:r>
                      <a:rPr lang="en-US" sz="2600" i="1" dirty="0" smtClean="0">
                        <a:solidFill>
                          <a:prstClr val="black"/>
                        </a:solidFill>
                        <a:latin typeface="Cambria Math"/>
                      </a:rPr>
                      <m:t>3</m:t>
                    </m:r>
                    <m:r>
                      <a:rPr lang="en-US" sz="2600" i="1" dirty="0" smtClean="0">
                        <a:solidFill>
                          <a:prstClr val="black"/>
                        </a:solidFill>
                        <a:latin typeface="Cambria Math"/>
                      </a:rPr>
                      <m:t>𝑖</m:t>
                    </m:r>
                  </m:oMath>
                </a14:m>
                <a:r>
                  <a:rPr lang="en-US" sz="2600" i="1" dirty="0" smtClean="0">
                    <a:solidFill>
                      <a:prstClr val="black"/>
                    </a:solidFill>
                  </a:rPr>
                  <a:t> </a:t>
                </a:r>
                <a:r>
                  <a:rPr lang="en-US" sz="2600" dirty="0">
                    <a:solidFill>
                      <a:prstClr val="black"/>
                    </a:solidFill>
                  </a:rPr>
                  <a:t>and that</a:t>
                </a:r>
                <a14:m>
                  <m:oMath xmlns:m="http://schemas.openxmlformats.org/officeDocument/2006/math">
                    <m:r>
                      <a:rPr lang="en-US" sz="2600" dirty="0" smtClean="0">
                        <a:solidFill>
                          <a:prstClr val="black"/>
                        </a:solidFill>
                        <a:latin typeface="Cambria Math"/>
                      </a:rPr>
                      <m:t> </m:t>
                    </m:r>
                    <m:sSup>
                      <m:sSupPr>
                        <m:ctrlPr>
                          <a:rPr lang="en-US" sz="2600" i="1" dirty="0">
                            <a:solidFill>
                              <a:prstClr val="black"/>
                            </a:solidFill>
                            <a:latin typeface="Cambria Math"/>
                          </a:rPr>
                        </m:ctrlPr>
                      </m:sSupPr>
                      <m:e>
                        <m:r>
                          <a:rPr lang="en-US" sz="2600" i="1" dirty="0">
                            <a:solidFill>
                              <a:prstClr val="black"/>
                            </a:solidFill>
                            <a:latin typeface="Cambria Math"/>
                          </a:rPr>
                          <m:t>𝑓</m:t>
                        </m:r>
                      </m:e>
                      <m:sup>
                        <m:r>
                          <a:rPr lang="en-US" sz="2600" i="1" dirty="0">
                            <a:solidFill>
                              <a:prstClr val="black"/>
                            </a:solidFill>
                            <a:latin typeface="Cambria Math"/>
                          </a:rPr>
                          <m:t>−</m:t>
                        </m:r>
                        <m:r>
                          <a:rPr lang="en-US" sz="2600" i="1" dirty="0">
                            <a:solidFill>
                              <a:prstClr val="black"/>
                            </a:solidFill>
                            <a:latin typeface="Cambria Math"/>
                          </a:rPr>
                          <m:t>1</m:t>
                        </m:r>
                      </m:sup>
                    </m:sSup>
                    <m:r>
                      <a:rPr lang="en-US" sz="2600" i="1" dirty="0" smtClean="0">
                        <a:solidFill>
                          <a:prstClr val="black"/>
                        </a:solidFill>
                        <a:latin typeface="Cambria Math"/>
                      </a:rPr>
                      <m:t>(</m:t>
                    </m:r>
                    <m:r>
                      <a:rPr lang="en-US" sz="2600" i="1" dirty="0" smtClean="0">
                        <a:solidFill>
                          <a:prstClr val="black"/>
                        </a:solidFill>
                        <a:latin typeface="Cambria Math"/>
                      </a:rPr>
                      <m:t>𝑧</m:t>
                    </m:r>
                    <m:r>
                      <a:rPr lang="en-US" sz="2600" i="1" dirty="0" smtClean="0">
                        <a:solidFill>
                          <a:prstClr val="black"/>
                        </a:solidFill>
                        <a:latin typeface="Cambria Math"/>
                      </a:rPr>
                      <m:t>)=</m:t>
                    </m:r>
                    <m:r>
                      <a:rPr lang="en-US" sz="2600" i="1" dirty="0" smtClean="0">
                        <a:solidFill>
                          <a:prstClr val="black"/>
                        </a:solidFill>
                        <a:latin typeface="Cambria Math"/>
                      </a:rPr>
                      <m:t>𝑧</m:t>
                    </m:r>
                    <m:r>
                      <a:rPr lang="en-US" sz="2600" i="1" dirty="0" smtClean="0">
                        <a:solidFill>
                          <a:prstClr val="black"/>
                        </a:solidFill>
                        <a:latin typeface="Cambria Math"/>
                      </a:rPr>
                      <m:t> −</m:t>
                    </m:r>
                    <m:r>
                      <a:rPr lang="en-US" sz="2600" i="1" dirty="0" smtClean="0">
                        <a:solidFill>
                          <a:prstClr val="black"/>
                        </a:solidFill>
                        <a:latin typeface="Cambria Math"/>
                      </a:rPr>
                      <m:t>3</m:t>
                    </m:r>
                    <m:r>
                      <a:rPr lang="en-US" sz="2600" i="1" dirty="0" smtClean="0">
                        <a:solidFill>
                          <a:prstClr val="black"/>
                        </a:solidFill>
                        <a:latin typeface="Cambria Math"/>
                      </a:rPr>
                      <m:t>𝑖</m:t>
                    </m:r>
                  </m:oMath>
                </a14:m>
                <a:r>
                  <a:rPr lang="en-US" sz="2600" i="1" dirty="0">
                    <a:solidFill>
                      <a:prstClr val="black"/>
                    </a:solidFill>
                  </a:rPr>
                  <a:t> </a:t>
                </a:r>
                <a:r>
                  <a:rPr lang="en-US" sz="2600" dirty="0">
                    <a:solidFill>
                      <a:prstClr val="black"/>
                    </a:solidFill>
                  </a:rPr>
                  <a:t>is a translation by </a:t>
                </a:r>
                <a14:m>
                  <m:oMath xmlns:m="http://schemas.openxmlformats.org/officeDocument/2006/math">
                    <m:r>
                      <a:rPr lang="en-US" sz="2600" i="1" dirty="0" smtClean="0">
                        <a:solidFill>
                          <a:prstClr val="black"/>
                        </a:solidFill>
                        <a:latin typeface="Cambria Math"/>
                      </a:rPr>
                      <m:t>−</m:t>
                    </m:r>
                    <m:r>
                      <a:rPr lang="en-US" sz="2600" i="1" dirty="0" smtClean="0">
                        <a:solidFill>
                          <a:prstClr val="black"/>
                        </a:solidFill>
                        <a:latin typeface="Cambria Math"/>
                      </a:rPr>
                      <m:t>3</m:t>
                    </m:r>
                    <m:r>
                      <a:rPr lang="en-US" sz="2600" i="1" dirty="0" smtClean="0">
                        <a:solidFill>
                          <a:prstClr val="black"/>
                        </a:solidFill>
                        <a:latin typeface="Cambria Math"/>
                      </a:rPr>
                      <m:t>𝑖</m:t>
                    </m:r>
                  </m:oMath>
                </a14:m>
                <a:r>
                  <a:rPr lang="en-US" sz="2600" dirty="0">
                    <a:solidFill>
                      <a:prstClr val="black"/>
                    </a:solidFill>
                  </a:rPr>
                  <a:t>. </a:t>
                </a:r>
                <a:r>
                  <a:rPr lang="en-US" sz="2600" dirty="0" smtClean="0">
                    <a:solidFill>
                      <a:prstClr val="black"/>
                    </a:solidFill>
                  </a:rPr>
                  <a:t>Suppose we </a:t>
                </a:r>
                <a:r>
                  <a:rPr lang="en-US" sz="2600" dirty="0">
                    <a:solidFill>
                      <a:prstClr val="black"/>
                    </a:solidFill>
                  </a:rPr>
                  <a:t>represent these mappings in a single </a:t>
                </a:r>
                <a:r>
                  <a:rPr lang="en-US" sz="2600" dirty="0" smtClean="0">
                    <a:solidFill>
                      <a:prstClr val="black"/>
                    </a:solidFill>
                  </a:rPr>
                  <a:t>copy of </a:t>
                </a:r>
                <a:r>
                  <a:rPr lang="en-US" sz="2600" dirty="0">
                    <a:solidFill>
                      <a:prstClr val="black"/>
                    </a:solidFill>
                  </a:rPr>
                  <a:t>the complex plane. </a:t>
                </a:r>
                <a:r>
                  <a:rPr lang="en-US" sz="2600" dirty="0" smtClean="0">
                    <a:solidFill>
                      <a:prstClr val="black"/>
                    </a:solidFill>
                  </a:rPr>
                  <a:t>Since translating </a:t>
                </a:r>
                <a:r>
                  <a:rPr lang="en-US" sz="2600" dirty="0">
                    <a:solidFill>
                      <a:prstClr val="black"/>
                    </a:solidFill>
                  </a:rPr>
                  <a:t>a point </a:t>
                </a:r>
                <a:r>
                  <a:rPr lang="en-US" sz="2600" dirty="0" smtClean="0">
                    <a:solidFill>
                      <a:prstClr val="black"/>
                    </a:solidFill>
                  </a:rPr>
                  <a:t>by </a:t>
                </a:r>
                <a14:m>
                  <m:oMath xmlns:m="http://schemas.openxmlformats.org/officeDocument/2006/math">
                    <m:r>
                      <a:rPr lang="en-US" sz="2600" i="1" dirty="0" smtClean="0">
                        <a:solidFill>
                          <a:prstClr val="black"/>
                        </a:solidFill>
                        <a:latin typeface="Cambria Math"/>
                      </a:rPr>
                      <m:t>3</m:t>
                    </m:r>
                    <m:r>
                      <a:rPr lang="en-US" sz="2600" i="1" dirty="0" smtClean="0">
                        <a:solidFill>
                          <a:prstClr val="black"/>
                        </a:solidFill>
                        <a:latin typeface="Cambria Math"/>
                      </a:rPr>
                      <m:t>𝑖</m:t>
                    </m:r>
                  </m:oMath>
                </a14:m>
                <a:r>
                  <a:rPr lang="en-US" sz="2600" i="1" dirty="0" smtClean="0">
                    <a:solidFill>
                      <a:prstClr val="black"/>
                    </a:solidFill>
                  </a:rPr>
                  <a:t> </a:t>
                </a:r>
                <a:r>
                  <a:rPr lang="en-US" sz="2600" dirty="0">
                    <a:solidFill>
                      <a:prstClr val="black"/>
                    </a:solidFill>
                  </a:rPr>
                  <a:t>and then translating the image by </a:t>
                </a:r>
                <a14:m>
                  <m:oMath xmlns:m="http://schemas.openxmlformats.org/officeDocument/2006/math">
                    <m:r>
                      <a:rPr lang="en-US" sz="2600" i="1" dirty="0" smtClean="0">
                        <a:solidFill>
                          <a:prstClr val="black"/>
                        </a:solidFill>
                        <a:latin typeface="Cambria Math"/>
                      </a:rPr>
                      <m:t>−</m:t>
                    </m:r>
                    <m:r>
                      <a:rPr lang="en-US" sz="2600" i="1" dirty="0" smtClean="0">
                        <a:solidFill>
                          <a:prstClr val="black"/>
                        </a:solidFill>
                        <a:latin typeface="Cambria Math"/>
                      </a:rPr>
                      <m:t>3</m:t>
                    </m:r>
                    <m:r>
                      <a:rPr lang="en-US" sz="2600" i="1" dirty="0" smtClean="0">
                        <a:solidFill>
                          <a:prstClr val="black"/>
                        </a:solidFill>
                        <a:latin typeface="Cambria Math"/>
                      </a:rPr>
                      <m:t>𝑖</m:t>
                    </m:r>
                  </m:oMath>
                </a14:m>
                <a:r>
                  <a:rPr lang="en-US" sz="2600" i="1" dirty="0">
                    <a:solidFill>
                      <a:prstClr val="black"/>
                    </a:solidFill>
                  </a:rPr>
                  <a:t> </a:t>
                </a:r>
                <a:r>
                  <a:rPr lang="en-US" sz="2600" dirty="0">
                    <a:solidFill>
                      <a:prstClr val="black"/>
                    </a:solidFill>
                  </a:rPr>
                  <a:t>moves </a:t>
                </a:r>
                <a:r>
                  <a:rPr lang="en-US" sz="2600" dirty="0" smtClean="0">
                    <a:solidFill>
                      <a:prstClr val="black"/>
                    </a:solidFill>
                  </a:rPr>
                  <a:t>the original </a:t>
                </a:r>
                <a:r>
                  <a:rPr lang="en-US" sz="2600" dirty="0">
                    <a:solidFill>
                      <a:prstClr val="black"/>
                    </a:solidFill>
                  </a:rPr>
                  <a:t>point back onto itself, we see that the mappings </a:t>
                </a:r>
                <a14:m>
                  <m:oMath xmlns:m="http://schemas.openxmlformats.org/officeDocument/2006/math">
                    <m:r>
                      <a:rPr lang="en-US" sz="2600" i="1" dirty="0" smtClean="0">
                        <a:solidFill>
                          <a:prstClr val="black"/>
                        </a:solidFill>
                        <a:latin typeface="Cambria Math"/>
                      </a:rPr>
                      <m:t>𝑓</m:t>
                    </m:r>
                  </m:oMath>
                </a14:m>
                <a:r>
                  <a:rPr lang="en-US" sz="2600" i="1" dirty="0">
                    <a:solidFill>
                      <a:prstClr val="black"/>
                    </a:solidFill>
                  </a:rPr>
                  <a:t> </a:t>
                </a:r>
                <a:r>
                  <a:rPr lang="en-US" sz="2600" dirty="0">
                    <a:solidFill>
                      <a:prstClr val="black"/>
                    </a:solidFill>
                  </a:rPr>
                  <a:t>and </a:t>
                </a:r>
                <a14:m>
                  <m:oMath xmlns:m="http://schemas.openxmlformats.org/officeDocument/2006/math">
                    <m:sSup>
                      <m:sSupPr>
                        <m:ctrlPr>
                          <a:rPr lang="en-US" sz="2600" i="1" dirty="0">
                            <a:solidFill>
                              <a:prstClr val="black"/>
                            </a:solidFill>
                            <a:latin typeface="Cambria Math"/>
                          </a:rPr>
                        </m:ctrlPr>
                      </m:sSupPr>
                      <m:e>
                        <m:r>
                          <a:rPr lang="en-US" sz="2600" i="1" dirty="0">
                            <a:solidFill>
                              <a:prstClr val="black"/>
                            </a:solidFill>
                            <a:latin typeface="Cambria Math"/>
                          </a:rPr>
                          <m:t>𝑓</m:t>
                        </m:r>
                      </m:e>
                      <m:sup>
                        <m:r>
                          <a:rPr lang="en-US" sz="2600" i="1" dirty="0">
                            <a:solidFill>
                              <a:prstClr val="black"/>
                            </a:solidFill>
                            <a:latin typeface="Cambria Math"/>
                          </a:rPr>
                          <m:t>−</m:t>
                        </m:r>
                        <m:r>
                          <a:rPr lang="en-US" sz="2600" i="1" dirty="0">
                            <a:solidFill>
                              <a:prstClr val="black"/>
                            </a:solidFill>
                            <a:latin typeface="Cambria Math"/>
                          </a:rPr>
                          <m:t>1</m:t>
                        </m:r>
                      </m:sup>
                    </m:sSup>
                  </m:oMath>
                </a14:m>
                <a:r>
                  <a:rPr lang="en-US" sz="2600" dirty="0">
                    <a:solidFill>
                      <a:prstClr val="black"/>
                    </a:solidFill>
                  </a:rPr>
                  <a:t> “undo</a:t>
                </a:r>
                <a:r>
                  <a:rPr lang="en-US" sz="2600" dirty="0" smtClean="0">
                    <a:solidFill>
                      <a:prstClr val="black"/>
                    </a:solidFill>
                  </a:rPr>
                  <a:t>” each other.</a:t>
                </a:r>
                <a:endParaRPr sz="2600" b="1" dirty="0">
                  <a:solidFill>
                    <a:srgbClr val="C00000"/>
                  </a:solidFill>
                  <a:cs typeface="Trebuchet MS"/>
                </a:endParaRPr>
              </a:p>
            </p:txBody>
          </p:sp>
        </mc:Choice>
        <mc:Fallback xmlns="">
          <p:sp>
            <p:nvSpPr>
              <p:cNvPr id="2" name="object 2"/>
              <p:cNvSpPr txBox="1">
                <a:spLocks noRot="1" noChangeAspect="1" noMove="1" noResize="1" noEditPoints="1" noAdjustHandles="1" noChangeArrowheads="1" noChangeShapeType="1" noTextEdit="1"/>
              </p:cNvSpPr>
              <p:nvPr/>
            </p:nvSpPr>
            <p:spPr>
              <a:xfrm>
                <a:off x="502107" y="799033"/>
                <a:ext cx="11537493" cy="6013185"/>
              </a:xfrm>
              <a:prstGeom prst="rect">
                <a:avLst/>
              </a:prstGeom>
              <a:blipFill rotWithShape="1">
                <a:blip r:embed="rId2"/>
                <a:stretch>
                  <a:fillRect l="-1690" t="-1420" r="-17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object 3"/>
              <p:cNvSpPr txBox="1">
                <a:spLocks noGrp="1"/>
              </p:cNvSpPr>
              <p:nvPr>
                <p:ph type="title"/>
              </p:nvPr>
            </p:nvSpPr>
            <p:spPr>
              <a:xfrm>
                <a:off x="580440" y="64388"/>
                <a:ext cx="10822305" cy="696595"/>
              </a:xfrm>
              <a:prstGeom prst="rect">
                <a:avLst/>
              </a:prstGeom>
            </p:spPr>
            <p:txBody>
              <a:bodyPr vert="horz" wrap="square" lIns="0" tIns="12700" rIns="0" bIns="0" rtlCol="0">
                <a:spAutoFit/>
              </a:bodyPr>
              <a:lstStyle/>
              <a:p>
                <a:pPr marL="12700">
                  <a:lnSpc>
                    <a:spcPct val="100000"/>
                  </a:lnSpc>
                  <a:spcBef>
                    <a:spcPts val="100"/>
                  </a:spcBef>
                </a:pPr>
                <a:r>
                  <a:rPr lang="en-US" sz="4300" dirty="0" smtClean="0">
                    <a:latin typeface="+mn-lt"/>
                  </a:rPr>
                  <a:t>Example: </a:t>
                </a:r>
                <a:r>
                  <a:rPr lang="en-US" sz="4300" dirty="0">
                    <a:latin typeface="+mn-lt"/>
                  </a:rPr>
                  <a:t>Inverse Function of </a:t>
                </a:r>
                <a14:m>
                  <m:oMath xmlns:m="http://schemas.openxmlformats.org/officeDocument/2006/math">
                    <m:r>
                      <a:rPr lang="en-US" sz="4300" b="1" i="1" dirty="0" smtClean="0">
                        <a:latin typeface="Cambria Math"/>
                      </a:rPr>
                      <m:t>𝒇</m:t>
                    </m:r>
                    <m:d>
                      <m:dPr>
                        <m:ctrlPr>
                          <a:rPr lang="ar-AE" sz="4300" i="1" dirty="0" smtClean="0">
                            <a:latin typeface="Cambria Math"/>
                          </a:rPr>
                        </m:ctrlPr>
                      </m:dPr>
                      <m:e>
                        <m:r>
                          <a:rPr lang="en-US" sz="4300" b="1" i="1" dirty="0" smtClean="0">
                            <a:latin typeface="Cambria Math"/>
                          </a:rPr>
                          <m:t>𝒛</m:t>
                        </m:r>
                      </m:e>
                    </m:d>
                    <m:r>
                      <a:rPr lang="ar-AE" sz="4300" b="1" i="1" dirty="0" smtClean="0">
                        <a:latin typeface="Cambria Math"/>
                      </a:rPr>
                      <m:t>=</m:t>
                    </m:r>
                    <m:r>
                      <a:rPr lang="en-US" sz="4300" b="1" i="1" dirty="0" smtClean="0">
                        <a:latin typeface="Cambria Math"/>
                      </a:rPr>
                      <m:t>𝒛</m:t>
                    </m:r>
                    <m:r>
                      <a:rPr lang="en-US" sz="4300" b="1" i="1" dirty="0" smtClean="0">
                        <a:latin typeface="Cambria Math"/>
                      </a:rPr>
                      <m:t>+</m:t>
                    </m:r>
                    <m:r>
                      <a:rPr lang="en-US" sz="4300" b="1" i="1" dirty="0" smtClean="0">
                        <a:latin typeface="Cambria Math"/>
                      </a:rPr>
                      <m:t>𝟑</m:t>
                    </m:r>
                    <m:r>
                      <a:rPr lang="en-US" sz="4300" b="1" i="1" dirty="0" smtClean="0">
                        <a:latin typeface="Cambria Math"/>
                      </a:rPr>
                      <m:t>𝒊</m:t>
                    </m:r>
                    <m:r>
                      <a:rPr lang="en-US" sz="4300" b="1" i="1" dirty="0" smtClean="0">
                        <a:latin typeface="Cambria Math"/>
                      </a:rPr>
                      <m:t>.</m:t>
                    </m:r>
                  </m:oMath>
                </a14:m>
                <a:endParaRPr sz="4300" baseline="27777" dirty="0">
                  <a:latin typeface="+mn-lt"/>
                  <a:cs typeface="DejaVu Sans"/>
                </a:endParaRPr>
              </a:p>
            </p:txBody>
          </p:sp>
        </mc:Choice>
        <mc:Fallback xmlns="">
          <p:sp>
            <p:nvSpPr>
              <p:cNvPr id="3" name="object 3"/>
              <p:cNvSpPr txBox="1">
                <a:spLocks noGrp="1" noRot="1" noChangeAspect="1" noMove="1" noResize="1" noEditPoints="1" noAdjustHandles="1" noChangeArrowheads="1" noChangeShapeType="1" noTextEdit="1"/>
              </p:cNvSpPr>
              <p:nvPr>
                <p:ph type="title"/>
              </p:nvPr>
            </p:nvSpPr>
            <p:spPr>
              <a:xfrm>
                <a:off x="580440" y="64388"/>
                <a:ext cx="10822305" cy="696595"/>
              </a:xfrm>
              <a:prstGeom prst="rect">
                <a:avLst/>
              </a:prstGeom>
              <a:blipFill rotWithShape="1">
                <a:blip r:embed="rId3"/>
                <a:stretch>
                  <a:fillRect l="-2928" t="-22807" b="-43860"/>
                </a:stretch>
              </a:blipFill>
            </p:spPr>
            <p:txBody>
              <a:bodyPr/>
              <a:lstStyle/>
              <a:p>
                <a:r>
                  <a:rPr lang="en-US">
                    <a:noFill/>
                  </a:rPr>
                  <a:t> </a:t>
                </a:r>
              </a:p>
            </p:txBody>
          </p:sp>
        </mc:Fallback>
      </mc:AlternateContent>
    </p:spTree>
    <p:extLst>
      <p:ext uri="{BB962C8B-B14F-4D97-AF65-F5344CB8AC3E}">
        <p14:creationId xmlns:p14="http://schemas.microsoft.com/office/powerpoint/2010/main" val="13971533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bject 2"/>
              <p:cNvSpPr txBox="1"/>
              <p:nvPr/>
            </p:nvSpPr>
            <p:spPr>
              <a:xfrm>
                <a:off x="502107" y="799033"/>
                <a:ext cx="11448415" cy="5833200"/>
              </a:xfrm>
              <a:prstGeom prst="rect">
                <a:avLst/>
              </a:prstGeom>
            </p:spPr>
            <p:txBody>
              <a:bodyPr vert="horz" wrap="square" lIns="0" tIns="12065" rIns="0" bIns="0" rtlCol="0">
                <a:spAutoFit/>
              </a:bodyPr>
              <a:lstStyle/>
              <a:p>
                <a:pPr marL="457200" indent="-457200" algn="just">
                  <a:buFont typeface="Arial" pitchFamily="34" charset="0"/>
                  <a:buChar char="•"/>
                </a:pPr>
                <a:r>
                  <a:rPr lang="en-US" sz="2500" dirty="0" smtClean="0">
                    <a:solidFill>
                      <a:prstClr val="black"/>
                    </a:solidFill>
                  </a:rPr>
                  <a:t>We </a:t>
                </a:r>
                <a:r>
                  <a:rPr lang="en-US" sz="2500" dirty="0">
                    <a:solidFill>
                      <a:prstClr val="black"/>
                    </a:solidFill>
                  </a:rPr>
                  <a:t>now </a:t>
                </a:r>
                <a:r>
                  <a:rPr lang="en-US" sz="2500" dirty="0" smtClean="0">
                    <a:solidFill>
                      <a:prstClr val="black"/>
                    </a:solidFill>
                  </a:rPr>
                  <a:t>discuss </a:t>
                </a:r>
                <a:r>
                  <a:rPr lang="en-US" sz="2500" dirty="0">
                    <a:solidFill>
                      <a:prstClr val="black"/>
                    </a:solidFill>
                  </a:rPr>
                  <a:t>how to </a:t>
                </a:r>
                <a:r>
                  <a:rPr lang="en-US" sz="2500" dirty="0" smtClean="0">
                    <a:solidFill>
                      <a:prstClr val="black"/>
                    </a:solidFill>
                  </a:rPr>
                  <a:t>obtain an </a:t>
                </a:r>
                <a:r>
                  <a:rPr lang="en-US" sz="2500" dirty="0">
                    <a:solidFill>
                      <a:prstClr val="black"/>
                    </a:solidFill>
                  </a:rPr>
                  <a:t>inverse function of </a:t>
                </a:r>
                <a14:m>
                  <m:oMath xmlns:m="http://schemas.openxmlformats.org/officeDocument/2006/math">
                    <m:r>
                      <a:rPr lang="en-US" sz="2500" i="1" dirty="0">
                        <a:solidFill>
                          <a:prstClr val="black"/>
                        </a:solidFill>
                        <a:latin typeface="Cambria Math"/>
                      </a:rPr>
                      <m:t>𝑤</m:t>
                    </m:r>
                    <m:r>
                      <a:rPr lang="en-US" sz="2500" i="1" dirty="0" smtClean="0">
                        <a:solidFill>
                          <a:prstClr val="black"/>
                        </a:solidFill>
                        <a:latin typeface="Cambria Math"/>
                      </a:rPr>
                      <m:t>=</m:t>
                    </m:r>
                    <m:r>
                      <a:rPr lang="en-US" sz="2500" i="1" dirty="0" smtClean="0">
                        <a:solidFill>
                          <a:prstClr val="black"/>
                        </a:solidFill>
                        <a:latin typeface="Cambria Math"/>
                      </a:rPr>
                      <m:t>𝑓</m:t>
                    </m:r>
                    <m:r>
                      <a:rPr lang="en-US" sz="2500" i="1" dirty="0" smtClean="0">
                        <a:solidFill>
                          <a:prstClr val="black"/>
                        </a:solidFill>
                        <a:latin typeface="Cambria Math"/>
                      </a:rPr>
                      <m:t>(</m:t>
                    </m:r>
                    <m:r>
                      <a:rPr lang="en-US" sz="2500" i="1" dirty="0" smtClean="0">
                        <a:solidFill>
                          <a:prstClr val="black"/>
                        </a:solidFill>
                        <a:latin typeface="Cambria Math"/>
                      </a:rPr>
                      <m:t>𝑧</m:t>
                    </m:r>
                    <m:r>
                      <a:rPr lang="en-US" sz="2500" i="1" dirty="0" smtClean="0">
                        <a:solidFill>
                          <a:prstClr val="black"/>
                        </a:solidFill>
                        <a:latin typeface="Cambria Math"/>
                      </a:rPr>
                      <m:t>)=</m:t>
                    </m:r>
                    <m:sSup>
                      <m:sSupPr>
                        <m:ctrlPr>
                          <a:rPr lang="en-US" sz="2500" i="1" dirty="0">
                            <a:solidFill>
                              <a:prstClr val="black"/>
                            </a:solidFill>
                            <a:latin typeface="Cambria Math"/>
                          </a:rPr>
                        </m:ctrlPr>
                      </m:sSupPr>
                      <m:e>
                        <m:r>
                          <a:rPr lang="en-US" sz="2500" i="1" dirty="0">
                            <a:solidFill>
                              <a:prstClr val="black"/>
                            </a:solidFill>
                            <a:latin typeface="Cambria Math"/>
                          </a:rPr>
                          <m:t>𝑧</m:t>
                        </m:r>
                      </m:e>
                      <m:sup>
                        <m:r>
                          <a:rPr lang="en-US" sz="2500" i="1" dirty="0">
                            <a:solidFill>
                              <a:prstClr val="black"/>
                            </a:solidFill>
                            <a:latin typeface="Cambria Math"/>
                          </a:rPr>
                          <m:t>𝑛</m:t>
                        </m:r>
                      </m:sup>
                    </m:sSup>
                    <m:r>
                      <a:rPr lang="en-US" sz="2500" i="1" dirty="0">
                        <a:solidFill>
                          <a:prstClr val="black"/>
                        </a:solidFill>
                        <a:latin typeface="Cambria Math"/>
                      </a:rPr>
                      <m:t>, </m:t>
                    </m:r>
                    <m:r>
                      <a:rPr lang="en-US" sz="2500" i="1" dirty="0">
                        <a:solidFill>
                          <a:prstClr val="black"/>
                        </a:solidFill>
                        <a:latin typeface="Cambria Math"/>
                      </a:rPr>
                      <m:t>𝑛</m:t>
                    </m:r>
                    <m:r>
                      <a:rPr lang="en-US" sz="2500" i="1" dirty="0">
                        <a:solidFill>
                          <a:prstClr val="black"/>
                        </a:solidFill>
                        <a:latin typeface="Cambria Math"/>
                      </a:rPr>
                      <m:t> ≥ </m:t>
                    </m:r>
                    <m:r>
                      <a:rPr lang="en-US" sz="2500" i="1" dirty="0">
                        <a:solidFill>
                          <a:prstClr val="black"/>
                        </a:solidFill>
                        <a:latin typeface="Cambria Math"/>
                      </a:rPr>
                      <m:t>2</m:t>
                    </m:r>
                  </m:oMath>
                </a14:m>
                <a:r>
                  <a:rPr lang="en-US" sz="2500" dirty="0">
                    <a:solidFill>
                      <a:prstClr val="black"/>
                    </a:solidFill>
                  </a:rPr>
                  <a:t>. This requires </a:t>
                </a:r>
                <a:r>
                  <a:rPr lang="en-US" sz="2500" dirty="0" smtClean="0">
                    <a:solidFill>
                      <a:prstClr val="black"/>
                    </a:solidFill>
                  </a:rPr>
                  <a:t>some explanation </a:t>
                </a:r>
                <a:r>
                  <a:rPr lang="en-US" sz="2500" dirty="0">
                    <a:solidFill>
                      <a:prstClr val="black"/>
                    </a:solidFill>
                  </a:rPr>
                  <a:t>since the function </a:t>
                </a:r>
                <a14:m>
                  <m:oMath xmlns:m="http://schemas.openxmlformats.org/officeDocument/2006/math">
                    <m:r>
                      <a:rPr lang="en-US" sz="2500" i="1" dirty="0" smtClean="0">
                        <a:solidFill>
                          <a:prstClr val="black"/>
                        </a:solidFill>
                        <a:latin typeface="Cambria Math"/>
                      </a:rPr>
                      <m:t>𝑓</m:t>
                    </m:r>
                    <m:r>
                      <a:rPr lang="en-US" sz="2500" i="1" dirty="0" smtClean="0">
                        <a:solidFill>
                          <a:prstClr val="black"/>
                        </a:solidFill>
                        <a:latin typeface="Cambria Math"/>
                      </a:rPr>
                      <m:t>(</m:t>
                    </m:r>
                    <m:r>
                      <a:rPr lang="en-US" sz="2500" i="1" dirty="0" smtClean="0">
                        <a:solidFill>
                          <a:prstClr val="black"/>
                        </a:solidFill>
                        <a:latin typeface="Cambria Math"/>
                      </a:rPr>
                      <m:t>𝑧</m:t>
                    </m:r>
                    <m:r>
                      <a:rPr lang="en-US" sz="2500" i="1" dirty="0" smtClean="0">
                        <a:solidFill>
                          <a:prstClr val="black"/>
                        </a:solidFill>
                        <a:latin typeface="Cambria Math"/>
                      </a:rPr>
                      <m:t>)=</m:t>
                    </m:r>
                    <m:sSup>
                      <m:sSupPr>
                        <m:ctrlPr>
                          <a:rPr lang="en-US" sz="2500" i="1" dirty="0">
                            <a:solidFill>
                              <a:prstClr val="black"/>
                            </a:solidFill>
                            <a:latin typeface="Cambria Math"/>
                          </a:rPr>
                        </m:ctrlPr>
                      </m:sSupPr>
                      <m:e>
                        <m:r>
                          <a:rPr lang="en-US" sz="2500" i="1" dirty="0">
                            <a:solidFill>
                              <a:prstClr val="black"/>
                            </a:solidFill>
                            <a:latin typeface="Cambria Math"/>
                          </a:rPr>
                          <m:t>𝑧</m:t>
                        </m:r>
                      </m:e>
                      <m:sup>
                        <m:r>
                          <a:rPr lang="en-US" sz="2500" i="1" dirty="0">
                            <a:solidFill>
                              <a:prstClr val="black"/>
                            </a:solidFill>
                            <a:latin typeface="Cambria Math"/>
                          </a:rPr>
                          <m:t>𝑛</m:t>
                        </m:r>
                      </m:sup>
                    </m:sSup>
                    <m:r>
                      <a:rPr lang="en-US" sz="2500" i="1" dirty="0">
                        <a:solidFill>
                          <a:prstClr val="black"/>
                        </a:solidFill>
                        <a:latin typeface="Cambria Math"/>
                      </a:rPr>
                      <m:t>, </m:t>
                    </m:r>
                    <m:r>
                      <a:rPr lang="en-US" sz="2500" i="1" dirty="0">
                        <a:solidFill>
                          <a:prstClr val="black"/>
                        </a:solidFill>
                        <a:latin typeface="Cambria Math"/>
                      </a:rPr>
                      <m:t>𝑛</m:t>
                    </m:r>
                    <m:r>
                      <a:rPr lang="en-US" sz="2500" i="1" dirty="0">
                        <a:solidFill>
                          <a:prstClr val="black"/>
                        </a:solidFill>
                        <a:latin typeface="Cambria Math"/>
                      </a:rPr>
                      <m:t> ≥ </m:t>
                    </m:r>
                    <m:r>
                      <a:rPr lang="en-US" sz="2500" i="1" dirty="0">
                        <a:solidFill>
                          <a:prstClr val="black"/>
                        </a:solidFill>
                        <a:latin typeface="Cambria Math"/>
                      </a:rPr>
                      <m:t>2</m:t>
                    </m:r>
                    <m:r>
                      <a:rPr lang="en-US" sz="2500" i="1" dirty="0">
                        <a:solidFill>
                          <a:prstClr val="black"/>
                        </a:solidFill>
                        <a:latin typeface="Cambria Math"/>
                      </a:rPr>
                      <m:t>, </m:t>
                    </m:r>
                  </m:oMath>
                </a14:m>
                <a:r>
                  <a:rPr lang="en-US" sz="2500" dirty="0">
                    <a:solidFill>
                      <a:prstClr val="black"/>
                    </a:solidFill>
                  </a:rPr>
                  <a:t>is </a:t>
                </a:r>
                <a:r>
                  <a:rPr lang="en-US" sz="2500" i="1" dirty="0">
                    <a:solidFill>
                      <a:prstClr val="black"/>
                    </a:solidFill>
                  </a:rPr>
                  <a:t>not </a:t>
                </a:r>
                <a:r>
                  <a:rPr lang="en-US" sz="2500" dirty="0" smtClean="0">
                    <a:solidFill>
                      <a:prstClr val="black"/>
                    </a:solidFill>
                  </a:rPr>
                  <a:t>one-to-one.</a:t>
                </a:r>
              </a:p>
              <a:p>
                <a:pPr marL="457200" indent="-457200" algn="just">
                  <a:buFont typeface="Arial" pitchFamily="34" charset="0"/>
                  <a:buChar char="•"/>
                </a:pPr>
                <a:endParaRPr lang="en-US" sz="700" dirty="0" smtClean="0">
                  <a:solidFill>
                    <a:prstClr val="black"/>
                  </a:solidFill>
                </a:endParaRPr>
              </a:p>
              <a:p>
                <a:pPr marL="457200" indent="-457200" algn="just">
                  <a:buFont typeface="Arial" pitchFamily="34" charset="0"/>
                  <a:buChar char="•"/>
                </a:pPr>
                <a:r>
                  <a:rPr lang="en-US" sz="2500" dirty="0" smtClean="0">
                    <a:solidFill>
                      <a:prstClr val="black"/>
                    </a:solidFill>
                  </a:rPr>
                  <a:t>In order to </a:t>
                </a:r>
                <a:r>
                  <a:rPr lang="en-US" sz="2500" dirty="0">
                    <a:solidFill>
                      <a:prstClr val="black"/>
                    </a:solidFill>
                  </a:rPr>
                  <a:t>see that this is so, consider the points </a:t>
                </a:r>
                <a14:m>
                  <m:oMath xmlns:m="http://schemas.openxmlformats.org/officeDocument/2006/math">
                    <m:sSub>
                      <m:sSubPr>
                        <m:ctrlPr>
                          <a:rPr lang="en-US" sz="2500" i="1" dirty="0" smtClean="0">
                            <a:solidFill>
                              <a:prstClr val="black"/>
                            </a:solidFill>
                            <a:latin typeface="Cambria Math"/>
                          </a:rPr>
                        </m:ctrlPr>
                      </m:sSubPr>
                      <m:e>
                        <m:r>
                          <a:rPr lang="en-US" sz="2500" i="1" dirty="0" smtClean="0">
                            <a:solidFill>
                              <a:prstClr val="black"/>
                            </a:solidFill>
                            <a:latin typeface="Cambria Math"/>
                          </a:rPr>
                          <m:t>𝑧</m:t>
                        </m:r>
                      </m:e>
                      <m:sub>
                        <m:r>
                          <a:rPr lang="en-US" sz="2500" i="1" dirty="0" smtClean="0">
                            <a:solidFill>
                              <a:prstClr val="black"/>
                            </a:solidFill>
                            <a:latin typeface="Cambria Math"/>
                          </a:rPr>
                          <m:t>1</m:t>
                        </m:r>
                      </m:sub>
                    </m:sSub>
                    <m:r>
                      <a:rPr lang="en-US" sz="2500" i="1" dirty="0" smtClean="0">
                        <a:solidFill>
                          <a:prstClr val="black"/>
                        </a:solidFill>
                        <a:latin typeface="Cambria Math"/>
                      </a:rPr>
                      <m:t>=</m:t>
                    </m:r>
                    <m:r>
                      <a:rPr lang="en-US" sz="2500" i="1" dirty="0" err="1" smtClean="0">
                        <a:solidFill>
                          <a:prstClr val="black"/>
                        </a:solidFill>
                        <a:latin typeface="Cambria Math"/>
                      </a:rPr>
                      <m:t>𝑟</m:t>
                    </m:r>
                    <m:sSup>
                      <m:sSupPr>
                        <m:ctrlPr>
                          <a:rPr lang="en-US" sz="2500" i="1" dirty="0" smtClean="0">
                            <a:solidFill>
                              <a:prstClr val="black"/>
                            </a:solidFill>
                            <a:latin typeface="Cambria Math"/>
                          </a:rPr>
                        </m:ctrlPr>
                      </m:sSupPr>
                      <m:e>
                        <m:r>
                          <a:rPr lang="en-US" sz="2500" i="1" dirty="0" smtClean="0">
                            <a:solidFill>
                              <a:prstClr val="black"/>
                            </a:solidFill>
                            <a:latin typeface="Cambria Math"/>
                          </a:rPr>
                          <m:t>𝑒</m:t>
                        </m:r>
                      </m:e>
                      <m:sup>
                        <m:r>
                          <a:rPr lang="en-US" sz="2500" i="1" dirty="0">
                            <a:solidFill>
                              <a:prstClr val="black"/>
                            </a:solidFill>
                            <a:latin typeface="Cambria Math"/>
                          </a:rPr>
                          <m:t>𝑖</m:t>
                        </m:r>
                        <m:r>
                          <a:rPr lang="en-US" sz="2500" i="1" dirty="0">
                            <a:solidFill>
                              <a:prstClr val="black"/>
                            </a:solidFill>
                            <a:latin typeface="Cambria Math"/>
                          </a:rPr>
                          <m:t>𝜃</m:t>
                        </m:r>
                      </m:sup>
                    </m:sSup>
                  </m:oMath>
                </a14:m>
                <a:r>
                  <a:rPr lang="en-US" sz="2500" i="1" dirty="0" smtClean="0">
                    <a:solidFill>
                      <a:prstClr val="black"/>
                    </a:solidFill>
                  </a:rPr>
                  <a:t> </a:t>
                </a:r>
                <a:r>
                  <a:rPr lang="en-US" sz="2500" dirty="0">
                    <a:solidFill>
                      <a:prstClr val="black"/>
                    </a:solidFill>
                  </a:rPr>
                  <a:t>and</a:t>
                </a:r>
                <a:r>
                  <a:rPr lang="en-US" sz="2500" dirty="0" smtClean="0">
                    <a:solidFill>
                      <a:prstClr val="black"/>
                    </a:solidFill>
                  </a:rPr>
                  <a:t> </a:t>
                </a:r>
                <a14:m>
                  <m:oMath xmlns:m="http://schemas.openxmlformats.org/officeDocument/2006/math">
                    <m:sSub>
                      <m:sSubPr>
                        <m:ctrlPr>
                          <a:rPr lang="en-US" sz="2500" i="1" dirty="0">
                            <a:solidFill>
                              <a:prstClr val="black"/>
                            </a:solidFill>
                            <a:latin typeface="Cambria Math"/>
                          </a:rPr>
                        </m:ctrlPr>
                      </m:sSubPr>
                      <m:e>
                        <m:r>
                          <a:rPr lang="en-US" sz="2500" i="1" dirty="0">
                            <a:solidFill>
                              <a:prstClr val="black"/>
                            </a:solidFill>
                            <a:latin typeface="Cambria Math"/>
                          </a:rPr>
                          <m:t>𝑧</m:t>
                        </m:r>
                      </m:e>
                      <m:sub>
                        <m:r>
                          <a:rPr lang="en-US" sz="2500" i="1" dirty="0" smtClean="0">
                            <a:solidFill>
                              <a:prstClr val="black"/>
                            </a:solidFill>
                            <a:latin typeface="Cambria Math"/>
                          </a:rPr>
                          <m:t>2</m:t>
                        </m:r>
                      </m:sub>
                    </m:sSub>
                    <m:r>
                      <a:rPr lang="en-US" sz="2500" i="1" dirty="0">
                        <a:solidFill>
                          <a:prstClr val="black"/>
                        </a:solidFill>
                        <a:latin typeface="Cambria Math"/>
                      </a:rPr>
                      <m:t>=</m:t>
                    </m:r>
                    <m:r>
                      <a:rPr lang="en-US" sz="2500" i="1" dirty="0" err="1">
                        <a:solidFill>
                          <a:prstClr val="black"/>
                        </a:solidFill>
                        <a:latin typeface="Cambria Math"/>
                      </a:rPr>
                      <m:t>𝑟</m:t>
                    </m:r>
                    <m:sSup>
                      <m:sSupPr>
                        <m:ctrlPr>
                          <a:rPr lang="en-US" sz="2500" i="1" dirty="0">
                            <a:solidFill>
                              <a:prstClr val="black"/>
                            </a:solidFill>
                            <a:latin typeface="Cambria Math"/>
                          </a:rPr>
                        </m:ctrlPr>
                      </m:sSupPr>
                      <m:e>
                        <m:r>
                          <a:rPr lang="en-US" sz="2500" i="1" dirty="0">
                            <a:solidFill>
                              <a:prstClr val="black"/>
                            </a:solidFill>
                            <a:latin typeface="Cambria Math"/>
                          </a:rPr>
                          <m:t>𝑒</m:t>
                        </m:r>
                      </m:e>
                      <m:sup>
                        <m:r>
                          <a:rPr lang="en-US" sz="2500" i="1" dirty="0">
                            <a:solidFill>
                              <a:prstClr val="black"/>
                            </a:solidFill>
                            <a:latin typeface="Cambria Math"/>
                          </a:rPr>
                          <m:t>𝑖</m:t>
                        </m:r>
                        <m:r>
                          <a:rPr lang="en-US" sz="2500" i="1" dirty="0" smtClean="0">
                            <a:solidFill>
                              <a:prstClr val="black"/>
                            </a:solidFill>
                            <a:latin typeface="Cambria Math"/>
                          </a:rPr>
                          <m:t>(</m:t>
                        </m:r>
                        <m:r>
                          <a:rPr lang="en-US" sz="2500" i="1" dirty="0">
                            <a:solidFill>
                              <a:prstClr val="black"/>
                            </a:solidFill>
                            <a:latin typeface="Cambria Math"/>
                          </a:rPr>
                          <m:t>𝜃</m:t>
                        </m:r>
                        <m:r>
                          <a:rPr lang="en-US" sz="2500" i="1" dirty="0" smtClean="0">
                            <a:solidFill>
                              <a:prstClr val="black"/>
                            </a:solidFill>
                            <a:latin typeface="Cambria Math"/>
                          </a:rPr>
                          <m:t>+</m:t>
                        </m:r>
                        <m:r>
                          <a:rPr lang="en-US" sz="2500" i="1" dirty="0">
                            <a:solidFill>
                              <a:prstClr val="black"/>
                            </a:solidFill>
                            <a:latin typeface="Cambria Math"/>
                          </a:rPr>
                          <m:t>2</m:t>
                        </m:r>
                        <m:r>
                          <a:rPr lang="en-US" sz="2500" i="1" dirty="0">
                            <a:solidFill>
                              <a:prstClr val="black"/>
                            </a:solidFill>
                            <a:latin typeface="Cambria Math"/>
                          </a:rPr>
                          <m:t>𝜋</m:t>
                        </m:r>
                        <m:r>
                          <a:rPr lang="en-US" sz="2500" i="1" dirty="0">
                            <a:solidFill>
                              <a:prstClr val="black"/>
                            </a:solidFill>
                            <a:latin typeface="Cambria Math"/>
                          </a:rPr>
                          <m:t>/</m:t>
                        </m:r>
                        <m:r>
                          <a:rPr lang="en-US" sz="2500" i="1" dirty="0">
                            <a:solidFill>
                              <a:prstClr val="black"/>
                            </a:solidFill>
                            <a:latin typeface="Cambria Math"/>
                          </a:rPr>
                          <m:t>𝑛</m:t>
                        </m:r>
                        <m:r>
                          <a:rPr lang="en-US" sz="2500" i="1" dirty="0">
                            <a:solidFill>
                              <a:prstClr val="black"/>
                            </a:solidFill>
                            <a:latin typeface="Cambria Math"/>
                          </a:rPr>
                          <m:t>)</m:t>
                        </m:r>
                      </m:sup>
                    </m:sSup>
                  </m:oMath>
                </a14:m>
                <a:r>
                  <a:rPr lang="en-US" sz="2500" dirty="0">
                    <a:solidFill>
                      <a:prstClr val="black"/>
                    </a:solidFill>
                  </a:rPr>
                  <a:t> </a:t>
                </a:r>
                <a:r>
                  <a:rPr lang="en-US" sz="2500" dirty="0" smtClean="0">
                    <a:solidFill>
                      <a:prstClr val="black"/>
                    </a:solidFill>
                  </a:rPr>
                  <a:t>with </a:t>
                </a:r>
                <a14:m>
                  <m:oMath xmlns:m="http://schemas.openxmlformats.org/officeDocument/2006/math">
                    <m:r>
                      <a:rPr lang="en-US" sz="2500" i="1" dirty="0" smtClean="0">
                        <a:solidFill>
                          <a:prstClr val="black"/>
                        </a:solidFill>
                        <a:latin typeface="Cambria Math"/>
                      </a:rPr>
                      <m:t>𝑟</m:t>
                    </m:r>
                    <m:r>
                      <a:rPr lang="en-US" sz="2500" i="1" dirty="0" smtClean="0">
                        <a:solidFill>
                          <a:prstClr val="black"/>
                        </a:solidFill>
                        <a:latin typeface="Cambria Math"/>
                        <a:ea typeface="Cambria Math"/>
                      </a:rPr>
                      <m:t>≠</m:t>
                    </m:r>
                    <m:r>
                      <a:rPr lang="en-US" sz="2500" i="1" dirty="0">
                        <a:solidFill>
                          <a:prstClr val="black"/>
                        </a:solidFill>
                        <a:latin typeface="Cambria Math"/>
                      </a:rPr>
                      <m:t>0</m:t>
                    </m:r>
                  </m:oMath>
                </a14:m>
                <a:r>
                  <a:rPr lang="en-US" sz="2500" dirty="0">
                    <a:solidFill>
                      <a:prstClr val="black"/>
                    </a:solidFill>
                  </a:rPr>
                  <a:t>. </a:t>
                </a:r>
                <a:r>
                  <a:rPr lang="en-US" sz="2500" dirty="0" smtClean="0">
                    <a:solidFill>
                      <a:prstClr val="black"/>
                    </a:solidFill>
                  </a:rPr>
                  <a:t>Since </a:t>
                </a:r>
                <a14:m>
                  <m:oMath xmlns:m="http://schemas.openxmlformats.org/officeDocument/2006/math">
                    <m:r>
                      <a:rPr lang="en-US" sz="2500" i="1" dirty="0" smtClean="0">
                        <a:solidFill>
                          <a:prstClr val="black"/>
                        </a:solidFill>
                        <a:latin typeface="Cambria Math"/>
                      </a:rPr>
                      <m:t>𝑛</m:t>
                    </m:r>
                    <m:r>
                      <a:rPr lang="en-US" sz="2500" i="1" dirty="0" smtClean="0">
                        <a:solidFill>
                          <a:prstClr val="black"/>
                        </a:solidFill>
                        <a:latin typeface="Cambria Math"/>
                      </a:rPr>
                      <m:t>≥</m:t>
                    </m:r>
                    <m:r>
                      <a:rPr lang="en-US" sz="2500" i="1" dirty="0" smtClean="0">
                        <a:solidFill>
                          <a:prstClr val="black"/>
                        </a:solidFill>
                        <a:latin typeface="Cambria Math"/>
                      </a:rPr>
                      <m:t>2</m:t>
                    </m:r>
                    <m:r>
                      <a:rPr lang="en-US" sz="2500" i="1" dirty="0">
                        <a:solidFill>
                          <a:prstClr val="black"/>
                        </a:solidFill>
                        <a:latin typeface="Cambria Math"/>
                      </a:rPr>
                      <m:t>,</m:t>
                    </m:r>
                  </m:oMath>
                </a14:m>
                <a:r>
                  <a:rPr lang="en-US" sz="2500" dirty="0">
                    <a:solidFill>
                      <a:prstClr val="black"/>
                    </a:solidFill>
                  </a:rPr>
                  <a:t> the points </a:t>
                </a:r>
                <a14:m>
                  <m:oMath xmlns:m="http://schemas.openxmlformats.org/officeDocument/2006/math">
                    <m:sSub>
                      <m:sSubPr>
                        <m:ctrlPr>
                          <a:rPr lang="en-US" sz="2500" i="1" dirty="0">
                            <a:solidFill>
                              <a:prstClr val="black"/>
                            </a:solidFill>
                            <a:latin typeface="Cambria Math"/>
                          </a:rPr>
                        </m:ctrlPr>
                      </m:sSubPr>
                      <m:e>
                        <m:r>
                          <a:rPr lang="en-US" sz="2500" i="1" dirty="0">
                            <a:solidFill>
                              <a:prstClr val="black"/>
                            </a:solidFill>
                            <a:latin typeface="Cambria Math"/>
                          </a:rPr>
                          <m:t>𝑧</m:t>
                        </m:r>
                      </m:e>
                      <m:sub>
                        <m:r>
                          <a:rPr lang="en-US" sz="2500" i="1" dirty="0">
                            <a:solidFill>
                              <a:prstClr val="black"/>
                            </a:solidFill>
                            <a:latin typeface="Cambria Math"/>
                          </a:rPr>
                          <m:t>1</m:t>
                        </m:r>
                      </m:sub>
                    </m:sSub>
                  </m:oMath>
                </a14:m>
                <a:r>
                  <a:rPr lang="en-US" sz="2500" dirty="0">
                    <a:solidFill>
                      <a:prstClr val="black"/>
                    </a:solidFill>
                  </a:rPr>
                  <a:t> and </a:t>
                </a:r>
                <a14:m>
                  <m:oMath xmlns:m="http://schemas.openxmlformats.org/officeDocument/2006/math">
                    <m:sSub>
                      <m:sSubPr>
                        <m:ctrlPr>
                          <a:rPr lang="en-US" sz="2500" i="1" dirty="0">
                            <a:solidFill>
                              <a:prstClr val="black"/>
                            </a:solidFill>
                            <a:latin typeface="Cambria Math"/>
                          </a:rPr>
                        </m:ctrlPr>
                      </m:sSubPr>
                      <m:e>
                        <m:r>
                          <a:rPr lang="en-US" sz="2500" i="1" dirty="0">
                            <a:solidFill>
                              <a:prstClr val="black"/>
                            </a:solidFill>
                            <a:latin typeface="Cambria Math"/>
                          </a:rPr>
                          <m:t>𝑧</m:t>
                        </m:r>
                      </m:e>
                      <m:sub>
                        <m:r>
                          <a:rPr lang="en-US" sz="2500" i="1" dirty="0" smtClean="0">
                            <a:solidFill>
                              <a:prstClr val="black"/>
                            </a:solidFill>
                            <a:latin typeface="Cambria Math"/>
                          </a:rPr>
                          <m:t>2</m:t>
                        </m:r>
                      </m:sub>
                    </m:sSub>
                  </m:oMath>
                </a14:m>
                <a:r>
                  <a:rPr lang="en-US" sz="2500" dirty="0">
                    <a:solidFill>
                      <a:prstClr val="black"/>
                    </a:solidFill>
                  </a:rPr>
                  <a:t> are distinct. That is, </a:t>
                </a:r>
                <a14:m>
                  <m:oMath xmlns:m="http://schemas.openxmlformats.org/officeDocument/2006/math">
                    <m:sSub>
                      <m:sSubPr>
                        <m:ctrlPr>
                          <a:rPr lang="en-US" sz="2500" i="1" dirty="0" smtClean="0">
                            <a:solidFill>
                              <a:prstClr val="black"/>
                            </a:solidFill>
                            <a:latin typeface="Cambria Math"/>
                          </a:rPr>
                        </m:ctrlPr>
                      </m:sSubPr>
                      <m:e>
                        <m:r>
                          <a:rPr lang="en-US" sz="2500" i="1" dirty="0">
                            <a:solidFill>
                              <a:prstClr val="black"/>
                            </a:solidFill>
                            <a:latin typeface="Cambria Math"/>
                          </a:rPr>
                          <m:t>𝑧</m:t>
                        </m:r>
                      </m:e>
                      <m:sub>
                        <m:r>
                          <a:rPr lang="en-US" sz="2500" i="1" dirty="0">
                            <a:solidFill>
                              <a:prstClr val="black"/>
                            </a:solidFill>
                            <a:latin typeface="Cambria Math"/>
                          </a:rPr>
                          <m:t>1</m:t>
                        </m:r>
                      </m:sub>
                    </m:sSub>
                    <m:r>
                      <a:rPr lang="en-US" sz="2500" i="1" dirty="0">
                        <a:solidFill>
                          <a:prstClr val="black"/>
                        </a:solidFill>
                        <a:latin typeface="Cambria Math"/>
                        <a:ea typeface="Cambria Math"/>
                      </a:rPr>
                      <m:t>≠</m:t>
                    </m:r>
                    <m:sSub>
                      <m:sSubPr>
                        <m:ctrlPr>
                          <a:rPr lang="en-US" sz="2500" i="1" dirty="0">
                            <a:solidFill>
                              <a:prstClr val="black"/>
                            </a:solidFill>
                            <a:latin typeface="Cambria Math"/>
                          </a:rPr>
                        </m:ctrlPr>
                      </m:sSubPr>
                      <m:e>
                        <m:r>
                          <a:rPr lang="en-US" sz="2500" i="1" dirty="0">
                            <a:solidFill>
                              <a:prstClr val="black"/>
                            </a:solidFill>
                            <a:latin typeface="Cambria Math"/>
                          </a:rPr>
                          <m:t>𝑧</m:t>
                        </m:r>
                      </m:e>
                      <m:sub>
                        <m:r>
                          <a:rPr lang="en-US" sz="2500" i="1" dirty="0">
                            <a:solidFill>
                              <a:prstClr val="black"/>
                            </a:solidFill>
                            <a:latin typeface="Cambria Math"/>
                          </a:rPr>
                          <m:t>2</m:t>
                        </m:r>
                      </m:sub>
                    </m:sSub>
                  </m:oMath>
                </a14:m>
                <a:r>
                  <a:rPr lang="en-US" sz="2500" dirty="0">
                    <a:solidFill>
                      <a:prstClr val="black"/>
                    </a:solidFill>
                  </a:rPr>
                  <a:t>.</a:t>
                </a:r>
                <a:r>
                  <a:rPr lang="en-US" sz="2500" dirty="0" smtClean="0">
                    <a:solidFill>
                      <a:prstClr val="black"/>
                    </a:solidFill>
                  </a:rPr>
                  <a:t> Now </a:t>
                </a:r>
                <a14:m>
                  <m:oMath xmlns:m="http://schemas.openxmlformats.org/officeDocument/2006/math">
                    <m:r>
                      <a:rPr lang="en-US" sz="2500" i="1" dirty="0" smtClean="0">
                        <a:solidFill>
                          <a:prstClr val="black"/>
                        </a:solidFill>
                        <a:latin typeface="Cambria Math"/>
                      </a:rPr>
                      <m:t>𝑓</m:t>
                    </m:r>
                    <m:r>
                      <a:rPr lang="en-US" sz="2500" i="1" dirty="0" smtClean="0">
                        <a:solidFill>
                          <a:prstClr val="black"/>
                        </a:solidFill>
                        <a:latin typeface="Cambria Math"/>
                      </a:rPr>
                      <m:t>(</m:t>
                    </m:r>
                    <m:sSub>
                      <m:sSubPr>
                        <m:ctrlPr>
                          <a:rPr lang="en-US" sz="2500" i="1" dirty="0">
                            <a:solidFill>
                              <a:prstClr val="black"/>
                            </a:solidFill>
                            <a:latin typeface="Cambria Math"/>
                          </a:rPr>
                        </m:ctrlPr>
                      </m:sSubPr>
                      <m:e>
                        <m:r>
                          <a:rPr lang="en-US" sz="2500" i="1" dirty="0">
                            <a:solidFill>
                              <a:prstClr val="black"/>
                            </a:solidFill>
                            <a:latin typeface="Cambria Math"/>
                          </a:rPr>
                          <m:t>𝑧</m:t>
                        </m:r>
                      </m:e>
                      <m:sub>
                        <m:r>
                          <a:rPr lang="en-US" sz="2500" i="1" dirty="0">
                            <a:solidFill>
                              <a:prstClr val="black"/>
                            </a:solidFill>
                            <a:latin typeface="Cambria Math"/>
                          </a:rPr>
                          <m:t>1</m:t>
                        </m:r>
                      </m:sub>
                    </m:sSub>
                    <m:r>
                      <a:rPr lang="en-US" sz="2500" i="1" dirty="0">
                        <a:solidFill>
                          <a:prstClr val="black"/>
                        </a:solidFill>
                        <a:latin typeface="Cambria Math"/>
                      </a:rPr>
                      <m:t>)=</m:t>
                    </m:r>
                    <m:sSup>
                      <m:sSupPr>
                        <m:ctrlPr>
                          <a:rPr lang="en-US" sz="2500" i="1" dirty="0" smtClean="0">
                            <a:solidFill>
                              <a:prstClr val="black"/>
                            </a:solidFill>
                            <a:latin typeface="Cambria Math"/>
                          </a:rPr>
                        </m:ctrlPr>
                      </m:sSupPr>
                      <m:e>
                        <m:r>
                          <a:rPr lang="en-US" sz="2500" i="1" dirty="0" smtClean="0">
                            <a:solidFill>
                              <a:prstClr val="black"/>
                            </a:solidFill>
                            <a:latin typeface="Cambria Math"/>
                          </a:rPr>
                          <m:t>𝑟</m:t>
                        </m:r>
                      </m:e>
                      <m:sup>
                        <m:r>
                          <a:rPr lang="en-US" sz="2500" i="1" dirty="0" smtClean="0">
                            <a:solidFill>
                              <a:prstClr val="black"/>
                            </a:solidFill>
                            <a:latin typeface="Cambria Math"/>
                          </a:rPr>
                          <m:t>𝑛</m:t>
                        </m:r>
                      </m:sup>
                    </m:sSup>
                    <m:sSup>
                      <m:sSupPr>
                        <m:ctrlPr>
                          <a:rPr lang="en-US" sz="2500" i="1" dirty="0" smtClean="0">
                            <a:solidFill>
                              <a:prstClr val="black"/>
                            </a:solidFill>
                            <a:latin typeface="Cambria Math"/>
                          </a:rPr>
                        </m:ctrlPr>
                      </m:sSupPr>
                      <m:e>
                        <m:r>
                          <a:rPr lang="en-US" sz="2500" i="1" dirty="0" smtClean="0">
                            <a:solidFill>
                              <a:prstClr val="black"/>
                            </a:solidFill>
                            <a:latin typeface="Cambria Math"/>
                          </a:rPr>
                          <m:t>𝑒</m:t>
                        </m:r>
                      </m:e>
                      <m:sup>
                        <m:r>
                          <a:rPr lang="en-US" sz="2500" i="1" dirty="0">
                            <a:solidFill>
                              <a:prstClr val="black"/>
                            </a:solidFill>
                            <a:latin typeface="Cambria Math"/>
                          </a:rPr>
                          <m:t>𝑖𝑛</m:t>
                        </m:r>
                        <m:r>
                          <a:rPr lang="el-GR" sz="2500" i="1" dirty="0">
                            <a:solidFill>
                              <a:prstClr val="black"/>
                            </a:solidFill>
                            <a:latin typeface="Cambria Math"/>
                          </a:rPr>
                          <m:t>𝜃</m:t>
                        </m:r>
                      </m:sup>
                    </m:sSup>
                    <m:r>
                      <a:rPr lang="el-GR" sz="2500" i="1" dirty="0">
                        <a:solidFill>
                          <a:prstClr val="black"/>
                        </a:solidFill>
                        <a:latin typeface="Cambria Math"/>
                      </a:rPr>
                      <m:t> </m:t>
                    </m:r>
                  </m:oMath>
                </a14:m>
                <a:r>
                  <a:rPr lang="en-US" sz="2500" dirty="0">
                    <a:solidFill>
                      <a:prstClr val="black"/>
                    </a:solidFill>
                  </a:rPr>
                  <a:t>and </a:t>
                </a:r>
                <a14:m>
                  <m:oMath xmlns:m="http://schemas.openxmlformats.org/officeDocument/2006/math">
                    <m:r>
                      <a:rPr lang="en-US" sz="2500" i="1" dirty="0">
                        <a:solidFill>
                          <a:prstClr val="black"/>
                        </a:solidFill>
                        <a:latin typeface="Cambria Math"/>
                      </a:rPr>
                      <m:t>𝑓</m:t>
                    </m:r>
                    <m:r>
                      <a:rPr lang="en-US" sz="2500" i="1" dirty="0">
                        <a:solidFill>
                          <a:prstClr val="black"/>
                        </a:solidFill>
                        <a:latin typeface="Cambria Math"/>
                      </a:rPr>
                      <m:t>(</m:t>
                    </m:r>
                    <m:sSub>
                      <m:sSubPr>
                        <m:ctrlPr>
                          <a:rPr lang="en-US" sz="2500" i="1" dirty="0">
                            <a:solidFill>
                              <a:prstClr val="black"/>
                            </a:solidFill>
                            <a:latin typeface="Cambria Math"/>
                          </a:rPr>
                        </m:ctrlPr>
                      </m:sSubPr>
                      <m:e>
                        <m:r>
                          <a:rPr lang="en-US" sz="2500" i="1" dirty="0">
                            <a:solidFill>
                              <a:prstClr val="black"/>
                            </a:solidFill>
                            <a:latin typeface="Cambria Math"/>
                          </a:rPr>
                          <m:t>𝑧</m:t>
                        </m:r>
                      </m:e>
                      <m:sub>
                        <m:r>
                          <a:rPr lang="en-US" sz="2500" i="1" dirty="0" smtClean="0">
                            <a:solidFill>
                              <a:prstClr val="black"/>
                            </a:solidFill>
                            <a:latin typeface="Cambria Math"/>
                          </a:rPr>
                          <m:t>2</m:t>
                        </m:r>
                      </m:sub>
                    </m:sSub>
                    <m:r>
                      <a:rPr lang="en-US" sz="2500" i="1" dirty="0">
                        <a:solidFill>
                          <a:prstClr val="black"/>
                        </a:solidFill>
                        <a:latin typeface="Cambria Math"/>
                      </a:rPr>
                      <m:t>)=</m:t>
                    </m:r>
                    <m:sSup>
                      <m:sSupPr>
                        <m:ctrlPr>
                          <a:rPr lang="en-US" sz="2500" i="1" dirty="0">
                            <a:solidFill>
                              <a:prstClr val="black"/>
                            </a:solidFill>
                            <a:latin typeface="Cambria Math"/>
                          </a:rPr>
                        </m:ctrlPr>
                      </m:sSupPr>
                      <m:e>
                        <m:r>
                          <a:rPr lang="en-US" sz="2500" i="1" dirty="0">
                            <a:solidFill>
                              <a:prstClr val="black"/>
                            </a:solidFill>
                            <a:latin typeface="Cambria Math"/>
                          </a:rPr>
                          <m:t>𝑟</m:t>
                        </m:r>
                      </m:e>
                      <m:sup>
                        <m:r>
                          <a:rPr lang="en-US" sz="2500" i="1" dirty="0">
                            <a:solidFill>
                              <a:prstClr val="black"/>
                            </a:solidFill>
                            <a:latin typeface="Cambria Math"/>
                          </a:rPr>
                          <m:t>𝑛</m:t>
                        </m:r>
                      </m:sup>
                    </m:sSup>
                    <m:sSup>
                      <m:sSupPr>
                        <m:ctrlPr>
                          <a:rPr lang="en-US" sz="2500" i="1" dirty="0">
                            <a:solidFill>
                              <a:prstClr val="black"/>
                            </a:solidFill>
                            <a:latin typeface="Cambria Math"/>
                          </a:rPr>
                        </m:ctrlPr>
                      </m:sSupPr>
                      <m:e>
                        <m:r>
                          <a:rPr lang="en-US" sz="2500" i="1" dirty="0">
                            <a:solidFill>
                              <a:prstClr val="black"/>
                            </a:solidFill>
                            <a:latin typeface="Cambria Math"/>
                          </a:rPr>
                          <m:t>𝑒</m:t>
                        </m:r>
                      </m:e>
                      <m:sup>
                        <m:r>
                          <a:rPr lang="en-US" sz="2500" i="1" dirty="0">
                            <a:solidFill>
                              <a:prstClr val="black"/>
                            </a:solidFill>
                            <a:latin typeface="Cambria Math"/>
                          </a:rPr>
                          <m:t>𝑖</m:t>
                        </m:r>
                        <m:r>
                          <a:rPr lang="en-US" sz="2500" i="1" dirty="0" smtClean="0">
                            <a:solidFill>
                              <a:prstClr val="black"/>
                            </a:solidFill>
                            <a:latin typeface="Cambria Math"/>
                          </a:rPr>
                          <m:t>(</m:t>
                        </m:r>
                        <m:r>
                          <a:rPr lang="en-US" sz="2500" i="1" dirty="0">
                            <a:solidFill>
                              <a:prstClr val="black"/>
                            </a:solidFill>
                            <a:latin typeface="Cambria Math"/>
                          </a:rPr>
                          <m:t>𝑛</m:t>
                        </m:r>
                        <m:r>
                          <a:rPr lang="el-GR" sz="2500" i="1" dirty="0">
                            <a:solidFill>
                              <a:prstClr val="black"/>
                            </a:solidFill>
                            <a:latin typeface="Cambria Math"/>
                          </a:rPr>
                          <m:t>𝜃</m:t>
                        </m:r>
                        <m:r>
                          <a:rPr lang="en-US" sz="2500" i="1" dirty="0" smtClean="0">
                            <a:solidFill>
                              <a:prstClr val="black"/>
                            </a:solidFill>
                            <a:latin typeface="Cambria Math"/>
                          </a:rPr>
                          <m:t>+</m:t>
                        </m:r>
                        <m:r>
                          <a:rPr lang="en-US" sz="2500" i="1" dirty="0" smtClean="0">
                            <a:solidFill>
                              <a:prstClr val="black"/>
                            </a:solidFill>
                            <a:latin typeface="Cambria Math"/>
                          </a:rPr>
                          <m:t>2</m:t>
                        </m:r>
                        <m:r>
                          <a:rPr lang="en-US" sz="2500" i="1" dirty="0" smtClean="0">
                            <a:solidFill>
                              <a:prstClr val="black"/>
                            </a:solidFill>
                            <a:latin typeface="Cambria Math"/>
                            <a:ea typeface="Cambria Math"/>
                          </a:rPr>
                          <m:t>𝜋</m:t>
                        </m:r>
                        <m:r>
                          <a:rPr lang="en-US" sz="2500" i="1" dirty="0" smtClean="0">
                            <a:solidFill>
                              <a:prstClr val="black"/>
                            </a:solidFill>
                            <a:latin typeface="Cambria Math"/>
                            <a:ea typeface="Cambria Math"/>
                          </a:rPr>
                          <m:t>)</m:t>
                        </m:r>
                      </m:sup>
                    </m:sSup>
                    <m:r>
                      <a:rPr lang="en-US" sz="2500" i="1" dirty="0">
                        <a:solidFill>
                          <a:prstClr val="black"/>
                        </a:solidFill>
                        <a:latin typeface="Cambria Math"/>
                      </a:rPr>
                      <m:t>=</m:t>
                    </m:r>
                    <m:sSup>
                      <m:sSupPr>
                        <m:ctrlPr>
                          <a:rPr lang="en-US" sz="2500" i="1" dirty="0">
                            <a:solidFill>
                              <a:prstClr val="black"/>
                            </a:solidFill>
                            <a:latin typeface="Cambria Math"/>
                          </a:rPr>
                        </m:ctrlPr>
                      </m:sSupPr>
                      <m:e>
                        <m:r>
                          <a:rPr lang="en-US" sz="2500" i="1" dirty="0">
                            <a:solidFill>
                              <a:prstClr val="black"/>
                            </a:solidFill>
                            <a:latin typeface="Cambria Math"/>
                          </a:rPr>
                          <m:t>𝑟</m:t>
                        </m:r>
                      </m:e>
                      <m:sup>
                        <m:r>
                          <a:rPr lang="en-US" sz="2500" i="1" dirty="0">
                            <a:solidFill>
                              <a:prstClr val="black"/>
                            </a:solidFill>
                            <a:latin typeface="Cambria Math"/>
                          </a:rPr>
                          <m:t>𝑛</m:t>
                        </m:r>
                      </m:sup>
                    </m:sSup>
                    <m:sSup>
                      <m:sSupPr>
                        <m:ctrlPr>
                          <a:rPr lang="en-US" sz="2500" i="1" dirty="0">
                            <a:solidFill>
                              <a:prstClr val="black"/>
                            </a:solidFill>
                            <a:latin typeface="Cambria Math"/>
                          </a:rPr>
                        </m:ctrlPr>
                      </m:sSupPr>
                      <m:e>
                        <m:r>
                          <a:rPr lang="en-US" sz="2500" i="1" dirty="0">
                            <a:solidFill>
                              <a:prstClr val="black"/>
                            </a:solidFill>
                            <a:latin typeface="Cambria Math"/>
                          </a:rPr>
                          <m:t>𝑒</m:t>
                        </m:r>
                      </m:e>
                      <m:sup>
                        <m:r>
                          <a:rPr lang="en-US" sz="2500" i="1" dirty="0">
                            <a:solidFill>
                              <a:prstClr val="black"/>
                            </a:solidFill>
                            <a:latin typeface="Cambria Math"/>
                          </a:rPr>
                          <m:t>𝑖𝑛</m:t>
                        </m:r>
                        <m:r>
                          <a:rPr lang="el-GR" sz="2500" i="1" dirty="0">
                            <a:solidFill>
                              <a:prstClr val="black"/>
                            </a:solidFill>
                            <a:latin typeface="Cambria Math"/>
                          </a:rPr>
                          <m:t>𝜃</m:t>
                        </m:r>
                      </m:sup>
                    </m:sSup>
                    <m:sSup>
                      <m:sSupPr>
                        <m:ctrlPr>
                          <a:rPr lang="en-US" sz="2500" i="1" dirty="0">
                            <a:solidFill>
                              <a:prstClr val="black"/>
                            </a:solidFill>
                            <a:latin typeface="Cambria Math"/>
                          </a:rPr>
                        </m:ctrlPr>
                      </m:sSupPr>
                      <m:e>
                        <m:r>
                          <a:rPr lang="en-US" sz="2500" i="1" dirty="0">
                            <a:solidFill>
                              <a:prstClr val="black"/>
                            </a:solidFill>
                            <a:latin typeface="Cambria Math"/>
                          </a:rPr>
                          <m:t>𝑒</m:t>
                        </m:r>
                      </m:e>
                      <m:sup>
                        <m:r>
                          <a:rPr lang="en-US" sz="2500" i="1" dirty="0">
                            <a:solidFill>
                              <a:prstClr val="black"/>
                            </a:solidFill>
                            <a:latin typeface="Cambria Math"/>
                          </a:rPr>
                          <m:t>𝑖</m:t>
                        </m:r>
                        <m:r>
                          <a:rPr lang="en-US" sz="2500" i="1" dirty="0">
                            <a:solidFill>
                              <a:prstClr val="black"/>
                            </a:solidFill>
                            <a:latin typeface="Cambria Math"/>
                          </a:rPr>
                          <m:t>2</m:t>
                        </m:r>
                        <m:r>
                          <a:rPr lang="en-US" sz="2500" i="1" dirty="0">
                            <a:solidFill>
                              <a:prstClr val="black"/>
                            </a:solidFill>
                            <a:latin typeface="Cambria Math"/>
                            <a:ea typeface="Cambria Math"/>
                          </a:rPr>
                          <m:t>𝜋</m:t>
                        </m:r>
                      </m:sup>
                    </m:sSup>
                    <m:r>
                      <a:rPr lang="en-US" sz="2500" i="1" dirty="0">
                        <a:solidFill>
                          <a:prstClr val="black"/>
                        </a:solidFill>
                        <a:latin typeface="Cambria Math"/>
                      </a:rPr>
                      <m:t>=</m:t>
                    </m:r>
                    <m:sSup>
                      <m:sSupPr>
                        <m:ctrlPr>
                          <a:rPr lang="en-US" sz="2500" i="1" dirty="0">
                            <a:solidFill>
                              <a:prstClr val="black"/>
                            </a:solidFill>
                            <a:latin typeface="Cambria Math"/>
                          </a:rPr>
                        </m:ctrlPr>
                      </m:sSupPr>
                      <m:e>
                        <m:r>
                          <a:rPr lang="en-US" sz="2500" i="1" dirty="0">
                            <a:solidFill>
                              <a:prstClr val="black"/>
                            </a:solidFill>
                            <a:latin typeface="Cambria Math"/>
                          </a:rPr>
                          <m:t>𝑟</m:t>
                        </m:r>
                      </m:e>
                      <m:sup>
                        <m:r>
                          <a:rPr lang="en-US" sz="2500" i="1" dirty="0">
                            <a:solidFill>
                              <a:prstClr val="black"/>
                            </a:solidFill>
                            <a:latin typeface="Cambria Math"/>
                          </a:rPr>
                          <m:t>𝑛</m:t>
                        </m:r>
                      </m:sup>
                    </m:sSup>
                    <m:sSup>
                      <m:sSupPr>
                        <m:ctrlPr>
                          <a:rPr lang="en-US" sz="2500" i="1" dirty="0">
                            <a:solidFill>
                              <a:prstClr val="black"/>
                            </a:solidFill>
                            <a:latin typeface="Cambria Math"/>
                          </a:rPr>
                        </m:ctrlPr>
                      </m:sSupPr>
                      <m:e>
                        <m:r>
                          <a:rPr lang="en-US" sz="2500" i="1" dirty="0">
                            <a:solidFill>
                              <a:prstClr val="black"/>
                            </a:solidFill>
                            <a:latin typeface="Cambria Math"/>
                          </a:rPr>
                          <m:t>𝑒</m:t>
                        </m:r>
                      </m:e>
                      <m:sup>
                        <m:r>
                          <a:rPr lang="en-US" sz="2500" i="1" dirty="0">
                            <a:solidFill>
                              <a:prstClr val="black"/>
                            </a:solidFill>
                            <a:latin typeface="Cambria Math"/>
                          </a:rPr>
                          <m:t>𝑖𝑛</m:t>
                        </m:r>
                        <m:r>
                          <a:rPr lang="el-GR" sz="2500" i="1" dirty="0">
                            <a:solidFill>
                              <a:prstClr val="black"/>
                            </a:solidFill>
                            <a:latin typeface="Cambria Math"/>
                          </a:rPr>
                          <m:t>𝜃</m:t>
                        </m:r>
                      </m:sup>
                    </m:sSup>
                  </m:oMath>
                </a14:m>
                <a:r>
                  <a:rPr lang="en-US" sz="2500" dirty="0">
                    <a:solidFill>
                      <a:prstClr val="black"/>
                    </a:solidFill>
                  </a:rPr>
                  <a:t>. Therefore, </a:t>
                </a:r>
                <a14:m>
                  <m:oMath xmlns:m="http://schemas.openxmlformats.org/officeDocument/2006/math">
                    <m:r>
                      <a:rPr lang="en-US" sz="2500" i="1" dirty="0" smtClean="0">
                        <a:solidFill>
                          <a:prstClr val="black"/>
                        </a:solidFill>
                        <a:latin typeface="Cambria Math"/>
                      </a:rPr>
                      <m:t>𝑓</m:t>
                    </m:r>
                    <m:r>
                      <a:rPr lang="en-US" sz="2500" i="1" dirty="0" smtClean="0">
                        <a:solidFill>
                          <a:prstClr val="black"/>
                        </a:solidFill>
                        <a:latin typeface="Cambria Math"/>
                      </a:rPr>
                      <m:t> </m:t>
                    </m:r>
                  </m:oMath>
                </a14:m>
                <a:r>
                  <a:rPr lang="en-US" sz="2500" dirty="0">
                    <a:solidFill>
                      <a:prstClr val="black"/>
                    </a:solidFill>
                  </a:rPr>
                  <a:t>is not one-to-one </a:t>
                </a:r>
                <a:r>
                  <a:rPr lang="en-US" sz="2500" dirty="0" smtClean="0">
                    <a:solidFill>
                      <a:prstClr val="black"/>
                    </a:solidFill>
                  </a:rPr>
                  <a:t>since </a:t>
                </a:r>
                <a14:m>
                  <m:oMath xmlns:m="http://schemas.openxmlformats.org/officeDocument/2006/math">
                    <m:r>
                      <a:rPr lang="en-US" sz="2500" i="1" dirty="0">
                        <a:solidFill>
                          <a:prstClr val="black"/>
                        </a:solidFill>
                        <a:latin typeface="Cambria Math"/>
                      </a:rPr>
                      <m:t>𝑓</m:t>
                    </m:r>
                    <m:d>
                      <m:dPr>
                        <m:ctrlPr>
                          <a:rPr lang="en-US" sz="2500" i="1" dirty="0">
                            <a:solidFill>
                              <a:prstClr val="black"/>
                            </a:solidFill>
                            <a:latin typeface="Cambria Math"/>
                          </a:rPr>
                        </m:ctrlPr>
                      </m:dPr>
                      <m:e>
                        <m:sSub>
                          <m:sSubPr>
                            <m:ctrlPr>
                              <a:rPr lang="en-US" sz="2500" i="1" dirty="0">
                                <a:solidFill>
                                  <a:prstClr val="black"/>
                                </a:solidFill>
                                <a:latin typeface="Cambria Math"/>
                              </a:rPr>
                            </m:ctrlPr>
                          </m:sSubPr>
                          <m:e>
                            <m:r>
                              <a:rPr lang="en-US" sz="2500" i="1" dirty="0">
                                <a:solidFill>
                                  <a:prstClr val="black"/>
                                </a:solidFill>
                                <a:latin typeface="Cambria Math"/>
                              </a:rPr>
                              <m:t>𝑧</m:t>
                            </m:r>
                          </m:e>
                          <m:sub>
                            <m:r>
                              <a:rPr lang="en-US" sz="2500" i="1" dirty="0">
                                <a:solidFill>
                                  <a:prstClr val="black"/>
                                </a:solidFill>
                                <a:latin typeface="Cambria Math"/>
                              </a:rPr>
                              <m:t>1</m:t>
                            </m:r>
                          </m:sub>
                        </m:sSub>
                      </m:e>
                    </m:d>
                    <m:r>
                      <a:rPr lang="en-US" sz="2500" i="1" dirty="0" smtClean="0">
                        <a:solidFill>
                          <a:prstClr val="black"/>
                        </a:solidFill>
                        <a:latin typeface="Cambria Math"/>
                      </a:rPr>
                      <m:t>=</m:t>
                    </m:r>
                    <m:r>
                      <a:rPr lang="en-US" sz="2500" i="1" dirty="0">
                        <a:solidFill>
                          <a:prstClr val="black"/>
                        </a:solidFill>
                        <a:latin typeface="Cambria Math"/>
                      </a:rPr>
                      <m:t>𝑓</m:t>
                    </m:r>
                    <m:r>
                      <a:rPr lang="en-US" sz="2500" i="1" dirty="0">
                        <a:solidFill>
                          <a:prstClr val="black"/>
                        </a:solidFill>
                        <a:latin typeface="Cambria Math"/>
                      </a:rPr>
                      <m:t>(</m:t>
                    </m:r>
                    <m:sSub>
                      <m:sSubPr>
                        <m:ctrlPr>
                          <a:rPr lang="en-US" sz="2500" i="1" dirty="0">
                            <a:solidFill>
                              <a:prstClr val="black"/>
                            </a:solidFill>
                            <a:latin typeface="Cambria Math"/>
                          </a:rPr>
                        </m:ctrlPr>
                      </m:sSubPr>
                      <m:e>
                        <m:r>
                          <a:rPr lang="en-US" sz="2500" i="1" dirty="0">
                            <a:solidFill>
                              <a:prstClr val="black"/>
                            </a:solidFill>
                            <a:latin typeface="Cambria Math"/>
                          </a:rPr>
                          <m:t>𝑧</m:t>
                        </m:r>
                      </m:e>
                      <m:sub>
                        <m:r>
                          <a:rPr lang="en-US" sz="2500" i="1" dirty="0" smtClean="0">
                            <a:solidFill>
                              <a:prstClr val="black"/>
                            </a:solidFill>
                            <a:latin typeface="Cambria Math"/>
                          </a:rPr>
                          <m:t>2</m:t>
                        </m:r>
                      </m:sub>
                    </m:sSub>
                    <m:r>
                      <a:rPr lang="en-US" sz="2500" i="1" dirty="0">
                        <a:solidFill>
                          <a:prstClr val="black"/>
                        </a:solidFill>
                        <a:latin typeface="Cambria Math"/>
                      </a:rPr>
                      <m:t>)</m:t>
                    </m:r>
                  </m:oMath>
                </a14:m>
                <a:r>
                  <a:rPr lang="en-US" sz="2500" dirty="0" smtClean="0">
                    <a:solidFill>
                      <a:prstClr val="black"/>
                    </a:solidFill>
                  </a:rPr>
                  <a:t> </a:t>
                </a:r>
                <a:r>
                  <a:rPr lang="en-US" sz="2500" dirty="0">
                    <a:solidFill>
                      <a:prstClr val="black"/>
                    </a:solidFill>
                  </a:rPr>
                  <a:t>but </a:t>
                </a:r>
                <a14:m>
                  <m:oMath xmlns:m="http://schemas.openxmlformats.org/officeDocument/2006/math">
                    <m:sSub>
                      <m:sSubPr>
                        <m:ctrlPr>
                          <a:rPr lang="en-US" sz="2500" i="1" dirty="0">
                            <a:solidFill>
                              <a:prstClr val="black"/>
                            </a:solidFill>
                            <a:latin typeface="Cambria Math"/>
                          </a:rPr>
                        </m:ctrlPr>
                      </m:sSubPr>
                      <m:e>
                        <m:r>
                          <a:rPr lang="en-US" sz="2500" i="1" dirty="0">
                            <a:solidFill>
                              <a:prstClr val="black"/>
                            </a:solidFill>
                            <a:latin typeface="Cambria Math"/>
                          </a:rPr>
                          <m:t>𝑧</m:t>
                        </m:r>
                      </m:e>
                      <m:sub>
                        <m:r>
                          <a:rPr lang="en-US" sz="2500" i="1" dirty="0">
                            <a:solidFill>
                              <a:prstClr val="black"/>
                            </a:solidFill>
                            <a:latin typeface="Cambria Math"/>
                          </a:rPr>
                          <m:t>1</m:t>
                        </m:r>
                      </m:sub>
                    </m:sSub>
                    <m:r>
                      <a:rPr lang="en-US" sz="2500" i="1" dirty="0">
                        <a:solidFill>
                          <a:prstClr val="black"/>
                        </a:solidFill>
                        <a:latin typeface="Cambria Math"/>
                        <a:ea typeface="Cambria Math"/>
                      </a:rPr>
                      <m:t>≠</m:t>
                    </m:r>
                    <m:sSub>
                      <m:sSubPr>
                        <m:ctrlPr>
                          <a:rPr lang="en-US" sz="2500" i="1" dirty="0">
                            <a:solidFill>
                              <a:prstClr val="black"/>
                            </a:solidFill>
                            <a:latin typeface="Cambria Math"/>
                          </a:rPr>
                        </m:ctrlPr>
                      </m:sSubPr>
                      <m:e>
                        <m:r>
                          <a:rPr lang="en-US" sz="2500" i="1" dirty="0">
                            <a:solidFill>
                              <a:prstClr val="black"/>
                            </a:solidFill>
                            <a:latin typeface="Cambria Math"/>
                          </a:rPr>
                          <m:t>𝑧</m:t>
                        </m:r>
                      </m:e>
                      <m:sub>
                        <m:r>
                          <a:rPr lang="en-US" sz="2500" i="1" dirty="0">
                            <a:solidFill>
                              <a:prstClr val="black"/>
                            </a:solidFill>
                            <a:latin typeface="Cambria Math"/>
                          </a:rPr>
                          <m:t>2</m:t>
                        </m:r>
                      </m:sub>
                    </m:sSub>
                  </m:oMath>
                </a14:m>
                <a:r>
                  <a:rPr lang="en-US" sz="2500" dirty="0">
                    <a:solidFill>
                      <a:prstClr val="black"/>
                    </a:solidFill>
                  </a:rPr>
                  <a:t>. </a:t>
                </a:r>
                <a:r>
                  <a:rPr lang="en-US" sz="2500" dirty="0" smtClean="0">
                    <a:solidFill>
                      <a:prstClr val="black"/>
                    </a:solidFill>
                  </a:rPr>
                  <a:t>In </a:t>
                </a:r>
                <a:r>
                  <a:rPr lang="pt-BR" sz="2500" dirty="0" smtClean="0">
                    <a:solidFill>
                      <a:prstClr val="black"/>
                    </a:solidFill>
                  </a:rPr>
                  <a:t>fact</a:t>
                </a:r>
                <a:r>
                  <a:rPr lang="pt-BR" sz="2500" dirty="0">
                    <a:solidFill>
                      <a:prstClr val="black"/>
                    </a:solidFill>
                  </a:rPr>
                  <a:t>, the </a:t>
                </a:r>
                <a14:m>
                  <m:oMath xmlns:m="http://schemas.openxmlformats.org/officeDocument/2006/math">
                    <m:r>
                      <a:rPr lang="pt-BR" sz="2500" i="1" dirty="0" smtClean="0">
                        <a:solidFill>
                          <a:prstClr val="black"/>
                        </a:solidFill>
                        <a:latin typeface="Cambria Math"/>
                      </a:rPr>
                      <m:t>𝑛</m:t>
                    </m:r>
                  </m:oMath>
                </a14:m>
                <a:r>
                  <a:rPr lang="pt-BR" sz="2500" i="1" dirty="0">
                    <a:solidFill>
                      <a:prstClr val="black"/>
                    </a:solidFill>
                  </a:rPr>
                  <a:t> </a:t>
                </a:r>
                <a:r>
                  <a:rPr lang="pt-BR" sz="2500" dirty="0">
                    <a:solidFill>
                      <a:prstClr val="black"/>
                    </a:solidFill>
                  </a:rPr>
                  <a:t>distinct </a:t>
                </a:r>
                <a:r>
                  <a:rPr lang="pt-BR" sz="2500" dirty="0" smtClean="0">
                    <a:solidFill>
                      <a:prstClr val="black"/>
                    </a:solidFill>
                  </a:rPr>
                  <a:t>points: </a:t>
                </a:r>
                <a14:m>
                  <m:oMath xmlns:m="http://schemas.openxmlformats.org/officeDocument/2006/math">
                    <m:sSub>
                      <m:sSubPr>
                        <m:ctrlPr>
                          <a:rPr lang="en-US" sz="2500" i="1" dirty="0">
                            <a:solidFill>
                              <a:prstClr val="black"/>
                            </a:solidFill>
                            <a:latin typeface="Cambria Math"/>
                          </a:rPr>
                        </m:ctrlPr>
                      </m:sSubPr>
                      <m:e>
                        <m:r>
                          <a:rPr lang="en-US" sz="2500" i="1" dirty="0">
                            <a:solidFill>
                              <a:prstClr val="black"/>
                            </a:solidFill>
                            <a:latin typeface="Cambria Math"/>
                          </a:rPr>
                          <m:t>𝑧</m:t>
                        </m:r>
                      </m:e>
                      <m:sub>
                        <m:r>
                          <a:rPr lang="en-US" sz="2500" i="1" dirty="0">
                            <a:solidFill>
                              <a:prstClr val="black"/>
                            </a:solidFill>
                            <a:latin typeface="Cambria Math"/>
                          </a:rPr>
                          <m:t>1</m:t>
                        </m:r>
                      </m:sub>
                    </m:sSub>
                    <m:r>
                      <a:rPr lang="en-US" sz="2500" i="1" dirty="0">
                        <a:solidFill>
                          <a:prstClr val="black"/>
                        </a:solidFill>
                        <a:latin typeface="Cambria Math"/>
                      </a:rPr>
                      <m:t>=</m:t>
                    </m:r>
                    <m:r>
                      <a:rPr lang="en-US" sz="2500" i="1" dirty="0" err="1">
                        <a:solidFill>
                          <a:prstClr val="black"/>
                        </a:solidFill>
                        <a:latin typeface="Cambria Math"/>
                      </a:rPr>
                      <m:t>𝑟</m:t>
                    </m:r>
                    <m:sSup>
                      <m:sSupPr>
                        <m:ctrlPr>
                          <a:rPr lang="en-US" sz="2500" i="1" dirty="0">
                            <a:solidFill>
                              <a:prstClr val="black"/>
                            </a:solidFill>
                            <a:latin typeface="Cambria Math"/>
                          </a:rPr>
                        </m:ctrlPr>
                      </m:sSupPr>
                      <m:e>
                        <m:r>
                          <a:rPr lang="en-US" sz="2500" i="1" dirty="0">
                            <a:solidFill>
                              <a:prstClr val="black"/>
                            </a:solidFill>
                            <a:latin typeface="Cambria Math"/>
                          </a:rPr>
                          <m:t>𝑒</m:t>
                        </m:r>
                      </m:e>
                      <m:sup>
                        <m:r>
                          <a:rPr lang="en-US" sz="2500" i="1" dirty="0">
                            <a:solidFill>
                              <a:prstClr val="black"/>
                            </a:solidFill>
                            <a:latin typeface="Cambria Math"/>
                          </a:rPr>
                          <m:t>𝑖</m:t>
                        </m:r>
                        <m:r>
                          <a:rPr lang="en-US" sz="2500" i="1" dirty="0">
                            <a:solidFill>
                              <a:prstClr val="black"/>
                            </a:solidFill>
                            <a:latin typeface="Cambria Math"/>
                          </a:rPr>
                          <m:t>𝜃</m:t>
                        </m:r>
                      </m:sup>
                    </m:sSup>
                    <m:r>
                      <a:rPr lang="en-US" sz="2500" i="1" dirty="0" smtClean="0">
                        <a:solidFill>
                          <a:prstClr val="black"/>
                        </a:solidFill>
                        <a:latin typeface="Cambria Math"/>
                      </a:rPr>
                      <m:t>,</m:t>
                    </m:r>
                    <m:sSub>
                      <m:sSubPr>
                        <m:ctrlPr>
                          <a:rPr lang="en-US" sz="2500" i="1" dirty="0">
                            <a:solidFill>
                              <a:prstClr val="black"/>
                            </a:solidFill>
                            <a:latin typeface="Cambria Math"/>
                          </a:rPr>
                        </m:ctrlPr>
                      </m:sSubPr>
                      <m:e>
                        <m:r>
                          <a:rPr lang="en-US" sz="2500" i="1" dirty="0">
                            <a:solidFill>
                              <a:prstClr val="black"/>
                            </a:solidFill>
                            <a:latin typeface="Cambria Math"/>
                          </a:rPr>
                          <m:t>𝑧</m:t>
                        </m:r>
                      </m:e>
                      <m:sub>
                        <m:r>
                          <a:rPr lang="en-US" sz="2500" i="1" dirty="0" smtClean="0">
                            <a:solidFill>
                              <a:prstClr val="black"/>
                            </a:solidFill>
                            <a:latin typeface="Cambria Math"/>
                          </a:rPr>
                          <m:t>2</m:t>
                        </m:r>
                      </m:sub>
                    </m:sSub>
                    <m:r>
                      <a:rPr lang="en-US" sz="2500" i="1" dirty="0">
                        <a:solidFill>
                          <a:prstClr val="black"/>
                        </a:solidFill>
                        <a:latin typeface="Cambria Math"/>
                      </a:rPr>
                      <m:t>=</m:t>
                    </m:r>
                    <m:r>
                      <a:rPr lang="en-US" sz="2500" i="1" dirty="0">
                        <a:solidFill>
                          <a:prstClr val="black"/>
                        </a:solidFill>
                        <a:latin typeface="Cambria Math"/>
                      </a:rPr>
                      <m:t>𝑟</m:t>
                    </m:r>
                    <m:sSup>
                      <m:sSupPr>
                        <m:ctrlPr>
                          <a:rPr lang="en-US" sz="2500" i="1" dirty="0">
                            <a:solidFill>
                              <a:prstClr val="black"/>
                            </a:solidFill>
                            <a:latin typeface="Cambria Math"/>
                          </a:rPr>
                        </m:ctrlPr>
                      </m:sSupPr>
                      <m:e>
                        <m:r>
                          <a:rPr lang="en-US" sz="2500" i="1" dirty="0">
                            <a:solidFill>
                              <a:prstClr val="black"/>
                            </a:solidFill>
                            <a:latin typeface="Cambria Math"/>
                          </a:rPr>
                          <m:t>𝑒</m:t>
                        </m:r>
                      </m:e>
                      <m:sup>
                        <m:r>
                          <a:rPr lang="en-US" sz="2500" i="1" dirty="0">
                            <a:solidFill>
                              <a:prstClr val="black"/>
                            </a:solidFill>
                            <a:latin typeface="Cambria Math"/>
                          </a:rPr>
                          <m:t>𝑖</m:t>
                        </m:r>
                        <m:r>
                          <a:rPr lang="en-US" sz="2500" i="1" dirty="0">
                            <a:solidFill>
                              <a:prstClr val="black"/>
                            </a:solidFill>
                            <a:latin typeface="Cambria Math"/>
                          </a:rPr>
                          <m:t>(</m:t>
                        </m:r>
                        <m:r>
                          <a:rPr lang="en-US" sz="2500" i="1" dirty="0">
                            <a:solidFill>
                              <a:prstClr val="black"/>
                            </a:solidFill>
                            <a:latin typeface="Cambria Math"/>
                          </a:rPr>
                          <m:t>𝜃</m:t>
                        </m:r>
                        <m:r>
                          <a:rPr lang="en-US" sz="2500" i="1" dirty="0">
                            <a:solidFill>
                              <a:prstClr val="black"/>
                            </a:solidFill>
                            <a:latin typeface="Cambria Math"/>
                          </a:rPr>
                          <m:t>+</m:t>
                        </m:r>
                        <m:r>
                          <a:rPr lang="en-US" sz="2500" i="1" dirty="0">
                            <a:solidFill>
                              <a:prstClr val="black"/>
                            </a:solidFill>
                            <a:latin typeface="Cambria Math"/>
                          </a:rPr>
                          <m:t>2</m:t>
                        </m:r>
                        <m:r>
                          <a:rPr lang="en-US" sz="2500" i="1" dirty="0">
                            <a:solidFill>
                              <a:prstClr val="black"/>
                            </a:solidFill>
                            <a:latin typeface="Cambria Math"/>
                          </a:rPr>
                          <m:t>𝜋</m:t>
                        </m:r>
                        <m:r>
                          <a:rPr lang="en-US" sz="2500" i="1" dirty="0">
                            <a:solidFill>
                              <a:prstClr val="black"/>
                            </a:solidFill>
                            <a:latin typeface="Cambria Math"/>
                          </a:rPr>
                          <m:t>/</m:t>
                        </m:r>
                        <m:r>
                          <a:rPr lang="en-US" sz="2500" i="1" dirty="0">
                            <a:solidFill>
                              <a:prstClr val="black"/>
                            </a:solidFill>
                            <a:latin typeface="Cambria Math"/>
                          </a:rPr>
                          <m:t>𝑛</m:t>
                        </m:r>
                        <m:r>
                          <a:rPr lang="en-US" sz="2500" i="1" dirty="0">
                            <a:solidFill>
                              <a:prstClr val="black"/>
                            </a:solidFill>
                            <a:latin typeface="Cambria Math"/>
                          </a:rPr>
                          <m:t>)</m:t>
                        </m:r>
                      </m:sup>
                    </m:sSup>
                    <m:r>
                      <a:rPr lang="en-US" sz="2500" i="1" dirty="0">
                        <a:solidFill>
                          <a:prstClr val="black"/>
                        </a:solidFill>
                        <a:latin typeface="Cambria Math"/>
                      </a:rPr>
                      <m:t>,</m:t>
                    </m:r>
                    <m:sSub>
                      <m:sSubPr>
                        <m:ctrlPr>
                          <a:rPr lang="en-US" sz="2500" i="1" dirty="0">
                            <a:solidFill>
                              <a:prstClr val="black"/>
                            </a:solidFill>
                            <a:latin typeface="Cambria Math"/>
                          </a:rPr>
                        </m:ctrlPr>
                      </m:sSubPr>
                      <m:e>
                        <m:r>
                          <a:rPr lang="en-US" sz="2500" i="1" dirty="0">
                            <a:solidFill>
                              <a:prstClr val="black"/>
                            </a:solidFill>
                            <a:latin typeface="Cambria Math"/>
                          </a:rPr>
                          <m:t>𝑧</m:t>
                        </m:r>
                      </m:e>
                      <m:sub>
                        <m:r>
                          <a:rPr lang="en-US" sz="2500" i="1" dirty="0" smtClean="0">
                            <a:solidFill>
                              <a:prstClr val="black"/>
                            </a:solidFill>
                            <a:latin typeface="Cambria Math"/>
                          </a:rPr>
                          <m:t>3</m:t>
                        </m:r>
                      </m:sub>
                    </m:sSub>
                    <m:r>
                      <a:rPr lang="en-US" sz="2500" i="1" dirty="0">
                        <a:solidFill>
                          <a:prstClr val="black"/>
                        </a:solidFill>
                        <a:latin typeface="Cambria Math"/>
                      </a:rPr>
                      <m:t>=</m:t>
                    </m:r>
                    <m:r>
                      <a:rPr lang="en-US" sz="2500" i="1" dirty="0">
                        <a:solidFill>
                          <a:prstClr val="black"/>
                        </a:solidFill>
                        <a:latin typeface="Cambria Math"/>
                      </a:rPr>
                      <m:t>𝑟</m:t>
                    </m:r>
                    <m:sSup>
                      <m:sSupPr>
                        <m:ctrlPr>
                          <a:rPr lang="en-US" sz="2500" i="1" dirty="0">
                            <a:solidFill>
                              <a:prstClr val="black"/>
                            </a:solidFill>
                            <a:latin typeface="Cambria Math"/>
                          </a:rPr>
                        </m:ctrlPr>
                      </m:sSupPr>
                      <m:e>
                        <m:r>
                          <a:rPr lang="en-US" sz="2500" i="1" dirty="0">
                            <a:solidFill>
                              <a:prstClr val="black"/>
                            </a:solidFill>
                            <a:latin typeface="Cambria Math"/>
                          </a:rPr>
                          <m:t>𝑒</m:t>
                        </m:r>
                      </m:e>
                      <m:sup>
                        <m:r>
                          <a:rPr lang="en-US" sz="2500" i="1" dirty="0">
                            <a:solidFill>
                              <a:prstClr val="black"/>
                            </a:solidFill>
                            <a:latin typeface="Cambria Math"/>
                          </a:rPr>
                          <m:t>𝑖</m:t>
                        </m:r>
                        <m:r>
                          <a:rPr lang="en-US" sz="2500" i="1" dirty="0">
                            <a:solidFill>
                              <a:prstClr val="black"/>
                            </a:solidFill>
                            <a:latin typeface="Cambria Math"/>
                          </a:rPr>
                          <m:t>(</m:t>
                        </m:r>
                        <m:r>
                          <a:rPr lang="en-US" sz="2500" i="1" dirty="0">
                            <a:solidFill>
                              <a:prstClr val="black"/>
                            </a:solidFill>
                            <a:latin typeface="Cambria Math"/>
                          </a:rPr>
                          <m:t>𝜃</m:t>
                        </m:r>
                        <m:r>
                          <a:rPr lang="en-US" sz="2500" i="1" dirty="0">
                            <a:solidFill>
                              <a:prstClr val="black"/>
                            </a:solidFill>
                            <a:latin typeface="Cambria Math"/>
                          </a:rPr>
                          <m:t>+</m:t>
                        </m:r>
                        <m:r>
                          <a:rPr lang="en-US" sz="2500" i="1" dirty="0" smtClean="0">
                            <a:solidFill>
                              <a:prstClr val="black"/>
                            </a:solidFill>
                            <a:latin typeface="Cambria Math"/>
                          </a:rPr>
                          <m:t>4</m:t>
                        </m:r>
                        <m:r>
                          <a:rPr lang="en-US" sz="2500" i="1" dirty="0">
                            <a:solidFill>
                              <a:prstClr val="black"/>
                            </a:solidFill>
                            <a:latin typeface="Cambria Math"/>
                          </a:rPr>
                          <m:t>𝜋</m:t>
                        </m:r>
                        <m:r>
                          <a:rPr lang="en-US" sz="2500" i="1" dirty="0">
                            <a:solidFill>
                              <a:prstClr val="black"/>
                            </a:solidFill>
                            <a:latin typeface="Cambria Math"/>
                          </a:rPr>
                          <m:t>/</m:t>
                        </m:r>
                        <m:r>
                          <a:rPr lang="en-US" sz="2500" i="1" dirty="0">
                            <a:solidFill>
                              <a:prstClr val="black"/>
                            </a:solidFill>
                            <a:latin typeface="Cambria Math"/>
                          </a:rPr>
                          <m:t>𝑛</m:t>
                        </m:r>
                        <m:r>
                          <a:rPr lang="en-US" sz="2500" i="1" dirty="0">
                            <a:solidFill>
                              <a:prstClr val="black"/>
                            </a:solidFill>
                            <a:latin typeface="Cambria Math"/>
                          </a:rPr>
                          <m:t>)</m:t>
                        </m:r>
                      </m:sup>
                    </m:sSup>
                    <m:r>
                      <a:rPr lang="en-US" sz="2500" i="1" dirty="0" smtClean="0">
                        <a:solidFill>
                          <a:prstClr val="black"/>
                        </a:solidFill>
                        <a:latin typeface="Cambria Math"/>
                      </a:rPr>
                      <m:t>,…, </m:t>
                    </m:r>
                    <m:sSub>
                      <m:sSubPr>
                        <m:ctrlPr>
                          <a:rPr lang="en-US" sz="2500" i="1" dirty="0">
                            <a:solidFill>
                              <a:prstClr val="black"/>
                            </a:solidFill>
                            <a:latin typeface="Cambria Math"/>
                          </a:rPr>
                        </m:ctrlPr>
                      </m:sSubPr>
                      <m:e>
                        <m:r>
                          <a:rPr lang="en-US" sz="2500" i="1" dirty="0">
                            <a:solidFill>
                              <a:prstClr val="black"/>
                            </a:solidFill>
                            <a:latin typeface="Cambria Math"/>
                          </a:rPr>
                          <m:t>𝑧</m:t>
                        </m:r>
                      </m:e>
                      <m:sub>
                        <m:r>
                          <a:rPr lang="en-US" sz="2500" i="1" dirty="0" smtClean="0">
                            <a:solidFill>
                              <a:prstClr val="black"/>
                            </a:solidFill>
                            <a:latin typeface="Cambria Math"/>
                          </a:rPr>
                          <m:t>𝑛</m:t>
                        </m:r>
                      </m:sub>
                    </m:sSub>
                    <m:r>
                      <a:rPr lang="en-US" sz="2500" i="1" dirty="0">
                        <a:solidFill>
                          <a:prstClr val="black"/>
                        </a:solidFill>
                        <a:latin typeface="Cambria Math"/>
                      </a:rPr>
                      <m:t>=</m:t>
                    </m:r>
                    <m:r>
                      <a:rPr lang="en-US" sz="2500" i="1" dirty="0">
                        <a:solidFill>
                          <a:prstClr val="black"/>
                        </a:solidFill>
                        <a:latin typeface="Cambria Math"/>
                      </a:rPr>
                      <m:t>𝑟</m:t>
                    </m:r>
                    <m:sSup>
                      <m:sSupPr>
                        <m:ctrlPr>
                          <a:rPr lang="en-US" sz="2500" i="1" dirty="0">
                            <a:solidFill>
                              <a:prstClr val="black"/>
                            </a:solidFill>
                            <a:latin typeface="Cambria Math"/>
                          </a:rPr>
                        </m:ctrlPr>
                      </m:sSupPr>
                      <m:e>
                        <m:r>
                          <a:rPr lang="en-US" sz="2500" i="1" dirty="0">
                            <a:solidFill>
                              <a:prstClr val="black"/>
                            </a:solidFill>
                            <a:latin typeface="Cambria Math"/>
                          </a:rPr>
                          <m:t>𝑒</m:t>
                        </m:r>
                      </m:e>
                      <m:sup>
                        <m:r>
                          <a:rPr lang="en-US" sz="2500" i="1" dirty="0">
                            <a:solidFill>
                              <a:prstClr val="black"/>
                            </a:solidFill>
                            <a:latin typeface="Cambria Math"/>
                          </a:rPr>
                          <m:t>𝑖</m:t>
                        </m:r>
                        <m:r>
                          <a:rPr lang="en-US" sz="2500" i="1" dirty="0">
                            <a:solidFill>
                              <a:prstClr val="black"/>
                            </a:solidFill>
                            <a:latin typeface="Cambria Math"/>
                          </a:rPr>
                          <m:t>(</m:t>
                        </m:r>
                        <m:r>
                          <a:rPr lang="en-US" sz="2500" i="1" dirty="0">
                            <a:solidFill>
                              <a:prstClr val="black"/>
                            </a:solidFill>
                            <a:latin typeface="Cambria Math"/>
                          </a:rPr>
                          <m:t>𝜃</m:t>
                        </m:r>
                        <m:r>
                          <a:rPr lang="en-US" sz="2500" i="1" dirty="0">
                            <a:solidFill>
                              <a:prstClr val="black"/>
                            </a:solidFill>
                            <a:latin typeface="Cambria Math"/>
                          </a:rPr>
                          <m:t>+</m:t>
                        </m:r>
                        <m:r>
                          <a:rPr lang="en-US" sz="2500" i="1" dirty="0">
                            <a:solidFill>
                              <a:prstClr val="black"/>
                            </a:solidFill>
                            <a:latin typeface="Cambria Math"/>
                          </a:rPr>
                          <m:t>2</m:t>
                        </m:r>
                        <m:r>
                          <a:rPr lang="en-US" sz="2500" i="1" dirty="0" smtClean="0">
                            <a:solidFill>
                              <a:prstClr val="black"/>
                            </a:solidFill>
                            <a:latin typeface="Cambria Math"/>
                          </a:rPr>
                          <m:t>(</m:t>
                        </m:r>
                        <m:r>
                          <a:rPr lang="en-US" sz="2500" i="1" dirty="0" smtClean="0">
                            <a:solidFill>
                              <a:prstClr val="black"/>
                            </a:solidFill>
                            <a:latin typeface="Cambria Math"/>
                          </a:rPr>
                          <m:t>𝑛</m:t>
                        </m:r>
                        <m:r>
                          <a:rPr lang="en-US" sz="2500" i="1" dirty="0" smtClean="0">
                            <a:solidFill>
                              <a:prstClr val="black"/>
                            </a:solidFill>
                            <a:latin typeface="Cambria Math"/>
                          </a:rPr>
                          <m:t>−</m:t>
                        </m:r>
                        <m:r>
                          <a:rPr lang="en-US" sz="2500" i="1" dirty="0" smtClean="0">
                            <a:solidFill>
                              <a:prstClr val="black"/>
                            </a:solidFill>
                            <a:latin typeface="Cambria Math"/>
                          </a:rPr>
                          <m:t>1</m:t>
                        </m:r>
                        <m:r>
                          <a:rPr lang="en-US" sz="2500" i="1" dirty="0" smtClean="0">
                            <a:solidFill>
                              <a:prstClr val="black"/>
                            </a:solidFill>
                            <a:latin typeface="Cambria Math"/>
                          </a:rPr>
                          <m:t>)</m:t>
                        </m:r>
                        <m:r>
                          <a:rPr lang="en-US" sz="2500" i="1" dirty="0">
                            <a:solidFill>
                              <a:prstClr val="black"/>
                            </a:solidFill>
                            <a:latin typeface="Cambria Math"/>
                          </a:rPr>
                          <m:t>𝜋</m:t>
                        </m:r>
                        <m:r>
                          <a:rPr lang="en-US" sz="2500" i="1" dirty="0">
                            <a:solidFill>
                              <a:prstClr val="black"/>
                            </a:solidFill>
                            <a:latin typeface="Cambria Math"/>
                          </a:rPr>
                          <m:t>/</m:t>
                        </m:r>
                        <m:r>
                          <a:rPr lang="en-US" sz="2500" i="1" dirty="0">
                            <a:solidFill>
                              <a:prstClr val="black"/>
                            </a:solidFill>
                            <a:latin typeface="Cambria Math"/>
                          </a:rPr>
                          <m:t>𝑛</m:t>
                        </m:r>
                        <m:r>
                          <a:rPr lang="en-US" sz="2500" i="1" dirty="0">
                            <a:solidFill>
                              <a:prstClr val="black"/>
                            </a:solidFill>
                            <a:latin typeface="Cambria Math"/>
                          </a:rPr>
                          <m:t>)</m:t>
                        </m:r>
                      </m:sup>
                    </m:sSup>
                  </m:oMath>
                </a14:m>
                <a:r>
                  <a:rPr lang="en-US" sz="2500" dirty="0" smtClean="0">
                    <a:solidFill>
                      <a:prstClr val="black"/>
                    </a:solidFill>
                  </a:rPr>
                  <a:t>, are all </a:t>
                </a:r>
                <a:r>
                  <a:rPr lang="en-US" sz="2500" dirty="0">
                    <a:solidFill>
                      <a:prstClr val="black"/>
                    </a:solidFill>
                  </a:rPr>
                  <a:t>mapped onto the single point </a:t>
                </a:r>
                <a14:m>
                  <m:oMath xmlns:m="http://schemas.openxmlformats.org/officeDocument/2006/math">
                    <m:r>
                      <a:rPr lang="en-US" sz="2500" i="1" dirty="0" smtClean="0">
                        <a:solidFill>
                          <a:prstClr val="black"/>
                        </a:solidFill>
                        <a:latin typeface="Cambria Math"/>
                        <a:ea typeface="Cambria Math"/>
                      </a:rPr>
                      <m:t>𝑤</m:t>
                    </m:r>
                    <m:r>
                      <a:rPr lang="en-US" sz="2500" i="1" dirty="0">
                        <a:solidFill>
                          <a:prstClr val="black"/>
                        </a:solidFill>
                        <a:latin typeface="Cambria Math"/>
                      </a:rPr>
                      <m:t>=</m:t>
                    </m:r>
                    <m:sSup>
                      <m:sSupPr>
                        <m:ctrlPr>
                          <a:rPr lang="en-US" sz="2500" i="1" dirty="0">
                            <a:solidFill>
                              <a:prstClr val="black"/>
                            </a:solidFill>
                            <a:latin typeface="Cambria Math"/>
                          </a:rPr>
                        </m:ctrlPr>
                      </m:sSupPr>
                      <m:e>
                        <m:r>
                          <a:rPr lang="en-US" sz="2500" i="1" dirty="0">
                            <a:solidFill>
                              <a:prstClr val="black"/>
                            </a:solidFill>
                            <a:latin typeface="Cambria Math"/>
                          </a:rPr>
                          <m:t>𝑟</m:t>
                        </m:r>
                      </m:e>
                      <m:sup>
                        <m:r>
                          <a:rPr lang="en-US" sz="2500" i="1" dirty="0">
                            <a:solidFill>
                              <a:prstClr val="black"/>
                            </a:solidFill>
                            <a:latin typeface="Cambria Math"/>
                          </a:rPr>
                          <m:t>𝑛</m:t>
                        </m:r>
                      </m:sup>
                    </m:sSup>
                    <m:sSup>
                      <m:sSupPr>
                        <m:ctrlPr>
                          <a:rPr lang="en-US" sz="2500" i="1" dirty="0">
                            <a:solidFill>
                              <a:prstClr val="black"/>
                            </a:solidFill>
                            <a:latin typeface="Cambria Math"/>
                          </a:rPr>
                        </m:ctrlPr>
                      </m:sSupPr>
                      <m:e>
                        <m:r>
                          <a:rPr lang="en-US" sz="2500" i="1" dirty="0">
                            <a:solidFill>
                              <a:prstClr val="black"/>
                            </a:solidFill>
                            <a:latin typeface="Cambria Math"/>
                          </a:rPr>
                          <m:t>𝑒</m:t>
                        </m:r>
                      </m:e>
                      <m:sup>
                        <m:r>
                          <a:rPr lang="en-US" sz="2500" i="1" dirty="0">
                            <a:solidFill>
                              <a:prstClr val="black"/>
                            </a:solidFill>
                            <a:latin typeface="Cambria Math"/>
                          </a:rPr>
                          <m:t>𝑖𝑛</m:t>
                        </m:r>
                        <m:r>
                          <a:rPr lang="el-GR" sz="2500" i="1" dirty="0">
                            <a:solidFill>
                              <a:prstClr val="black"/>
                            </a:solidFill>
                            <a:latin typeface="Cambria Math"/>
                          </a:rPr>
                          <m:t>𝜃</m:t>
                        </m:r>
                      </m:sup>
                    </m:sSup>
                  </m:oMath>
                </a14:m>
                <a:r>
                  <a:rPr lang="en-US" sz="2500" dirty="0" smtClean="0">
                    <a:solidFill>
                      <a:prstClr val="black"/>
                    </a:solidFill>
                  </a:rPr>
                  <a:t> by </a:t>
                </a:r>
                <a14:m>
                  <m:oMath xmlns:m="http://schemas.openxmlformats.org/officeDocument/2006/math">
                    <m:r>
                      <a:rPr lang="en-US" sz="2500" i="1" dirty="0">
                        <a:solidFill>
                          <a:prstClr val="black"/>
                        </a:solidFill>
                        <a:latin typeface="Cambria Math"/>
                      </a:rPr>
                      <m:t>𝑓</m:t>
                    </m:r>
                    <m:r>
                      <a:rPr lang="en-US" sz="2500" i="1" dirty="0">
                        <a:solidFill>
                          <a:prstClr val="black"/>
                        </a:solidFill>
                        <a:latin typeface="Cambria Math"/>
                      </a:rPr>
                      <m:t>(</m:t>
                    </m:r>
                    <m:r>
                      <a:rPr lang="en-US" sz="2500" i="1" dirty="0">
                        <a:solidFill>
                          <a:prstClr val="black"/>
                        </a:solidFill>
                        <a:latin typeface="Cambria Math"/>
                      </a:rPr>
                      <m:t>𝑧</m:t>
                    </m:r>
                    <m:r>
                      <a:rPr lang="en-US" sz="2500" i="1" dirty="0">
                        <a:solidFill>
                          <a:prstClr val="black"/>
                        </a:solidFill>
                        <a:latin typeface="Cambria Math"/>
                      </a:rPr>
                      <m:t>)=</m:t>
                    </m:r>
                    <m:sSup>
                      <m:sSupPr>
                        <m:ctrlPr>
                          <a:rPr lang="en-US" sz="2500" i="1" dirty="0">
                            <a:solidFill>
                              <a:prstClr val="black"/>
                            </a:solidFill>
                            <a:latin typeface="Cambria Math"/>
                          </a:rPr>
                        </m:ctrlPr>
                      </m:sSupPr>
                      <m:e>
                        <m:r>
                          <a:rPr lang="en-US" sz="2500" i="1" dirty="0">
                            <a:solidFill>
                              <a:prstClr val="black"/>
                            </a:solidFill>
                            <a:latin typeface="Cambria Math"/>
                          </a:rPr>
                          <m:t>𝑧</m:t>
                        </m:r>
                      </m:e>
                      <m:sup>
                        <m:r>
                          <a:rPr lang="en-US" sz="2500" i="1" dirty="0">
                            <a:solidFill>
                              <a:prstClr val="black"/>
                            </a:solidFill>
                            <a:latin typeface="Cambria Math"/>
                          </a:rPr>
                          <m:t>𝑛</m:t>
                        </m:r>
                      </m:sup>
                    </m:sSup>
                  </m:oMath>
                </a14:m>
                <a:r>
                  <a:rPr lang="en-US" sz="2500" dirty="0">
                    <a:solidFill>
                      <a:prstClr val="black"/>
                    </a:solidFill>
                  </a:rPr>
                  <a:t>. </a:t>
                </a:r>
                <a:endParaRPr lang="en-US" sz="2500" dirty="0" smtClean="0">
                  <a:solidFill>
                    <a:prstClr val="black"/>
                  </a:solidFill>
                </a:endParaRPr>
              </a:p>
              <a:p>
                <a:pPr marL="457200" indent="-457200" algn="just">
                  <a:buFont typeface="Arial" pitchFamily="34" charset="0"/>
                  <a:buChar char="•"/>
                </a:pPr>
                <a:endParaRPr lang="en-US" sz="600" dirty="0" smtClean="0">
                  <a:solidFill>
                    <a:prstClr val="black"/>
                  </a:solidFill>
                </a:endParaRPr>
              </a:p>
              <a:p>
                <a:pPr marL="457200" indent="-457200" algn="just">
                  <a:buFont typeface="Arial" pitchFamily="34" charset="0"/>
                  <a:buChar char="•"/>
                </a:pPr>
                <a:r>
                  <a:rPr lang="en-US" sz="2500" dirty="0" smtClean="0">
                    <a:solidFill>
                      <a:prstClr val="black"/>
                    </a:solidFill>
                  </a:rPr>
                  <a:t>The </a:t>
                </a:r>
                <a:r>
                  <a:rPr lang="en-US" sz="2500" dirty="0">
                    <a:solidFill>
                      <a:prstClr val="black"/>
                    </a:solidFill>
                  </a:rPr>
                  <a:t>preceding discussion appears to </a:t>
                </a:r>
                <a:r>
                  <a:rPr lang="en-US" sz="2500" dirty="0" smtClean="0">
                    <a:solidFill>
                      <a:prstClr val="black"/>
                    </a:solidFill>
                  </a:rPr>
                  <a:t>imply that </a:t>
                </a:r>
                <a:r>
                  <a:rPr lang="en-US" sz="2500" dirty="0">
                    <a:solidFill>
                      <a:prstClr val="black"/>
                    </a:solidFill>
                  </a:rPr>
                  <a:t>the function </a:t>
                </a:r>
                <a14:m>
                  <m:oMath xmlns:m="http://schemas.openxmlformats.org/officeDocument/2006/math">
                    <m:r>
                      <a:rPr lang="en-US" sz="2500" i="1" dirty="0">
                        <a:solidFill>
                          <a:prstClr val="black"/>
                        </a:solidFill>
                        <a:latin typeface="Cambria Math"/>
                      </a:rPr>
                      <m:t>𝑓</m:t>
                    </m:r>
                    <m:r>
                      <a:rPr lang="en-US" sz="2500" i="1" dirty="0">
                        <a:solidFill>
                          <a:prstClr val="black"/>
                        </a:solidFill>
                        <a:latin typeface="Cambria Math"/>
                      </a:rPr>
                      <m:t>(</m:t>
                    </m:r>
                    <m:r>
                      <a:rPr lang="en-US" sz="2500" i="1" dirty="0">
                        <a:solidFill>
                          <a:prstClr val="black"/>
                        </a:solidFill>
                        <a:latin typeface="Cambria Math"/>
                      </a:rPr>
                      <m:t>𝑧</m:t>
                    </m:r>
                    <m:r>
                      <a:rPr lang="en-US" sz="2500" i="1" dirty="0">
                        <a:solidFill>
                          <a:prstClr val="black"/>
                        </a:solidFill>
                        <a:latin typeface="Cambria Math"/>
                      </a:rPr>
                      <m:t>)=</m:t>
                    </m:r>
                    <m:sSup>
                      <m:sSupPr>
                        <m:ctrlPr>
                          <a:rPr lang="en-US" sz="2500" i="1" dirty="0">
                            <a:solidFill>
                              <a:prstClr val="black"/>
                            </a:solidFill>
                            <a:latin typeface="Cambria Math"/>
                          </a:rPr>
                        </m:ctrlPr>
                      </m:sSupPr>
                      <m:e>
                        <m:r>
                          <a:rPr lang="en-US" sz="2500" i="1" dirty="0">
                            <a:solidFill>
                              <a:prstClr val="black"/>
                            </a:solidFill>
                            <a:latin typeface="Cambria Math"/>
                          </a:rPr>
                          <m:t>𝑧</m:t>
                        </m:r>
                      </m:e>
                      <m:sup>
                        <m:r>
                          <a:rPr lang="en-US" sz="2500" i="1" dirty="0">
                            <a:solidFill>
                              <a:prstClr val="black"/>
                            </a:solidFill>
                            <a:latin typeface="Cambria Math"/>
                          </a:rPr>
                          <m:t>𝑛</m:t>
                        </m:r>
                      </m:sup>
                    </m:sSup>
                    <m:r>
                      <a:rPr lang="en-US" sz="2500" i="1" dirty="0">
                        <a:solidFill>
                          <a:prstClr val="black"/>
                        </a:solidFill>
                        <a:latin typeface="Cambria Math"/>
                      </a:rPr>
                      <m:t>, </m:t>
                    </m:r>
                    <m:r>
                      <a:rPr lang="en-US" sz="2500" i="1" dirty="0">
                        <a:solidFill>
                          <a:prstClr val="black"/>
                        </a:solidFill>
                        <a:latin typeface="Cambria Math"/>
                      </a:rPr>
                      <m:t>𝑛</m:t>
                    </m:r>
                    <m:r>
                      <a:rPr lang="en-US" sz="2500" i="1" dirty="0">
                        <a:solidFill>
                          <a:prstClr val="black"/>
                        </a:solidFill>
                        <a:latin typeface="Cambria Math"/>
                      </a:rPr>
                      <m:t> ≥ </m:t>
                    </m:r>
                    <m:r>
                      <a:rPr lang="en-US" sz="2500" i="1" dirty="0">
                        <a:solidFill>
                          <a:prstClr val="black"/>
                        </a:solidFill>
                        <a:latin typeface="Cambria Math"/>
                      </a:rPr>
                      <m:t>2</m:t>
                    </m:r>
                    <m:r>
                      <a:rPr lang="en-US" sz="2500" i="1" dirty="0" smtClean="0">
                        <a:solidFill>
                          <a:prstClr val="black"/>
                        </a:solidFill>
                        <a:latin typeface="Cambria Math"/>
                      </a:rPr>
                      <m:t>,</m:t>
                    </m:r>
                  </m:oMath>
                </a14:m>
                <a:r>
                  <a:rPr lang="en-US" sz="2500" dirty="0">
                    <a:solidFill>
                      <a:prstClr val="black"/>
                    </a:solidFill>
                  </a:rPr>
                  <a:t> does not have an inverse function because it is not one-to-one. </a:t>
                </a:r>
                <a:endParaRPr lang="en-US" sz="2500" dirty="0" smtClean="0">
                  <a:solidFill>
                    <a:prstClr val="black"/>
                  </a:solidFill>
                </a:endParaRPr>
              </a:p>
              <a:p>
                <a:pPr marL="457200" indent="-457200" algn="just">
                  <a:buFont typeface="Arial" pitchFamily="34" charset="0"/>
                  <a:buChar char="•"/>
                </a:pPr>
                <a:endParaRPr lang="en-US" sz="800" dirty="0" smtClean="0">
                  <a:solidFill>
                    <a:prstClr val="black"/>
                  </a:solidFill>
                </a:endParaRPr>
              </a:p>
              <a:p>
                <a:pPr marL="457200" indent="-457200" algn="just">
                  <a:buFont typeface="Arial" pitchFamily="34" charset="0"/>
                  <a:buChar char="•"/>
                </a:pPr>
                <a:r>
                  <a:rPr lang="en-US" sz="2500" dirty="0" smtClean="0">
                    <a:solidFill>
                      <a:prstClr val="black"/>
                    </a:solidFill>
                  </a:rPr>
                  <a:t>We have </a:t>
                </a:r>
                <a:r>
                  <a:rPr lang="en-US" sz="2500" dirty="0">
                    <a:solidFill>
                      <a:prstClr val="black"/>
                    </a:solidFill>
                  </a:rPr>
                  <a:t>encountered this problem before, when defining inverse functions </a:t>
                </a:r>
                <a:r>
                  <a:rPr lang="en-US" sz="2500" dirty="0" smtClean="0">
                    <a:solidFill>
                      <a:prstClr val="black"/>
                    </a:solidFill>
                  </a:rPr>
                  <a:t>for certain </a:t>
                </a:r>
                <a:r>
                  <a:rPr lang="en-US" sz="2500" dirty="0">
                    <a:solidFill>
                      <a:prstClr val="black"/>
                    </a:solidFill>
                  </a:rPr>
                  <a:t>real functions in </a:t>
                </a:r>
                <a:r>
                  <a:rPr lang="en-US" sz="2500" dirty="0" smtClean="0">
                    <a:solidFill>
                      <a:prstClr val="black"/>
                    </a:solidFill>
                  </a:rPr>
                  <a:t>elementary calculus</a:t>
                </a:r>
                <a:r>
                  <a:rPr lang="en-US" sz="2500" dirty="0">
                    <a:solidFill>
                      <a:prstClr val="black"/>
                    </a:solidFill>
                  </a:rPr>
                  <a:t>. For example, the real </a:t>
                </a:r>
                <a:r>
                  <a:rPr lang="en-US" sz="2500" dirty="0" smtClean="0">
                    <a:solidFill>
                      <a:prstClr val="black"/>
                    </a:solidFill>
                  </a:rPr>
                  <a:t>functions </a:t>
                </a:r>
                <a14:m>
                  <m:oMath xmlns:m="http://schemas.openxmlformats.org/officeDocument/2006/math">
                    <m:r>
                      <a:rPr lang="en-US" sz="2500" i="1" dirty="0" smtClean="0">
                        <a:solidFill>
                          <a:prstClr val="black"/>
                        </a:solidFill>
                        <a:latin typeface="Cambria Math"/>
                      </a:rPr>
                      <m:t>𝑓</m:t>
                    </m:r>
                    <m:r>
                      <a:rPr lang="en-US" sz="2500" i="1" dirty="0" smtClean="0">
                        <a:solidFill>
                          <a:prstClr val="black"/>
                        </a:solidFill>
                        <a:latin typeface="Cambria Math"/>
                      </a:rPr>
                      <m:t>(</m:t>
                    </m:r>
                    <m:r>
                      <a:rPr lang="en-US" sz="2500" i="1" dirty="0" smtClean="0">
                        <a:solidFill>
                          <a:prstClr val="black"/>
                        </a:solidFill>
                        <a:latin typeface="Cambria Math"/>
                      </a:rPr>
                      <m:t>𝑥</m:t>
                    </m:r>
                    <m:r>
                      <a:rPr lang="en-US" sz="2500" i="1" dirty="0">
                        <a:solidFill>
                          <a:prstClr val="black"/>
                        </a:solidFill>
                        <a:latin typeface="Cambria Math"/>
                      </a:rPr>
                      <m:t>)=</m:t>
                    </m:r>
                    <m:sSup>
                      <m:sSupPr>
                        <m:ctrlPr>
                          <a:rPr lang="en-US" sz="2500" i="1" dirty="0" smtClean="0">
                            <a:solidFill>
                              <a:prstClr val="black"/>
                            </a:solidFill>
                            <a:latin typeface="Cambria Math"/>
                          </a:rPr>
                        </m:ctrlPr>
                      </m:sSupPr>
                      <m:e>
                        <m:r>
                          <a:rPr lang="en-US" sz="2500" i="1" dirty="0" smtClean="0">
                            <a:solidFill>
                              <a:prstClr val="black"/>
                            </a:solidFill>
                            <a:latin typeface="Cambria Math"/>
                          </a:rPr>
                          <m:t>𝑥</m:t>
                        </m:r>
                      </m:e>
                      <m:sup>
                        <m:r>
                          <a:rPr lang="en-US" sz="2500" i="1" dirty="0" smtClean="0">
                            <a:solidFill>
                              <a:prstClr val="black"/>
                            </a:solidFill>
                            <a:latin typeface="Cambria Math"/>
                          </a:rPr>
                          <m:t>2</m:t>
                        </m:r>
                      </m:sup>
                    </m:sSup>
                  </m:oMath>
                </a14:m>
                <a:r>
                  <a:rPr lang="en-US" sz="2500" dirty="0">
                    <a:solidFill>
                      <a:prstClr val="black"/>
                    </a:solidFill>
                  </a:rPr>
                  <a:t> and </a:t>
                </a:r>
                <a14:m>
                  <m:oMath xmlns:m="http://schemas.openxmlformats.org/officeDocument/2006/math">
                    <m:r>
                      <a:rPr lang="en-US" sz="2500" i="1" dirty="0" smtClean="0">
                        <a:solidFill>
                          <a:prstClr val="black"/>
                        </a:solidFill>
                        <a:latin typeface="Cambria Math"/>
                      </a:rPr>
                      <m:t>𝑔</m:t>
                    </m:r>
                    <m:r>
                      <a:rPr lang="en-US" sz="2500" i="1" dirty="0" smtClean="0">
                        <a:solidFill>
                          <a:prstClr val="black"/>
                        </a:solidFill>
                        <a:latin typeface="Cambria Math"/>
                      </a:rPr>
                      <m:t>(</m:t>
                    </m:r>
                    <m:r>
                      <a:rPr lang="en-US" sz="2500" i="1" dirty="0" smtClean="0">
                        <a:solidFill>
                          <a:prstClr val="black"/>
                        </a:solidFill>
                        <a:latin typeface="Cambria Math"/>
                      </a:rPr>
                      <m:t>𝑥</m:t>
                    </m:r>
                    <m:r>
                      <a:rPr lang="en-US" sz="2500" i="1" dirty="0" smtClean="0">
                        <a:solidFill>
                          <a:prstClr val="black"/>
                        </a:solidFill>
                        <a:latin typeface="Cambria Math"/>
                      </a:rPr>
                      <m:t>)=</m:t>
                    </m:r>
                    <m:func>
                      <m:funcPr>
                        <m:ctrlPr>
                          <a:rPr lang="en-US" sz="2500" i="1" dirty="0" smtClean="0">
                            <a:solidFill>
                              <a:prstClr val="black"/>
                            </a:solidFill>
                            <a:latin typeface="Cambria Math"/>
                          </a:rPr>
                        </m:ctrlPr>
                      </m:funcPr>
                      <m:fName>
                        <m:r>
                          <m:rPr>
                            <m:sty m:val="p"/>
                          </m:rPr>
                          <a:rPr lang="en-US" sz="2500" dirty="0" err="1" smtClean="0">
                            <a:solidFill>
                              <a:prstClr val="black"/>
                            </a:solidFill>
                            <a:latin typeface="Cambria Math"/>
                          </a:rPr>
                          <m:t>sin</m:t>
                        </m:r>
                      </m:fName>
                      <m:e>
                        <m:r>
                          <a:rPr lang="en-US" sz="2500" i="1" dirty="0" smtClean="0">
                            <a:solidFill>
                              <a:prstClr val="black"/>
                            </a:solidFill>
                            <a:latin typeface="Cambria Math"/>
                          </a:rPr>
                          <m:t>𝑥</m:t>
                        </m:r>
                      </m:e>
                    </m:func>
                  </m:oMath>
                </a14:m>
                <a:r>
                  <a:rPr lang="en-US" sz="2500" i="1" dirty="0" smtClean="0">
                    <a:solidFill>
                      <a:prstClr val="black"/>
                    </a:solidFill>
                  </a:rPr>
                  <a:t> </a:t>
                </a:r>
                <a:r>
                  <a:rPr lang="en-US" sz="2500" dirty="0">
                    <a:solidFill>
                      <a:prstClr val="black"/>
                    </a:solidFill>
                  </a:rPr>
                  <a:t>are not one-to-one, yet we still have the </a:t>
                </a:r>
                <a:r>
                  <a:rPr lang="en-US" sz="2500" dirty="0" smtClean="0">
                    <a:solidFill>
                      <a:prstClr val="black"/>
                    </a:solidFill>
                  </a:rPr>
                  <a:t>inverse functions </a:t>
                </a:r>
                <a14:m>
                  <m:oMath xmlns:m="http://schemas.openxmlformats.org/officeDocument/2006/math">
                    <m:sSup>
                      <m:sSupPr>
                        <m:ctrlPr>
                          <a:rPr lang="en-US" sz="2500" i="1" dirty="0" smtClean="0">
                            <a:solidFill>
                              <a:prstClr val="black"/>
                            </a:solidFill>
                            <a:latin typeface="Cambria Math"/>
                          </a:rPr>
                        </m:ctrlPr>
                      </m:sSupPr>
                      <m:e>
                        <m:r>
                          <a:rPr lang="en-US" sz="2500" i="1" dirty="0" smtClean="0">
                            <a:solidFill>
                              <a:prstClr val="black"/>
                            </a:solidFill>
                            <a:latin typeface="Cambria Math"/>
                          </a:rPr>
                          <m:t>𝑓</m:t>
                        </m:r>
                      </m:e>
                      <m:sup>
                        <m:r>
                          <a:rPr lang="en-US" sz="2500" i="1" dirty="0" smtClean="0">
                            <a:solidFill>
                              <a:prstClr val="black"/>
                            </a:solidFill>
                            <a:latin typeface="Cambria Math"/>
                          </a:rPr>
                          <m:t>−</m:t>
                        </m:r>
                        <m:r>
                          <a:rPr lang="en-US" sz="2500" i="1" dirty="0" smtClean="0">
                            <a:solidFill>
                              <a:prstClr val="black"/>
                            </a:solidFill>
                            <a:latin typeface="Cambria Math"/>
                          </a:rPr>
                          <m:t>1</m:t>
                        </m:r>
                      </m:sup>
                    </m:sSup>
                    <m:r>
                      <a:rPr lang="en-US" sz="2500" i="1" dirty="0" smtClean="0">
                        <a:solidFill>
                          <a:prstClr val="black"/>
                        </a:solidFill>
                        <a:latin typeface="Cambria Math"/>
                      </a:rPr>
                      <m:t>(</m:t>
                    </m:r>
                    <m:r>
                      <a:rPr lang="en-US" sz="2500" i="1" dirty="0" smtClean="0">
                        <a:solidFill>
                          <a:prstClr val="black"/>
                        </a:solidFill>
                        <a:latin typeface="Cambria Math"/>
                      </a:rPr>
                      <m:t>𝑥</m:t>
                    </m:r>
                    <m:r>
                      <a:rPr lang="en-US" sz="2500" i="1" dirty="0" smtClean="0">
                        <a:solidFill>
                          <a:prstClr val="black"/>
                        </a:solidFill>
                        <a:latin typeface="Cambria Math"/>
                      </a:rPr>
                      <m:t>)=√</m:t>
                    </m:r>
                    <m:r>
                      <a:rPr lang="en-US" sz="2500" i="1" dirty="0" smtClean="0">
                        <a:solidFill>
                          <a:prstClr val="black"/>
                        </a:solidFill>
                        <a:latin typeface="Cambria Math"/>
                      </a:rPr>
                      <m:t>𝑥</m:t>
                    </m:r>
                  </m:oMath>
                </a14:m>
                <a:r>
                  <a:rPr lang="en-US" sz="2500" i="1" dirty="0" smtClean="0">
                    <a:solidFill>
                      <a:prstClr val="black"/>
                    </a:solidFill>
                  </a:rPr>
                  <a:t> </a:t>
                </a:r>
                <a:r>
                  <a:rPr lang="en-US" sz="2500" dirty="0">
                    <a:solidFill>
                      <a:prstClr val="black"/>
                    </a:solidFill>
                  </a:rPr>
                  <a:t>and</a:t>
                </a:r>
                <a:r>
                  <a:rPr lang="en-US" sz="2500" dirty="0" smtClean="0">
                    <a:solidFill>
                      <a:prstClr val="black"/>
                    </a:solidFill>
                  </a:rPr>
                  <a:t> </a:t>
                </a:r>
                <a14:m>
                  <m:oMath xmlns:m="http://schemas.openxmlformats.org/officeDocument/2006/math">
                    <m:sSup>
                      <m:sSupPr>
                        <m:ctrlPr>
                          <a:rPr lang="en-US" sz="2500" i="1" dirty="0">
                            <a:solidFill>
                              <a:prstClr val="black"/>
                            </a:solidFill>
                            <a:latin typeface="Cambria Math"/>
                          </a:rPr>
                        </m:ctrlPr>
                      </m:sSupPr>
                      <m:e>
                        <m:r>
                          <a:rPr lang="en-US" sz="2500" i="1" dirty="0" smtClean="0">
                            <a:solidFill>
                              <a:prstClr val="black"/>
                            </a:solidFill>
                            <a:latin typeface="Cambria Math"/>
                          </a:rPr>
                          <m:t>𝑔</m:t>
                        </m:r>
                      </m:e>
                      <m:sup>
                        <m:r>
                          <a:rPr lang="en-US" sz="2500" i="1" dirty="0">
                            <a:solidFill>
                              <a:prstClr val="black"/>
                            </a:solidFill>
                            <a:latin typeface="Cambria Math"/>
                          </a:rPr>
                          <m:t>−</m:t>
                        </m:r>
                        <m:r>
                          <a:rPr lang="en-US" sz="2500" i="1" dirty="0">
                            <a:solidFill>
                              <a:prstClr val="black"/>
                            </a:solidFill>
                            <a:latin typeface="Cambria Math"/>
                          </a:rPr>
                          <m:t>1</m:t>
                        </m:r>
                      </m:sup>
                    </m:sSup>
                    <m:r>
                      <a:rPr lang="en-US" sz="2500" i="1" dirty="0" smtClean="0">
                        <a:solidFill>
                          <a:prstClr val="black"/>
                        </a:solidFill>
                        <a:latin typeface="Cambria Math"/>
                      </a:rPr>
                      <m:t>(</m:t>
                    </m:r>
                    <m:r>
                      <a:rPr lang="en-US" sz="2500" i="1" dirty="0" smtClean="0">
                        <a:solidFill>
                          <a:prstClr val="black"/>
                        </a:solidFill>
                        <a:latin typeface="Cambria Math"/>
                      </a:rPr>
                      <m:t>𝑥</m:t>
                    </m:r>
                    <m:r>
                      <a:rPr lang="en-US" sz="2500" i="1" dirty="0" smtClean="0">
                        <a:solidFill>
                          <a:prstClr val="black"/>
                        </a:solidFill>
                        <a:latin typeface="Cambria Math"/>
                      </a:rPr>
                      <m:t>)=</m:t>
                    </m:r>
                    <m:r>
                      <m:rPr>
                        <m:sty m:val="p"/>
                      </m:rPr>
                      <a:rPr lang="en-US" sz="2500" i="1" dirty="0" err="1" smtClean="0">
                        <a:solidFill>
                          <a:prstClr val="black"/>
                        </a:solidFill>
                        <a:latin typeface="Cambria Math"/>
                      </a:rPr>
                      <m:t>arcsin</m:t>
                    </m:r>
                    <m:r>
                      <a:rPr lang="en-US" sz="2500" i="1" dirty="0" smtClean="0">
                        <a:solidFill>
                          <a:prstClr val="black"/>
                        </a:solidFill>
                        <a:latin typeface="Cambria Math"/>
                      </a:rPr>
                      <m:t>⁡</m:t>
                    </m:r>
                    <m:r>
                      <a:rPr lang="en-US" sz="2500" i="1" dirty="0">
                        <a:solidFill>
                          <a:prstClr val="black"/>
                        </a:solidFill>
                        <a:latin typeface="Cambria Math"/>
                      </a:rPr>
                      <m:t>𝑥</m:t>
                    </m:r>
                  </m:oMath>
                </a14:m>
                <a:r>
                  <a:rPr lang="en-US" sz="2500" dirty="0">
                    <a:solidFill>
                      <a:prstClr val="black"/>
                    </a:solidFill>
                  </a:rPr>
                  <a:t>. </a:t>
                </a:r>
                <a:endParaRPr lang="en-US" sz="2500" dirty="0" smtClean="0">
                  <a:solidFill>
                    <a:prstClr val="black"/>
                  </a:solidFill>
                </a:endParaRPr>
              </a:p>
            </p:txBody>
          </p:sp>
        </mc:Choice>
        <mc:Fallback xmlns="">
          <p:sp>
            <p:nvSpPr>
              <p:cNvPr id="2" name="object 2"/>
              <p:cNvSpPr txBox="1">
                <a:spLocks noRot="1" noChangeAspect="1" noMove="1" noResize="1" noEditPoints="1" noAdjustHandles="1" noChangeArrowheads="1" noChangeShapeType="1" noTextEdit="1"/>
              </p:cNvSpPr>
              <p:nvPr/>
            </p:nvSpPr>
            <p:spPr>
              <a:xfrm>
                <a:off x="502107" y="799033"/>
                <a:ext cx="11448415" cy="5833200"/>
              </a:xfrm>
              <a:prstGeom prst="rect">
                <a:avLst/>
              </a:prstGeom>
              <a:blipFill rotWithShape="1">
                <a:blip r:embed="rId2"/>
                <a:stretch>
                  <a:fillRect l="-1544" t="-1254" r="-1704" b="-21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object 3"/>
              <p:cNvSpPr txBox="1">
                <a:spLocks noGrp="1"/>
              </p:cNvSpPr>
              <p:nvPr>
                <p:ph type="title"/>
              </p:nvPr>
            </p:nvSpPr>
            <p:spPr>
              <a:xfrm>
                <a:off x="580440" y="64388"/>
                <a:ext cx="7496760" cy="689932"/>
              </a:xfrm>
              <a:prstGeom prst="rect">
                <a:avLst/>
              </a:prstGeom>
            </p:spPr>
            <p:txBody>
              <a:bodyPr vert="horz" wrap="square" lIns="0" tIns="12700" rIns="0" bIns="0" rtlCol="0">
                <a:spAutoFit/>
              </a:bodyPr>
              <a:lstStyle/>
              <a:p>
                <a:pPr marL="12700">
                  <a:lnSpc>
                    <a:spcPct val="100000"/>
                  </a:lnSpc>
                  <a:spcBef>
                    <a:spcPts val="100"/>
                  </a:spcBef>
                </a:pPr>
                <a:r>
                  <a:rPr lang="en-US" sz="4400" dirty="0" smtClean="0">
                    <a:latin typeface="+mn-lt"/>
                  </a:rPr>
                  <a:t>Inverse Functions of </a:t>
                </a:r>
                <a14:m>
                  <m:oMath xmlns:m="http://schemas.openxmlformats.org/officeDocument/2006/math">
                    <m:sSup>
                      <m:sSupPr>
                        <m:ctrlPr>
                          <a:rPr lang="ar-AE" sz="4400" i="1" dirty="0" smtClean="0">
                            <a:latin typeface="Cambria Math"/>
                          </a:rPr>
                        </m:ctrlPr>
                      </m:sSupPr>
                      <m:e>
                        <m:r>
                          <a:rPr lang="en-US" sz="4400" b="1" i="1" dirty="0" smtClean="0">
                            <a:latin typeface="Cambria Math"/>
                          </a:rPr>
                          <m:t>𝒛</m:t>
                        </m:r>
                      </m:e>
                      <m:sup>
                        <m:r>
                          <a:rPr lang="en-US" sz="4400" b="1" i="1" dirty="0" smtClean="0">
                            <a:latin typeface="Cambria Math"/>
                          </a:rPr>
                          <m:t>𝒏</m:t>
                        </m:r>
                      </m:sup>
                    </m:sSup>
                    <m:r>
                      <a:rPr lang="en-US" sz="4400" b="1" i="1" dirty="0" smtClean="0">
                        <a:latin typeface="Cambria Math"/>
                      </a:rPr>
                      <m:t>, </m:t>
                    </m:r>
                    <m:r>
                      <a:rPr lang="en-US" sz="4400" b="1" i="1" dirty="0" smtClean="0">
                        <a:latin typeface="Cambria Math"/>
                      </a:rPr>
                      <m:t>𝒏</m:t>
                    </m:r>
                    <m:r>
                      <a:rPr lang="en-US" sz="4400" b="1" i="1" dirty="0" smtClean="0">
                        <a:latin typeface="Cambria Math"/>
                        <a:ea typeface="Cambria Math"/>
                      </a:rPr>
                      <m:t>≥</m:t>
                    </m:r>
                    <m:r>
                      <a:rPr lang="en-US" sz="4400" b="1" i="1" dirty="0" smtClean="0">
                        <a:latin typeface="Cambria Math"/>
                      </a:rPr>
                      <m:t>𝟐</m:t>
                    </m:r>
                  </m:oMath>
                </a14:m>
                <a:endParaRPr sz="4800" baseline="27777" dirty="0">
                  <a:latin typeface="+mn-lt"/>
                  <a:cs typeface="DejaVu Sans"/>
                </a:endParaRPr>
              </a:p>
            </p:txBody>
          </p:sp>
        </mc:Choice>
        <mc:Fallback xmlns="">
          <p:sp>
            <p:nvSpPr>
              <p:cNvPr id="3" name="object 3"/>
              <p:cNvSpPr txBox="1">
                <a:spLocks noGrp="1" noRot="1" noChangeAspect="1" noMove="1" noResize="1" noEditPoints="1" noAdjustHandles="1" noChangeArrowheads="1" noChangeShapeType="1" noTextEdit="1"/>
              </p:cNvSpPr>
              <p:nvPr>
                <p:ph type="title"/>
              </p:nvPr>
            </p:nvSpPr>
            <p:spPr>
              <a:xfrm>
                <a:off x="580440" y="64388"/>
                <a:ext cx="7496760" cy="689932"/>
              </a:xfrm>
              <a:prstGeom prst="rect">
                <a:avLst/>
              </a:prstGeom>
              <a:blipFill rotWithShape="1">
                <a:blip r:embed="rId3"/>
                <a:stretch>
                  <a:fillRect l="-4309" t="-23009" b="-47788"/>
                </a:stretch>
              </a:blipFill>
            </p:spPr>
            <p:txBody>
              <a:bodyPr/>
              <a:lstStyle/>
              <a:p>
                <a:r>
                  <a:rPr lang="en-US">
                    <a:noFill/>
                  </a:rPr>
                  <a:t> </a:t>
                </a:r>
              </a:p>
            </p:txBody>
          </p:sp>
        </mc:Fallback>
      </mc:AlternateContent>
    </p:spTree>
    <p:extLst>
      <p:ext uri="{BB962C8B-B14F-4D97-AF65-F5344CB8AC3E}">
        <p14:creationId xmlns:p14="http://schemas.microsoft.com/office/powerpoint/2010/main" val="21721358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bject 2"/>
              <p:cNvSpPr txBox="1"/>
              <p:nvPr/>
            </p:nvSpPr>
            <p:spPr>
              <a:xfrm>
                <a:off x="228601" y="799033"/>
                <a:ext cx="11721922" cy="5723875"/>
              </a:xfrm>
              <a:prstGeom prst="rect">
                <a:avLst/>
              </a:prstGeom>
            </p:spPr>
            <p:txBody>
              <a:bodyPr vert="horz" wrap="square" lIns="0" tIns="12065" rIns="0" bIns="0" rtlCol="0">
                <a:spAutoFit/>
              </a:bodyPr>
              <a:lstStyle/>
              <a:p>
                <a:pPr marL="457200" indent="-457200" algn="just">
                  <a:buFont typeface="Arial" pitchFamily="34" charset="0"/>
                  <a:buChar char="•"/>
                </a:pPr>
                <a:r>
                  <a:rPr lang="en-US" sz="2450" dirty="0" smtClean="0">
                    <a:solidFill>
                      <a:prstClr val="black"/>
                    </a:solidFill>
                  </a:rPr>
                  <a:t>The key to </a:t>
                </a:r>
                <a:r>
                  <a:rPr lang="en-US" sz="2450" dirty="0">
                    <a:solidFill>
                      <a:prstClr val="black"/>
                    </a:solidFill>
                  </a:rPr>
                  <a:t>defining </a:t>
                </a:r>
                <a:r>
                  <a:rPr lang="en-US" sz="2450" dirty="0" smtClean="0">
                    <a:solidFill>
                      <a:prstClr val="black"/>
                    </a:solidFill>
                  </a:rPr>
                  <a:t>these inverse </a:t>
                </a:r>
                <a:r>
                  <a:rPr lang="en-US" sz="2450" dirty="0">
                    <a:solidFill>
                      <a:prstClr val="black"/>
                    </a:solidFill>
                  </a:rPr>
                  <a:t>functions is to </a:t>
                </a:r>
                <a:r>
                  <a:rPr lang="en-US" sz="2450" dirty="0" smtClean="0">
                    <a:solidFill>
                      <a:prstClr val="black"/>
                    </a:solidFill>
                  </a:rPr>
                  <a:t>appropriately restrict </a:t>
                </a:r>
                <a:r>
                  <a:rPr lang="en-US" sz="2450" dirty="0">
                    <a:solidFill>
                      <a:prstClr val="black"/>
                    </a:solidFill>
                  </a:rPr>
                  <a:t>the domains of the </a:t>
                </a:r>
                <a:r>
                  <a:rPr lang="en-US" sz="2450" dirty="0" smtClean="0">
                    <a:solidFill>
                      <a:prstClr val="black"/>
                    </a:solidFill>
                  </a:rPr>
                  <a:t>functions </a:t>
                </a:r>
                <a14:m>
                  <m:oMath xmlns:m="http://schemas.openxmlformats.org/officeDocument/2006/math">
                    <m:r>
                      <a:rPr lang="en-US" sz="2450" i="1" dirty="0">
                        <a:solidFill>
                          <a:prstClr val="black"/>
                        </a:solidFill>
                        <a:latin typeface="Cambria Math"/>
                      </a:rPr>
                      <m:t>𝑓</m:t>
                    </m:r>
                    <m:r>
                      <a:rPr lang="en-US" sz="2450" i="1" dirty="0">
                        <a:solidFill>
                          <a:prstClr val="black"/>
                        </a:solidFill>
                        <a:latin typeface="Cambria Math"/>
                      </a:rPr>
                      <m:t>(</m:t>
                    </m:r>
                    <m:r>
                      <a:rPr lang="en-US" sz="2450" i="1" dirty="0">
                        <a:solidFill>
                          <a:prstClr val="black"/>
                        </a:solidFill>
                        <a:latin typeface="Cambria Math"/>
                      </a:rPr>
                      <m:t>𝑥</m:t>
                    </m:r>
                    <m:r>
                      <a:rPr lang="en-US" sz="2450" i="1" dirty="0">
                        <a:solidFill>
                          <a:prstClr val="black"/>
                        </a:solidFill>
                        <a:latin typeface="Cambria Math"/>
                      </a:rPr>
                      <m:t>)=</m:t>
                    </m:r>
                    <m:sSup>
                      <m:sSupPr>
                        <m:ctrlPr>
                          <a:rPr lang="en-US" sz="2450" i="1" dirty="0">
                            <a:solidFill>
                              <a:prstClr val="black"/>
                            </a:solidFill>
                            <a:latin typeface="Cambria Math"/>
                          </a:rPr>
                        </m:ctrlPr>
                      </m:sSupPr>
                      <m:e>
                        <m:r>
                          <a:rPr lang="en-US" sz="2450" i="1" dirty="0">
                            <a:solidFill>
                              <a:prstClr val="black"/>
                            </a:solidFill>
                            <a:latin typeface="Cambria Math"/>
                          </a:rPr>
                          <m:t>𝑥</m:t>
                        </m:r>
                      </m:e>
                      <m:sup>
                        <m:r>
                          <a:rPr lang="en-US" sz="2450" i="1" dirty="0">
                            <a:solidFill>
                              <a:prstClr val="black"/>
                            </a:solidFill>
                            <a:latin typeface="Cambria Math"/>
                          </a:rPr>
                          <m:t>2</m:t>
                        </m:r>
                      </m:sup>
                    </m:sSup>
                  </m:oMath>
                </a14:m>
                <a:r>
                  <a:rPr lang="en-US" sz="2450" dirty="0">
                    <a:solidFill>
                      <a:prstClr val="black"/>
                    </a:solidFill>
                  </a:rPr>
                  <a:t> and </a:t>
                </a:r>
                <a14:m>
                  <m:oMath xmlns:m="http://schemas.openxmlformats.org/officeDocument/2006/math">
                    <m:r>
                      <a:rPr lang="en-US" sz="2450" i="1" dirty="0">
                        <a:solidFill>
                          <a:prstClr val="black"/>
                        </a:solidFill>
                        <a:latin typeface="Cambria Math"/>
                      </a:rPr>
                      <m:t>𝑔</m:t>
                    </m:r>
                    <m:r>
                      <a:rPr lang="en-US" sz="2450" i="1" dirty="0">
                        <a:solidFill>
                          <a:prstClr val="black"/>
                        </a:solidFill>
                        <a:latin typeface="Cambria Math"/>
                      </a:rPr>
                      <m:t>(</m:t>
                    </m:r>
                    <m:r>
                      <a:rPr lang="en-US" sz="2450" i="1" dirty="0">
                        <a:solidFill>
                          <a:prstClr val="black"/>
                        </a:solidFill>
                        <a:latin typeface="Cambria Math"/>
                      </a:rPr>
                      <m:t>𝑥</m:t>
                    </m:r>
                    <m:r>
                      <a:rPr lang="en-US" sz="2450" i="1" dirty="0">
                        <a:solidFill>
                          <a:prstClr val="black"/>
                        </a:solidFill>
                        <a:latin typeface="Cambria Math"/>
                      </a:rPr>
                      <m:t>)=</m:t>
                    </m:r>
                    <m:func>
                      <m:funcPr>
                        <m:ctrlPr>
                          <a:rPr lang="en-US" sz="2450" i="1" dirty="0">
                            <a:solidFill>
                              <a:prstClr val="black"/>
                            </a:solidFill>
                            <a:latin typeface="Cambria Math"/>
                          </a:rPr>
                        </m:ctrlPr>
                      </m:funcPr>
                      <m:fName>
                        <m:r>
                          <m:rPr>
                            <m:sty m:val="p"/>
                          </m:rPr>
                          <a:rPr lang="en-US" sz="2450" dirty="0" err="1">
                            <a:solidFill>
                              <a:prstClr val="black"/>
                            </a:solidFill>
                            <a:latin typeface="Cambria Math"/>
                          </a:rPr>
                          <m:t>sin</m:t>
                        </m:r>
                      </m:fName>
                      <m:e>
                        <m:r>
                          <a:rPr lang="en-US" sz="2450" i="1" dirty="0">
                            <a:solidFill>
                              <a:prstClr val="black"/>
                            </a:solidFill>
                            <a:latin typeface="Cambria Math"/>
                          </a:rPr>
                          <m:t>𝑥</m:t>
                        </m:r>
                      </m:e>
                    </m:func>
                    <m:r>
                      <a:rPr lang="en-US" sz="2450" i="1" dirty="0">
                        <a:solidFill>
                          <a:prstClr val="black"/>
                        </a:solidFill>
                        <a:latin typeface="Cambria Math"/>
                      </a:rPr>
                      <m:t> </m:t>
                    </m:r>
                  </m:oMath>
                </a14:m>
                <a:r>
                  <a:rPr lang="en-US" sz="2450" dirty="0">
                    <a:solidFill>
                      <a:prstClr val="black"/>
                    </a:solidFill>
                  </a:rPr>
                  <a:t>to sets on which the functions are </a:t>
                </a:r>
                <a:r>
                  <a:rPr lang="en-US" sz="2450" dirty="0" smtClean="0">
                    <a:solidFill>
                      <a:prstClr val="black"/>
                    </a:solidFill>
                  </a:rPr>
                  <a:t>one-to-one.</a:t>
                </a:r>
              </a:p>
              <a:p>
                <a:pPr marL="457200" indent="-457200" algn="just">
                  <a:buFont typeface="Arial" pitchFamily="34" charset="0"/>
                  <a:buChar char="•"/>
                </a:pPr>
                <a:r>
                  <a:rPr lang="en-US" sz="2450" dirty="0" smtClean="0">
                    <a:solidFill>
                      <a:prstClr val="black"/>
                    </a:solidFill>
                  </a:rPr>
                  <a:t>For </a:t>
                </a:r>
                <a:r>
                  <a:rPr lang="en-US" sz="2450" dirty="0">
                    <a:solidFill>
                      <a:prstClr val="black"/>
                    </a:solidFill>
                  </a:rPr>
                  <a:t>example, whereas the real function </a:t>
                </a:r>
                <a14:m>
                  <m:oMath xmlns:m="http://schemas.openxmlformats.org/officeDocument/2006/math">
                    <m:r>
                      <a:rPr lang="en-US" sz="2450" i="1" dirty="0">
                        <a:solidFill>
                          <a:prstClr val="black"/>
                        </a:solidFill>
                        <a:latin typeface="Cambria Math"/>
                      </a:rPr>
                      <m:t>𝑓</m:t>
                    </m:r>
                    <m:r>
                      <a:rPr lang="en-US" sz="2450" i="1" dirty="0">
                        <a:solidFill>
                          <a:prstClr val="black"/>
                        </a:solidFill>
                        <a:latin typeface="Cambria Math"/>
                      </a:rPr>
                      <m:t>(</m:t>
                    </m:r>
                    <m:r>
                      <a:rPr lang="en-US" sz="2450" i="1" dirty="0">
                        <a:solidFill>
                          <a:prstClr val="black"/>
                        </a:solidFill>
                        <a:latin typeface="Cambria Math"/>
                      </a:rPr>
                      <m:t>𝑥</m:t>
                    </m:r>
                    <m:r>
                      <a:rPr lang="en-US" sz="2450" i="1" dirty="0">
                        <a:solidFill>
                          <a:prstClr val="black"/>
                        </a:solidFill>
                        <a:latin typeface="Cambria Math"/>
                      </a:rPr>
                      <m:t>)=</m:t>
                    </m:r>
                    <m:sSup>
                      <m:sSupPr>
                        <m:ctrlPr>
                          <a:rPr lang="en-US" sz="2450" i="1" dirty="0">
                            <a:solidFill>
                              <a:prstClr val="black"/>
                            </a:solidFill>
                            <a:latin typeface="Cambria Math"/>
                          </a:rPr>
                        </m:ctrlPr>
                      </m:sSupPr>
                      <m:e>
                        <m:r>
                          <a:rPr lang="en-US" sz="2450" i="1" dirty="0">
                            <a:solidFill>
                              <a:prstClr val="black"/>
                            </a:solidFill>
                            <a:latin typeface="Cambria Math"/>
                          </a:rPr>
                          <m:t>𝑥</m:t>
                        </m:r>
                      </m:e>
                      <m:sup>
                        <m:r>
                          <a:rPr lang="en-US" sz="2450" i="1" dirty="0">
                            <a:solidFill>
                              <a:prstClr val="black"/>
                            </a:solidFill>
                            <a:latin typeface="Cambria Math"/>
                          </a:rPr>
                          <m:t>2</m:t>
                        </m:r>
                      </m:sup>
                    </m:sSup>
                    <m:r>
                      <a:rPr lang="en-US" sz="2450" i="1" dirty="0">
                        <a:solidFill>
                          <a:prstClr val="black"/>
                        </a:solidFill>
                        <a:latin typeface="Cambria Math"/>
                      </a:rPr>
                      <m:t> </m:t>
                    </m:r>
                  </m:oMath>
                </a14:m>
                <a:r>
                  <a:rPr lang="en-US" sz="2450" dirty="0">
                    <a:solidFill>
                      <a:prstClr val="black"/>
                    </a:solidFill>
                  </a:rPr>
                  <a:t>defined on the </a:t>
                </a:r>
                <a:r>
                  <a:rPr lang="en-US" sz="2450" dirty="0" smtClean="0">
                    <a:solidFill>
                      <a:prstClr val="black"/>
                    </a:solidFill>
                  </a:rPr>
                  <a:t>interval </a:t>
                </a:r>
                <a14:m>
                  <m:oMath xmlns:m="http://schemas.openxmlformats.org/officeDocument/2006/math">
                    <m:r>
                      <a:rPr lang="en-US" sz="2450" i="1" dirty="0" smtClean="0">
                        <a:solidFill>
                          <a:prstClr val="black"/>
                        </a:solidFill>
                        <a:latin typeface="Cambria Math"/>
                      </a:rPr>
                      <m:t>(</m:t>
                    </m:r>
                    <m:r>
                      <a:rPr lang="en-US" sz="2450" i="1" dirty="0">
                        <a:solidFill>
                          <a:prstClr val="black"/>
                        </a:solidFill>
                        <a:latin typeface="Cambria Math"/>
                      </a:rPr>
                      <m:t>−∞,∞)</m:t>
                    </m:r>
                  </m:oMath>
                </a14:m>
                <a:r>
                  <a:rPr lang="en-US" sz="2450" dirty="0">
                    <a:solidFill>
                      <a:prstClr val="black"/>
                    </a:solidFill>
                  </a:rPr>
                  <a:t> is not one-to-one, the same function defined on the interval </a:t>
                </a:r>
                <a14:m>
                  <m:oMath xmlns:m="http://schemas.openxmlformats.org/officeDocument/2006/math">
                    <m:r>
                      <a:rPr lang="en-US" sz="2450" i="1" dirty="0" smtClean="0">
                        <a:solidFill>
                          <a:prstClr val="black"/>
                        </a:solidFill>
                        <a:latin typeface="Cambria Math"/>
                      </a:rPr>
                      <m:t>[</m:t>
                    </m:r>
                    <m:r>
                      <a:rPr lang="en-US" sz="2450" i="1" dirty="0" smtClean="0">
                        <a:solidFill>
                          <a:prstClr val="black"/>
                        </a:solidFill>
                        <a:latin typeface="Cambria Math"/>
                      </a:rPr>
                      <m:t>0</m:t>
                    </m:r>
                    <m:r>
                      <a:rPr lang="en-US" sz="2450" i="1" dirty="0" smtClean="0">
                        <a:solidFill>
                          <a:prstClr val="black"/>
                        </a:solidFill>
                        <a:latin typeface="Cambria Math"/>
                      </a:rPr>
                      <m:t>,∞)</m:t>
                    </m:r>
                  </m:oMath>
                </a14:m>
                <a:r>
                  <a:rPr lang="en-US" sz="2450" dirty="0">
                    <a:solidFill>
                      <a:prstClr val="black"/>
                    </a:solidFill>
                  </a:rPr>
                  <a:t> </a:t>
                </a:r>
                <a:r>
                  <a:rPr lang="en-US" sz="2450" dirty="0" smtClean="0">
                    <a:solidFill>
                      <a:prstClr val="black"/>
                    </a:solidFill>
                  </a:rPr>
                  <a:t>is one-to-one</a:t>
                </a:r>
                <a:r>
                  <a:rPr lang="en-US" sz="2450" dirty="0">
                    <a:solidFill>
                      <a:prstClr val="black"/>
                    </a:solidFill>
                  </a:rPr>
                  <a:t>. Similarly, </a:t>
                </a:r>
                <a14:m>
                  <m:oMath xmlns:m="http://schemas.openxmlformats.org/officeDocument/2006/math">
                    <m:r>
                      <a:rPr lang="en-US" sz="2450" i="1" dirty="0">
                        <a:solidFill>
                          <a:prstClr val="black"/>
                        </a:solidFill>
                        <a:latin typeface="Cambria Math"/>
                      </a:rPr>
                      <m:t>𝑔</m:t>
                    </m:r>
                    <m:r>
                      <a:rPr lang="en-US" sz="2450" i="1" dirty="0">
                        <a:solidFill>
                          <a:prstClr val="black"/>
                        </a:solidFill>
                        <a:latin typeface="Cambria Math"/>
                      </a:rPr>
                      <m:t>(</m:t>
                    </m:r>
                    <m:r>
                      <a:rPr lang="en-US" sz="2450" i="1" dirty="0">
                        <a:solidFill>
                          <a:prstClr val="black"/>
                        </a:solidFill>
                        <a:latin typeface="Cambria Math"/>
                      </a:rPr>
                      <m:t>𝑥</m:t>
                    </m:r>
                    <m:r>
                      <a:rPr lang="en-US" sz="2450" i="1" dirty="0">
                        <a:solidFill>
                          <a:prstClr val="black"/>
                        </a:solidFill>
                        <a:latin typeface="Cambria Math"/>
                      </a:rPr>
                      <m:t>)=</m:t>
                    </m:r>
                    <m:func>
                      <m:funcPr>
                        <m:ctrlPr>
                          <a:rPr lang="en-US" sz="2450" i="1" dirty="0">
                            <a:solidFill>
                              <a:prstClr val="black"/>
                            </a:solidFill>
                            <a:latin typeface="Cambria Math"/>
                          </a:rPr>
                        </m:ctrlPr>
                      </m:funcPr>
                      <m:fName>
                        <m:r>
                          <m:rPr>
                            <m:sty m:val="p"/>
                          </m:rPr>
                          <a:rPr lang="en-US" sz="2450" dirty="0" err="1">
                            <a:solidFill>
                              <a:prstClr val="black"/>
                            </a:solidFill>
                            <a:latin typeface="Cambria Math"/>
                          </a:rPr>
                          <m:t>sin</m:t>
                        </m:r>
                      </m:fName>
                      <m:e>
                        <m:r>
                          <a:rPr lang="en-US" sz="2450" i="1" dirty="0">
                            <a:solidFill>
                              <a:prstClr val="black"/>
                            </a:solidFill>
                            <a:latin typeface="Cambria Math"/>
                          </a:rPr>
                          <m:t>𝑥</m:t>
                        </m:r>
                      </m:e>
                    </m:func>
                    <m:r>
                      <a:rPr lang="en-US" sz="2450" i="1" dirty="0">
                        <a:solidFill>
                          <a:prstClr val="black"/>
                        </a:solidFill>
                        <a:latin typeface="Cambria Math"/>
                      </a:rPr>
                      <m:t> </m:t>
                    </m:r>
                  </m:oMath>
                </a14:m>
                <a:r>
                  <a:rPr lang="en-US" sz="2450" dirty="0">
                    <a:solidFill>
                      <a:prstClr val="black"/>
                    </a:solidFill>
                  </a:rPr>
                  <a:t>is not one-to-one on the interval </a:t>
                </a:r>
                <a14:m>
                  <m:oMath xmlns:m="http://schemas.openxmlformats.org/officeDocument/2006/math">
                    <m:r>
                      <a:rPr lang="en-US" sz="2450" i="1" dirty="0" smtClean="0">
                        <a:solidFill>
                          <a:prstClr val="black"/>
                        </a:solidFill>
                        <a:latin typeface="Cambria Math"/>
                      </a:rPr>
                      <m:t>(−∞,∞),</m:t>
                    </m:r>
                  </m:oMath>
                </a14:m>
                <a:r>
                  <a:rPr lang="en-US" sz="2450" dirty="0" smtClean="0">
                    <a:solidFill>
                      <a:prstClr val="black"/>
                    </a:solidFill>
                  </a:rPr>
                  <a:t> but </a:t>
                </a:r>
                <a:r>
                  <a:rPr lang="en-US" sz="2450" dirty="0">
                    <a:solidFill>
                      <a:prstClr val="black"/>
                    </a:solidFill>
                  </a:rPr>
                  <a:t>it is one-to-one on the interval </a:t>
                </a:r>
                <a14:m>
                  <m:oMath xmlns:m="http://schemas.openxmlformats.org/officeDocument/2006/math">
                    <m:r>
                      <a:rPr lang="en-US" sz="2450" i="1" dirty="0" smtClean="0">
                        <a:solidFill>
                          <a:prstClr val="black"/>
                        </a:solidFill>
                        <a:latin typeface="Cambria Math"/>
                      </a:rPr>
                      <m:t>[−</m:t>
                    </m:r>
                    <m:r>
                      <a:rPr lang="en-US" sz="2450" i="1" dirty="0" smtClean="0">
                        <a:solidFill>
                          <a:prstClr val="black"/>
                        </a:solidFill>
                        <a:latin typeface="Cambria Math"/>
                      </a:rPr>
                      <m:t>𝜋</m:t>
                    </m:r>
                    <m:r>
                      <a:rPr lang="en-US" sz="2450" i="1" dirty="0" smtClean="0">
                        <a:solidFill>
                          <a:prstClr val="black"/>
                        </a:solidFill>
                        <a:latin typeface="Cambria Math"/>
                      </a:rPr>
                      <m:t>/</m:t>
                    </m:r>
                    <m:r>
                      <a:rPr lang="en-US" sz="2450" i="1" dirty="0" smtClean="0">
                        <a:solidFill>
                          <a:prstClr val="black"/>
                        </a:solidFill>
                        <a:latin typeface="Cambria Math"/>
                      </a:rPr>
                      <m:t>2</m:t>
                    </m:r>
                    <m:r>
                      <a:rPr lang="en-US" sz="2450" i="1" dirty="0" smtClean="0">
                        <a:solidFill>
                          <a:prstClr val="black"/>
                        </a:solidFill>
                        <a:latin typeface="Cambria Math"/>
                      </a:rPr>
                      <m:t>, </m:t>
                    </m:r>
                    <m:r>
                      <a:rPr lang="en-US" sz="2450" i="1" dirty="0" smtClean="0">
                        <a:solidFill>
                          <a:prstClr val="black"/>
                        </a:solidFill>
                        <a:latin typeface="Cambria Math"/>
                      </a:rPr>
                      <m:t>𝜋</m:t>
                    </m:r>
                    <m:r>
                      <a:rPr lang="en-US" sz="2450" i="1" dirty="0" smtClean="0">
                        <a:solidFill>
                          <a:prstClr val="black"/>
                        </a:solidFill>
                        <a:latin typeface="Cambria Math"/>
                      </a:rPr>
                      <m:t>/</m:t>
                    </m:r>
                    <m:r>
                      <a:rPr lang="en-US" sz="2450" i="1" dirty="0" smtClean="0">
                        <a:solidFill>
                          <a:prstClr val="black"/>
                        </a:solidFill>
                        <a:latin typeface="Cambria Math"/>
                      </a:rPr>
                      <m:t>2</m:t>
                    </m:r>
                    <m:r>
                      <a:rPr lang="en-US" sz="2450" i="1" dirty="0" smtClean="0">
                        <a:solidFill>
                          <a:prstClr val="black"/>
                        </a:solidFill>
                        <a:latin typeface="Cambria Math"/>
                      </a:rPr>
                      <m:t>]. </m:t>
                    </m:r>
                  </m:oMath>
                </a14:m>
                <a:endParaRPr lang="en-US" sz="2450" dirty="0" smtClean="0">
                  <a:solidFill>
                    <a:prstClr val="black"/>
                  </a:solidFill>
                </a:endParaRPr>
              </a:p>
              <a:p>
                <a:pPr marL="457200" indent="-457200" algn="just">
                  <a:buFont typeface="Arial" pitchFamily="34" charset="0"/>
                  <a:buChar char="•"/>
                </a:pPr>
                <a:r>
                  <a:rPr lang="en-US" sz="2450" dirty="0" smtClean="0">
                    <a:solidFill>
                      <a:prstClr val="black"/>
                    </a:solidFill>
                  </a:rPr>
                  <a:t>The </a:t>
                </a:r>
                <a:r>
                  <a:rPr lang="en-US" sz="2450" dirty="0">
                    <a:solidFill>
                      <a:prstClr val="black"/>
                    </a:solidFill>
                  </a:rPr>
                  <a:t>function </a:t>
                </a:r>
                <a14:m>
                  <m:oMath xmlns:m="http://schemas.openxmlformats.org/officeDocument/2006/math">
                    <m:sSup>
                      <m:sSupPr>
                        <m:ctrlPr>
                          <a:rPr lang="en-US" sz="2450" i="1" dirty="0">
                            <a:solidFill>
                              <a:prstClr val="black"/>
                            </a:solidFill>
                            <a:latin typeface="Cambria Math"/>
                          </a:rPr>
                        </m:ctrlPr>
                      </m:sSupPr>
                      <m:e>
                        <m:r>
                          <a:rPr lang="en-US" sz="2450" i="1" dirty="0">
                            <a:solidFill>
                              <a:prstClr val="black"/>
                            </a:solidFill>
                            <a:latin typeface="Cambria Math"/>
                          </a:rPr>
                          <m:t>𝑓</m:t>
                        </m:r>
                      </m:e>
                      <m:sup>
                        <m:r>
                          <a:rPr lang="en-US" sz="2450" i="1" dirty="0">
                            <a:solidFill>
                              <a:prstClr val="black"/>
                            </a:solidFill>
                            <a:latin typeface="Cambria Math"/>
                          </a:rPr>
                          <m:t>−</m:t>
                        </m:r>
                        <m:r>
                          <a:rPr lang="en-US" sz="2450" i="1" dirty="0">
                            <a:solidFill>
                              <a:prstClr val="black"/>
                            </a:solidFill>
                            <a:latin typeface="Cambria Math"/>
                          </a:rPr>
                          <m:t>1</m:t>
                        </m:r>
                      </m:sup>
                    </m:sSup>
                    <m:r>
                      <a:rPr lang="en-US" sz="2450" i="1" dirty="0">
                        <a:solidFill>
                          <a:prstClr val="black"/>
                        </a:solidFill>
                        <a:latin typeface="Cambria Math"/>
                      </a:rPr>
                      <m:t>(</m:t>
                    </m:r>
                    <m:r>
                      <a:rPr lang="en-US" sz="2450" i="1" dirty="0">
                        <a:solidFill>
                          <a:prstClr val="black"/>
                        </a:solidFill>
                        <a:latin typeface="Cambria Math"/>
                      </a:rPr>
                      <m:t>𝑥</m:t>
                    </m:r>
                    <m:r>
                      <a:rPr lang="en-US" sz="2450" i="1" dirty="0">
                        <a:solidFill>
                          <a:prstClr val="black"/>
                        </a:solidFill>
                        <a:latin typeface="Cambria Math"/>
                      </a:rPr>
                      <m:t>)=√</m:t>
                    </m:r>
                    <m:r>
                      <a:rPr lang="en-US" sz="2450" i="1" dirty="0">
                        <a:solidFill>
                          <a:prstClr val="black"/>
                        </a:solidFill>
                        <a:latin typeface="Cambria Math"/>
                      </a:rPr>
                      <m:t>𝑥</m:t>
                    </m:r>
                  </m:oMath>
                </a14:m>
                <a:r>
                  <a:rPr lang="en-US" sz="2450" i="1" dirty="0">
                    <a:solidFill>
                      <a:prstClr val="black"/>
                    </a:solidFill>
                  </a:rPr>
                  <a:t> </a:t>
                </a:r>
                <a:r>
                  <a:rPr lang="en-US" sz="2450" dirty="0" smtClean="0">
                    <a:solidFill>
                      <a:prstClr val="black"/>
                    </a:solidFill>
                  </a:rPr>
                  <a:t>is the </a:t>
                </a:r>
                <a:r>
                  <a:rPr lang="en-US" sz="2450" dirty="0">
                    <a:solidFill>
                      <a:prstClr val="black"/>
                    </a:solidFill>
                  </a:rPr>
                  <a:t>inverse function of the function </a:t>
                </a:r>
                <a14:m>
                  <m:oMath xmlns:m="http://schemas.openxmlformats.org/officeDocument/2006/math">
                    <m:r>
                      <a:rPr lang="en-US" sz="2450" i="1" dirty="0">
                        <a:solidFill>
                          <a:prstClr val="black"/>
                        </a:solidFill>
                        <a:latin typeface="Cambria Math"/>
                      </a:rPr>
                      <m:t>𝑓</m:t>
                    </m:r>
                    <m:r>
                      <a:rPr lang="en-US" sz="2450" i="1" dirty="0">
                        <a:solidFill>
                          <a:prstClr val="black"/>
                        </a:solidFill>
                        <a:latin typeface="Cambria Math"/>
                      </a:rPr>
                      <m:t>(</m:t>
                    </m:r>
                    <m:r>
                      <a:rPr lang="en-US" sz="2450" i="1" dirty="0">
                        <a:solidFill>
                          <a:prstClr val="black"/>
                        </a:solidFill>
                        <a:latin typeface="Cambria Math"/>
                      </a:rPr>
                      <m:t>𝑥</m:t>
                    </m:r>
                    <m:r>
                      <a:rPr lang="en-US" sz="2450" i="1" dirty="0">
                        <a:solidFill>
                          <a:prstClr val="black"/>
                        </a:solidFill>
                        <a:latin typeface="Cambria Math"/>
                      </a:rPr>
                      <m:t>)=</m:t>
                    </m:r>
                    <m:sSup>
                      <m:sSupPr>
                        <m:ctrlPr>
                          <a:rPr lang="en-US" sz="2450" i="1" dirty="0">
                            <a:solidFill>
                              <a:prstClr val="black"/>
                            </a:solidFill>
                            <a:latin typeface="Cambria Math"/>
                          </a:rPr>
                        </m:ctrlPr>
                      </m:sSupPr>
                      <m:e>
                        <m:r>
                          <a:rPr lang="en-US" sz="2450" i="1" dirty="0">
                            <a:solidFill>
                              <a:prstClr val="black"/>
                            </a:solidFill>
                            <a:latin typeface="Cambria Math"/>
                          </a:rPr>
                          <m:t>𝑥</m:t>
                        </m:r>
                      </m:e>
                      <m:sup>
                        <m:r>
                          <a:rPr lang="en-US" sz="2450" i="1" dirty="0">
                            <a:solidFill>
                              <a:prstClr val="black"/>
                            </a:solidFill>
                            <a:latin typeface="Cambria Math"/>
                          </a:rPr>
                          <m:t>2</m:t>
                        </m:r>
                      </m:sup>
                    </m:sSup>
                    <m:r>
                      <a:rPr lang="en-US" sz="2450" i="1" dirty="0">
                        <a:solidFill>
                          <a:prstClr val="black"/>
                        </a:solidFill>
                        <a:latin typeface="Cambria Math"/>
                      </a:rPr>
                      <m:t> </m:t>
                    </m:r>
                  </m:oMath>
                </a14:m>
                <a:r>
                  <a:rPr lang="en-US" sz="2450" dirty="0">
                    <a:solidFill>
                      <a:prstClr val="black"/>
                    </a:solidFill>
                  </a:rPr>
                  <a:t>defined on the interval </a:t>
                </a:r>
                <a14:m>
                  <m:oMath xmlns:m="http://schemas.openxmlformats.org/officeDocument/2006/math">
                    <m:r>
                      <a:rPr lang="en-US" sz="2450" i="1" dirty="0" smtClean="0">
                        <a:solidFill>
                          <a:prstClr val="black"/>
                        </a:solidFill>
                        <a:latin typeface="Cambria Math"/>
                      </a:rPr>
                      <m:t>[</m:t>
                    </m:r>
                    <m:r>
                      <a:rPr lang="en-US" sz="2450" i="1" dirty="0" smtClean="0">
                        <a:solidFill>
                          <a:prstClr val="black"/>
                        </a:solidFill>
                        <a:latin typeface="Cambria Math"/>
                      </a:rPr>
                      <m:t>0</m:t>
                    </m:r>
                    <m:r>
                      <a:rPr lang="en-US" sz="2450" i="1" dirty="0" smtClean="0">
                        <a:solidFill>
                          <a:prstClr val="black"/>
                        </a:solidFill>
                        <a:latin typeface="Cambria Math"/>
                      </a:rPr>
                      <m:t>, ∞)</m:t>
                    </m:r>
                  </m:oMath>
                </a14:m>
                <a:r>
                  <a:rPr lang="en-US" sz="2450" dirty="0">
                    <a:solidFill>
                      <a:prstClr val="black"/>
                    </a:solidFill>
                  </a:rPr>
                  <a:t>.</a:t>
                </a:r>
                <a:r>
                  <a:rPr lang="en-US" sz="2450" dirty="0" smtClean="0">
                    <a:solidFill>
                      <a:prstClr val="black"/>
                    </a:solidFill>
                  </a:rPr>
                  <a:t> Since </a:t>
                </a:r>
                <a14:m>
                  <m:oMath xmlns:m="http://schemas.openxmlformats.org/officeDocument/2006/math">
                    <m:r>
                      <m:rPr>
                        <m:sty m:val="p"/>
                      </m:rPr>
                      <a:rPr lang="en-US" sz="2450" dirty="0" smtClean="0">
                        <a:solidFill>
                          <a:prstClr val="black"/>
                        </a:solidFill>
                        <a:latin typeface="Cambria Math"/>
                      </a:rPr>
                      <m:t>Dom</m:t>
                    </m:r>
                    <m:r>
                      <a:rPr lang="en-US" sz="2450" i="1" dirty="0" smtClean="0">
                        <a:solidFill>
                          <a:prstClr val="black"/>
                        </a:solidFill>
                        <a:latin typeface="Cambria Math"/>
                      </a:rPr>
                      <m:t>(</m:t>
                    </m:r>
                    <m:r>
                      <a:rPr lang="en-US" sz="2450" i="1" dirty="0" smtClean="0">
                        <a:solidFill>
                          <a:prstClr val="black"/>
                        </a:solidFill>
                        <a:latin typeface="Cambria Math"/>
                      </a:rPr>
                      <m:t>𝑓</m:t>
                    </m:r>
                    <m:r>
                      <a:rPr lang="en-US" sz="2450" i="1" dirty="0" smtClean="0">
                        <a:solidFill>
                          <a:prstClr val="black"/>
                        </a:solidFill>
                        <a:latin typeface="Cambria Math"/>
                      </a:rPr>
                      <m:t>)=[</m:t>
                    </m:r>
                    <m:r>
                      <a:rPr lang="en-US" sz="2450" i="1" dirty="0">
                        <a:solidFill>
                          <a:prstClr val="black"/>
                        </a:solidFill>
                        <a:latin typeface="Cambria Math"/>
                      </a:rPr>
                      <m:t>0</m:t>
                    </m:r>
                    <m:r>
                      <a:rPr lang="en-US" sz="2450" i="1" dirty="0" smtClean="0">
                        <a:solidFill>
                          <a:prstClr val="black"/>
                        </a:solidFill>
                        <a:latin typeface="Cambria Math"/>
                      </a:rPr>
                      <m:t>,∞</m:t>
                    </m:r>
                    <m:r>
                      <a:rPr lang="en-US" sz="2450" i="1" dirty="0">
                        <a:solidFill>
                          <a:prstClr val="black"/>
                        </a:solidFill>
                        <a:latin typeface="Cambria Math"/>
                      </a:rPr>
                      <m:t>)</m:t>
                    </m:r>
                  </m:oMath>
                </a14:m>
                <a:r>
                  <a:rPr lang="en-US" sz="2450" dirty="0">
                    <a:solidFill>
                      <a:prstClr val="black"/>
                    </a:solidFill>
                  </a:rPr>
                  <a:t> and </a:t>
                </a:r>
                <a14:m>
                  <m:oMath xmlns:m="http://schemas.openxmlformats.org/officeDocument/2006/math">
                    <m:r>
                      <m:rPr>
                        <m:sty m:val="p"/>
                      </m:rPr>
                      <a:rPr lang="en-US" sz="2450" dirty="0" smtClean="0">
                        <a:solidFill>
                          <a:prstClr val="black"/>
                        </a:solidFill>
                        <a:latin typeface="Cambria Math"/>
                      </a:rPr>
                      <m:t>Range</m:t>
                    </m:r>
                    <m:r>
                      <a:rPr lang="en-US" sz="2450" i="1" dirty="0" smtClean="0">
                        <a:solidFill>
                          <a:prstClr val="black"/>
                        </a:solidFill>
                        <a:latin typeface="Cambria Math"/>
                      </a:rPr>
                      <m:t>(</m:t>
                    </m:r>
                    <m:r>
                      <a:rPr lang="en-US" sz="2450" i="1" dirty="0" smtClean="0">
                        <a:solidFill>
                          <a:prstClr val="black"/>
                        </a:solidFill>
                        <a:latin typeface="Cambria Math"/>
                      </a:rPr>
                      <m:t>𝑓</m:t>
                    </m:r>
                    <m:r>
                      <a:rPr lang="en-US" sz="2450" i="1" dirty="0" smtClean="0">
                        <a:solidFill>
                          <a:prstClr val="black"/>
                        </a:solidFill>
                        <a:latin typeface="Cambria Math"/>
                      </a:rPr>
                      <m:t>)=[</m:t>
                    </m:r>
                    <m:r>
                      <a:rPr lang="en-US" sz="2450" i="1" dirty="0" smtClean="0">
                        <a:solidFill>
                          <a:prstClr val="black"/>
                        </a:solidFill>
                        <a:latin typeface="Cambria Math"/>
                      </a:rPr>
                      <m:t>0</m:t>
                    </m:r>
                    <m:r>
                      <a:rPr lang="en-US" sz="2450" i="1" dirty="0" smtClean="0">
                        <a:solidFill>
                          <a:prstClr val="black"/>
                        </a:solidFill>
                        <a:latin typeface="Cambria Math"/>
                      </a:rPr>
                      <m:t>, ∞),</m:t>
                    </m:r>
                  </m:oMath>
                </a14:m>
                <a:r>
                  <a:rPr lang="en-US" sz="2450" dirty="0">
                    <a:solidFill>
                      <a:prstClr val="black"/>
                    </a:solidFill>
                  </a:rPr>
                  <a:t> the domain and range </a:t>
                </a:r>
                <a:r>
                  <a:rPr lang="en-US" sz="2450" dirty="0" smtClean="0">
                    <a:solidFill>
                      <a:prstClr val="black"/>
                    </a:solidFill>
                  </a:rPr>
                  <a:t>of </a:t>
                </a:r>
                <a14:m>
                  <m:oMath xmlns:m="http://schemas.openxmlformats.org/officeDocument/2006/math">
                    <m:sSup>
                      <m:sSupPr>
                        <m:ctrlPr>
                          <a:rPr lang="en-US" sz="2450" i="1" dirty="0">
                            <a:solidFill>
                              <a:prstClr val="black"/>
                            </a:solidFill>
                            <a:latin typeface="Cambria Math"/>
                          </a:rPr>
                        </m:ctrlPr>
                      </m:sSupPr>
                      <m:e>
                        <m:r>
                          <a:rPr lang="en-US" sz="2450" i="1" dirty="0">
                            <a:solidFill>
                              <a:prstClr val="black"/>
                            </a:solidFill>
                            <a:latin typeface="Cambria Math"/>
                          </a:rPr>
                          <m:t>𝑓</m:t>
                        </m:r>
                      </m:e>
                      <m:sup>
                        <m:r>
                          <a:rPr lang="en-US" sz="2450" i="1" dirty="0">
                            <a:solidFill>
                              <a:prstClr val="black"/>
                            </a:solidFill>
                            <a:latin typeface="Cambria Math"/>
                          </a:rPr>
                          <m:t>−</m:t>
                        </m:r>
                        <m:r>
                          <a:rPr lang="en-US" sz="2450" i="1" dirty="0">
                            <a:solidFill>
                              <a:prstClr val="black"/>
                            </a:solidFill>
                            <a:latin typeface="Cambria Math"/>
                          </a:rPr>
                          <m:t>1</m:t>
                        </m:r>
                      </m:sup>
                    </m:sSup>
                    <m:r>
                      <a:rPr lang="en-US" sz="2450" i="1" dirty="0">
                        <a:solidFill>
                          <a:prstClr val="black"/>
                        </a:solidFill>
                        <a:latin typeface="Cambria Math"/>
                      </a:rPr>
                      <m:t>(</m:t>
                    </m:r>
                    <m:r>
                      <a:rPr lang="en-US" sz="2450" i="1" dirty="0">
                        <a:solidFill>
                          <a:prstClr val="black"/>
                        </a:solidFill>
                        <a:latin typeface="Cambria Math"/>
                      </a:rPr>
                      <m:t>𝑥</m:t>
                    </m:r>
                    <m:r>
                      <a:rPr lang="en-US" sz="2450" i="1" dirty="0">
                        <a:solidFill>
                          <a:prstClr val="black"/>
                        </a:solidFill>
                        <a:latin typeface="Cambria Math"/>
                      </a:rPr>
                      <m:t>)=√</m:t>
                    </m:r>
                    <m:r>
                      <a:rPr lang="en-US" sz="2450" i="1" dirty="0">
                        <a:solidFill>
                          <a:prstClr val="black"/>
                        </a:solidFill>
                        <a:latin typeface="Cambria Math"/>
                      </a:rPr>
                      <m:t>𝑥</m:t>
                    </m:r>
                  </m:oMath>
                </a14:m>
                <a:r>
                  <a:rPr lang="en-US" sz="2450" i="1" dirty="0" smtClean="0">
                    <a:solidFill>
                      <a:prstClr val="black"/>
                    </a:solidFill>
                  </a:rPr>
                  <a:t> </a:t>
                </a:r>
                <a:r>
                  <a:rPr lang="en-US" sz="2450" dirty="0">
                    <a:solidFill>
                      <a:prstClr val="black"/>
                    </a:solidFill>
                  </a:rPr>
                  <a:t>are both </a:t>
                </a:r>
                <a14:m>
                  <m:oMath xmlns:m="http://schemas.openxmlformats.org/officeDocument/2006/math">
                    <m:r>
                      <a:rPr lang="en-US" sz="2450" i="1" dirty="0" smtClean="0">
                        <a:solidFill>
                          <a:prstClr val="black"/>
                        </a:solidFill>
                        <a:latin typeface="Cambria Math"/>
                      </a:rPr>
                      <m:t>[</m:t>
                    </m:r>
                    <m:r>
                      <a:rPr lang="en-US" sz="2450" i="1" dirty="0" smtClean="0">
                        <a:solidFill>
                          <a:prstClr val="black"/>
                        </a:solidFill>
                        <a:latin typeface="Cambria Math"/>
                      </a:rPr>
                      <m:t>0</m:t>
                    </m:r>
                    <m:r>
                      <a:rPr lang="en-US" sz="2450" i="1" dirty="0" smtClean="0">
                        <a:solidFill>
                          <a:prstClr val="black"/>
                        </a:solidFill>
                        <a:latin typeface="Cambria Math"/>
                      </a:rPr>
                      <m:t>,∞)</m:t>
                    </m:r>
                  </m:oMath>
                </a14:m>
                <a:r>
                  <a:rPr lang="en-US" sz="2450" dirty="0">
                    <a:solidFill>
                      <a:prstClr val="black"/>
                    </a:solidFill>
                  </a:rPr>
                  <a:t> as well. </a:t>
                </a:r>
              </a:p>
              <a:p>
                <a:pPr marL="457200" indent="-457200" algn="just">
                  <a:buFont typeface="Arial" pitchFamily="34" charset="0"/>
                  <a:buChar char="•"/>
                </a:pPr>
                <a:r>
                  <a:rPr lang="en-US" sz="2450" dirty="0" smtClean="0">
                    <a:solidFill>
                      <a:prstClr val="black"/>
                    </a:solidFill>
                  </a:rPr>
                  <a:t>In </a:t>
                </a:r>
                <a:r>
                  <a:rPr lang="en-US" sz="2450" dirty="0">
                    <a:solidFill>
                      <a:prstClr val="black"/>
                    </a:solidFill>
                  </a:rPr>
                  <a:t>a similar manner</a:t>
                </a:r>
                <a:r>
                  <a:rPr lang="en-US" sz="2450" dirty="0" smtClean="0">
                    <a:solidFill>
                      <a:prstClr val="black"/>
                    </a:solidFill>
                  </a:rPr>
                  <a:t>, </a:t>
                </a:r>
                <a14:m>
                  <m:oMath xmlns:m="http://schemas.openxmlformats.org/officeDocument/2006/math">
                    <m:sSup>
                      <m:sSupPr>
                        <m:ctrlPr>
                          <a:rPr lang="en-US" sz="2450" i="1" dirty="0">
                            <a:solidFill>
                              <a:prstClr val="black"/>
                            </a:solidFill>
                            <a:latin typeface="Cambria Math"/>
                          </a:rPr>
                        </m:ctrlPr>
                      </m:sSupPr>
                      <m:e>
                        <m:r>
                          <a:rPr lang="en-US" sz="2450" i="1" dirty="0">
                            <a:solidFill>
                              <a:prstClr val="black"/>
                            </a:solidFill>
                            <a:latin typeface="Cambria Math"/>
                          </a:rPr>
                          <m:t>𝑔</m:t>
                        </m:r>
                      </m:e>
                      <m:sup>
                        <m:r>
                          <a:rPr lang="en-US" sz="2450" i="1" dirty="0">
                            <a:solidFill>
                              <a:prstClr val="black"/>
                            </a:solidFill>
                            <a:latin typeface="Cambria Math"/>
                          </a:rPr>
                          <m:t>−</m:t>
                        </m:r>
                        <m:r>
                          <a:rPr lang="en-US" sz="2450" i="1" dirty="0">
                            <a:solidFill>
                              <a:prstClr val="black"/>
                            </a:solidFill>
                            <a:latin typeface="Cambria Math"/>
                          </a:rPr>
                          <m:t>1</m:t>
                        </m:r>
                      </m:sup>
                    </m:sSup>
                    <m:r>
                      <a:rPr lang="en-US" sz="2450" i="1" dirty="0">
                        <a:solidFill>
                          <a:prstClr val="black"/>
                        </a:solidFill>
                        <a:latin typeface="Cambria Math"/>
                      </a:rPr>
                      <m:t>(</m:t>
                    </m:r>
                    <m:r>
                      <a:rPr lang="en-US" sz="2450" i="1" dirty="0">
                        <a:solidFill>
                          <a:prstClr val="black"/>
                        </a:solidFill>
                        <a:latin typeface="Cambria Math"/>
                      </a:rPr>
                      <m:t>𝑥</m:t>
                    </m:r>
                    <m:r>
                      <a:rPr lang="en-US" sz="2450" i="1" dirty="0">
                        <a:solidFill>
                          <a:prstClr val="black"/>
                        </a:solidFill>
                        <a:latin typeface="Cambria Math"/>
                      </a:rPr>
                      <m:t>)=</m:t>
                    </m:r>
                    <m:r>
                      <m:rPr>
                        <m:sty m:val="p"/>
                      </m:rPr>
                      <a:rPr lang="en-US" sz="2450" i="1" dirty="0" err="1">
                        <a:solidFill>
                          <a:prstClr val="black"/>
                        </a:solidFill>
                        <a:latin typeface="Cambria Math"/>
                      </a:rPr>
                      <m:t>arcsin</m:t>
                    </m:r>
                    <m:r>
                      <a:rPr lang="en-US" sz="2450" i="1" dirty="0">
                        <a:solidFill>
                          <a:prstClr val="black"/>
                        </a:solidFill>
                        <a:latin typeface="Cambria Math"/>
                      </a:rPr>
                      <m:t>⁡</m:t>
                    </m:r>
                    <m:r>
                      <a:rPr lang="en-US" sz="2450" i="1" dirty="0">
                        <a:solidFill>
                          <a:prstClr val="black"/>
                        </a:solidFill>
                        <a:latin typeface="Cambria Math"/>
                      </a:rPr>
                      <m:t>𝑥</m:t>
                    </m:r>
                  </m:oMath>
                </a14:m>
                <a:r>
                  <a:rPr lang="en-US" sz="2450" dirty="0" smtClean="0">
                    <a:solidFill>
                      <a:prstClr val="black"/>
                    </a:solidFill>
                  </a:rPr>
                  <a:t> is </a:t>
                </a:r>
                <a:r>
                  <a:rPr lang="en-US" sz="2450" dirty="0">
                    <a:solidFill>
                      <a:prstClr val="black"/>
                    </a:solidFill>
                  </a:rPr>
                  <a:t>the inverse function of the function </a:t>
                </a:r>
                <a14:m>
                  <m:oMath xmlns:m="http://schemas.openxmlformats.org/officeDocument/2006/math">
                    <m:r>
                      <a:rPr lang="en-US" sz="2450" i="1" dirty="0">
                        <a:solidFill>
                          <a:prstClr val="black"/>
                        </a:solidFill>
                        <a:latin typeface="Cambria Math"/>
                      </a:rPr>
                      <m:t>𝑔</m:t>
                    </m:r>
                    <m:r>
                      <a:rPr lang="en-US" sz="2450" i="1" dirty="0">
                        <a:solidFill>
                          <a:prstClr val="black"/>
                        </a:solidFill>
                        <a:latin typeface="Cambria Math"/>
                      </a:rPr>
                      <m:t>(</m:t>
                    </m:r>
                    <m:r>
                      <a:rPr lang="en-US" sz="2450" i="1" dirty="0">
                        <a:solidFill>
                          <a:prstClr val="black"/>
                        </a:solidFill>
                        <a:latin typeface="Cambria Math"/>
                      </a:rPr>
                      <m:t>𝑥</m:t>
                    </m:r>
                    <m:r>
                      <a:rPr lang="en-US" sz="2450" i="1" dirty="0">
                        <a:solidFill>
                          <a:prstClr val="black"/>
                        </a:solidFill>
                        <a:latin typeface="Cambria Math"/>
                      </a:rPr>
                      <m:t>)=</m:t>
                    </m:r>
                    <m:func>
                      <m:funcPr>
                        <m:ctrlPr>
                          <a:rPr lang="en-US" sz="2450" i="1" dirty="0">
                            <a:solidFill>
                              <a:prstClr val="black"/>
                            </a:solidFill>
                            <a:latin typeface="Cambria Math"/>
                          </a:rPr>
                        </m:ctrlPr>
                      </m:funcPr>
                      <m:fName>
                        <m:r>
                          <m:rPr>
                            <m:sty m:val="p"/>
                          </m:rPr>
                          <a:rPr lang="en-US" sz="2450" dirty="0" err="1">
                            <a:solidFill>
                              <a:prstClr val="black"/>
                            </a:solidFill>
                            <a:latin typeface="Cambria Math"/>
                          </a:rPr>
                          <m:t>sin</m:t>
                        </m:r>
                      </m:fName>
                      <m:e>
                        <m:r>
                          <a:rPr lang="en-US" sz="2450" i="1" dirty="0">
                            <a:solidFill>
                              <a:prstClr val="black"/>
                            </a:solidFill>
                            <a:latin typeface="Cambria Math"/>
                          </a:rPr>
                          <m:t>𝑥</m:t>
                        </m:r>
                      </m:e>
                    </m:func>
                    <m:r>
                      <a:rPr lang="en-US" sz="2450" i="1" dirty="0">
                        <a:solidFill>
                          <a:prstClr val="black"/>
                        </a:solidFill>
                        <a:latin typeface="Cambria Math"/>
                      </a:rPr>
                      <m:t> </m:t>
                    </m:r>
                  </m:oMath>
                </a14:m>
                <a:r>
                  <a:rPr lang="en-US" sz="2450" dirty="0" smtClean="0">
                    <a:solidFill>
                      <a:prstClr val="black"/>
                    </a:solidFill>
                  </a:rPr>
                  <a:t>defined </a:t>
                </a:r>
                <a:r>
                  <a:rPr lang="en-US" sz="2450" dirty="0">
                    <a:solidFill>
                      <a:prstClr val="black"/>
                    </a:solidFill>
                  </a:rPr>
                  <a:t>on </a:t>
                </a:r>
                <a14:m>
                  <m:oMath xmlns:m="http://schemas.openxmlformats.org/officeDocument/2006/math">
                    <m:r>
                      <a:rPr lang="en-US" sz="2450" i="1" dirty="0" smtClean="0">
                        <a:solidFill>
                          <a:prstClr val="black"/>
                        </a:solidFill>
                        <a:latin typeface="Cambria Math"/>
                      </a:rPr>
                      <m:t>[−</m:t>
                    </m:r>
                    <m:r>
                      <a:rPr lang="en-US" sz="2450" i="1" dirty="0" smtClean="0">
                        <a:solidFill>
                          <a:prstClr val="black"/>
                        </a:solidFill>
                        <a:latin typeface="Cambria Math"/>
                      </a:rPr>
                      <m:t>𝜋</m:t>
                    </m:r>
                    <m:r>
                      <a:rPr lang="en-US" sz="2450" i="1" dirty="0" smtClean="0">
                        <a:solidFill>
                          <a:prstClr val="black"/>
                        </a:solidFill>
                        <a:latin typeface="Cambria Math"/>
                      </a:rPr>
                      <m:t>/</m:t>
                    </m:r>
                    <m:r>
                      <a:rPr lang="en-US" sz="2450" i="1" dirty="0" smtClean="0">
                        <a:solidFill>
                          <a:prstClr val="black"/>
                        </a:solidFill>
                        <a:latin typeface="Cambria Math"/>
                      </a:rPr>
                      <m:t>2</m:t>
                    </m:r>
                    <m:r>
                      <a:rPr lang="en-US" sz="2450" i="1" dirty="0" smtClean="0">
                        <a:solidFill>
                          <a:prstClr val="black"/>
                        </a:solidFill>
                        <a:latin typeface="Cambria Math"/>
                      </a:rPr>
                      <m:t>,</m:t>
                    </m:r>
                    <m:r>
                      <a:rPr lang="en-US" sz="2450" i="1" dirty="0" smtClean="0">
                        <a:solidFill>
                          <a:prstClr val="black"/>
                        </a:solidFill>
                        <a:latin typeface="Cambria Math"/>
                      </a:rPr>
                      <m:t>𝜋</m:t>
                    </m:r>
                    <m:r>
                      <a:rPr lang="en-US" sz="2450" i="1" dirty="0" smtClean="0">
                        <a:solidFill>
                          <a:prstClr val="black"/>
                        </a:solidFill>
                        <a:latin typeface="Cambria Math"/>
                      </a:rPr>
                      <m:t>/</m:t>
                    </m:r>
                    <m:r>
                      <a:rPr lang="en-US" sz="2450" i="1" dirty="0" smtClean="0">
                        <a:solidFill>
                          <a:prstClr val="black"/>
                        </a:solidFill>
                        <a:latin typeface="Cambria Math"/>
                      </a:rPr>
                      <m:t>2</m:t>
                    </m:r>
                    <m:r>
                      <a:rPr lang="en-US" sz="2450" i="1" dirty="0">
                        <a:solidFill>
                          <a:prstClr val="black"/>
                        </a:solidFill>
                        <a:latin typeface="Cambria Math"/>
                      </a:rPr>
                      <m:t>]</m:t>
                    </m:r>
                  </m:oMath>
                </a14:m>
                <a:r>
                  <a:rPr lang="en-US" sz="2450" dirty="0">
                    <a:solidFill>
                      <a:prstClr val="black"/>
                    </a:solidFill>
                  </a:rPr>
                  <a:t>. The domain and range of </a:t>
                </a:r>
                <a14:m>
                  <m:oMath xmlns:m="http://schemas.openxmlformats.org/officeDocument/2006/math">
                    <m:sSup>
                      <m:sSupPr>
                        <m:ctrlPr>
                          <a:rPr lang="en-US" sz="2450" i="1" dirty="0">
                            <a:solidFill>
                              <a:prstClr val="black"/>
                            </a:solidFill>
                            <a:latin typeface="Cambria Math"/>
                          </a:rPr>
                        </m:ctrlPr>
                      </m:sSupPr>
                      <m:e>
                        <m:r>
                          <a:rPr lang="en-US" sz="2450" i="1" dirty="0">
                            <a:solidFill>
                              <a:prstClr val="black"/>
                            </a:solidFill>
                            <a:latin typeface="Cambria Math"/>
                          </a:rPr>
                          <m:t>𝑔</m:t>
                        </m:r>
                      </m:e>
                      <m:sup>
                        <m:r>
                          <a:rPr lang="en-US" sz="2450" i="1" dirty="0">
                            <a:solidFill>
                              <a:prstClr val="black"/>
                            </a:solidFill>
                            <a:latin typeface="Cambria Math"/>
                          </a:rPr>
                          <m:t>−</m:t>
                        </m:r>
                        <m:r>
                          <a:rPr lang="en-US" sz="2450" i="1" dirty="0">
                            <a:solidFill>
                              <a:prstClr val="black"/>
                            </a:solidFill>
                            <a:latin typeface="Cambria Math"/>
                          </a:rPr>
                          <m:t>1</m:t>
                        </m:r>
                      </m:sup>
                    </m:sSup>
                  </m:oMath>
                </a14:m>
                <a:r>
                  <a:rPr lang="en-US" sz="2450" dirty="0">
                    <a:solidFill>
                      <a:prstClr val="black"/>
                    </a:solidFill>
                  </a:rPr>
                  <a:t> are </a:t>
                </a:r>
                <a14:m>
                  <m:oMath xmlns:m="http://schemas.openxmlformats.org/officeDocument/2006/math">
                    <m:r>
                      <a:rPr lang="en-US" sz="2450" i="1" dirty="0" smtClean="0">
                        <a:solidFill>
                          <a:prstClr val="black"/>
                        </a:solidFill>
                        <a:latin typeface="Cambria Math"/>
                      </a:rPr>
                      <m:t>[−</m:t>
                    </m:r>
                    <m:r>
                      <a:rPr lang="en-US" sz="2450" i="1" dirty="0" smtClean="0">
                        <a:solidFill>
                          <a:prstClr val="black"/>
                        </a:solidFill>
                        <a:latin typeface="Cambria Math"/>
                      </a:rPr>
                      <m:t>1</m:t>
                    </m:r>
                    <m:r>
                      <a:rPr lang="en-US" sz="2450" i="1" dirty="0" smtClean="0">
                        <a:solidFill>
                          <a:prstClr val="black"/>
                        </a:solidFill>
                        <a:latin typeface="Cambria Math"/>
                      </a:rPr>
                      <m:t>, </m:t>
                    </m:r>
                    <m:r>
                      <a:rPr lang="en-US" sz="2450" i="1" dirty="0" smtClean="0">
                        <a:solidFill>
                          <a:prstClr val="black"/>
                        </a:solidFill>
                        <a:latin typeface="Cambria Math"/>
                      </a:rPr>
                      <m:t>1</m:t>
                    </m:r>
                    <m:r>
                      <a:rPr lang="en-US" sz="2450" i="1" dirty="0" smtClean="0">
                        <a:solidFill>
                          <a:prstClr val="black"/>
                        </a:solidFill>
                        <a:latin typeface="Cambria Math"/>
                      </a:rPr>
                      <m:t>]</m:t>
                    </m:r>
                  </m:oMath>
                </a14:m>
                <a:r>
                  <a:rPr lang="en-US" sz="2450" dirty="0">
                    <a:solidFill>
                      <a:prstClr val="black"/>
                    </a:solidFill>
                  </a:rPr>
                  <a:t> and </a:t>
                </a:r>
                <a14:m>
                  <m:oMath xmlns:m="http://schemas.openxmlformats.org/officeDocument/2006/math">
                    <m:r>
                      <a:rPr lang="en-US" sz="2450" i="1" dirty="0" smtClean="0">
                        <a:solidFill>
                          <a:prstClr val="black"/>
                        </a:solidFill>
                        <a:latin typeface="Cambria Math"/>
                      </a:rPr>
                      <m:t>[−</m:t>
                    </m:r>
                    <m:r>
                      <a:rPr lang="en-US" sz="2450" i="1" dirty="0" smtClean="0">
                        <a:solidFill>
                          <a:prstClr val="black"/>
                        </a:solidFill>
                        <a:latin typeface="Cambria Math"/>
                      </a:rPr>
                      <m:t>𝜋</m:t>
                    </m:r>
                    <m:r>
                      <a:rPr lang="en-US" sz="2450" i="1" dirty="0" smtClean="0">
                        <a:solidFill>
                          <a:prstClr val="black"/>
                        </a:solidFill>
                        <a:latin typeface="Cambria Math"/>
                      </a:rPr>
                      <m:t>/</m:t>
                    </m:r>
                    <m:r>
                      <a:rPr lang="en-US" sz="2450" i="1" dirty="0" smtClean="0">
                        <a:solidFill>
                          <a:prstClr val="black"/>
                        </a:solidFill>
                        <a:latin typeface="Cambria Math"/>
                      </a:rPr>
                      <m:t>2</m:t>
                    </m:r>
                    <m:r>
                      <a:rPr lang="en-US" sz="2450" i="1" dirty="0" smtClean="0">
                        <a:solidFill>
                          <a:prstClr val="black"/>
                        </a:solidFill>
                        <a:latin typeface="Cambria Math"/>
                      </a:rPr>
                      <m:t>,</m:t>
                    </m:r>
                    <m:r>
                      <a:rPr lang="en-US" sz="2450" i="1" dirty="0" smtClean="0">
                        <a:solidFill>
                          <a:prstClr val="black"/>
                        </a:solidFill>
                        <a:latin typeface="Cambria Math"/>
                      </a:rPr>
                      <m:t>𝜋</m:t>
                    </m:r>
                    <m:r>
                      <a:rPr lang="en-US" sz="2450" i="1" dirty="0" smtClean="0">
                        <a:solidFill>
                          <a:prstClr val="black"/>
                        </a:solidFill>
                        <a:latin typeface="Cambria Math"/>
                      </a:rPr>
                      <m:t>/</m:t>
                    </m:r>
                    <m:r>
                      <a:rPr lang="en-US" sz="2450" i="1" dirty="0" smtClean="0">
                        <a:solidFill>
                          <a:prstClr val="black"/>
                        </a:solidFill>
                        <a:latin typeface="Cambria Math"/>
                      </a:rPr>
                      <m:t>2</m:t>
                    </m:r>
                    <m:r>
                      <a:rPr lang="en-US" sz="2450" i="1" dirty="0">
                        <a:solidFill>
                          <a:prstClr val="black"/>
                        </a:solidFill>
                        <a:latin typeface="Cambria Math"/>
                      </a:rPr>
                      <m:t>]</m:t>
                    </m:r>
                  </m:oMath>
                </a14:m>
                <a:r>
                  <a:rPr lang="en-US" sz="2450" dirty="0">
                    <a:solidFill>
                      <a:prstClr val="black"/>
                    </a:solidFill>
                  </a:rPr>
                  <a:t>,</a:t>
                </a:r>
                <a:r>
                  <a:rPr lang="en-US" sz="2450" dirty="0" smtClean="0">
                    <a:solidFill>
                      <a:prstClr val="black"/>
                    </a:solidFill>
                  </a:rPr>
                  <a:t> respectively</a:t>
                </a:r>
                <a:r>
                  <a:rPr lang="en-US" sz="2450" dirty="0">
                    <a:solidFill>
                      <a:prstClr val="black"/>
                    </a:solidFill>
                  </a:rPr>
                  <a:t>. </a:t>
                </a:r>
              </a:p>
              <a:p>
                <a:pPr marL="457200" indent="-457200" algn="just">
                  <a:buFont typeface="Arial" pitchFamily="34" charset="0"/>
                  <a:buChar char="•"/>
                </a:pPr>
                <a:r>
                  <a:rPr lang="en-US" sz="2450" dirty="0" smtClean="0">
                    <a:solidFill>
                      <a:prstClr val="black"/>
                    </a:solidFill>
                  </a:rPr>
                  <a:t>We </a:t>
                </a:r>
                <a:r>
                  <a:rPr lang="en-US" sz="2450" dirty="0">
                    <a:solidFill>
                      <a:prstClr val="black"/>
                    </a:solidFill>
                  </a:rPr>
                  <a:t>use this same </a:t>
                </a:r>
                <a:r>
                  <a:rPr lang="en-US" sz="2450" dirty="0" smtClean="0">
                    <a:solidFill>
                      <a:prstClr val="black"/>
                    </a:solidFill>
                  </a:rPr>
                  <a:t>idea </a:t>
                </a:r>
                <a:r>
                  <a:rPr lang="en-US" sz="2450" dirty="0">
                    <a:solidFill>
                      <a:prstClr val="black"/>
                    </a:solidFill>
                  </a:rPr>
                  <a:t>for the complex </a:t>
                </a:r>
                <a:r>
                  <a:rPr lang="en-US" sz="2450" dirty="0" smtClean="0">
                    <a:solidFill>
                      <a:prstClr val="black"/>
                    </a:solidFill>
                  </a:rPr>
                  <a:t>power Function. In order to define </a:t>
                </a:r>
                <a:r>
                  <a:rPr lang="en-US" sz="2450" dirty="0">
                    <a:solidFill>
                      <a:prstClr val="black"/>
                    </a:solidFill>
                  </a:rPr>
                  <a:t>an inverse function for </a:t>
                </a:r>
                <a14:m>
                  <m:oMath xmlns:m="http://schemas.openxmlformats.org/officeDocument/2006/math">
                    <m:r>
                      <a:rPr lang="en-US" sz="2450" i="1" dirty="0">
                        <a:solidFill>
                          <a:prstClr val="black"/>
                        </a:solidFill>
                        <a:latin typeface="Cambria Math"/>
                      </a:rPr>
                      <m:t>𝑓</m:t>
                    </m:r>
                    <m:r>
                      <a:rPr lang="en-US" sz="2450" i="1" dirty="0">
                        <a:solidFill>
                          <a:prstClr val="black"/>
                        </a:solidFill>
                        <a:latin typeface="Cambria Math"/>
                      </a:rPr>
                      <m:t>(</m:t>
                    </m:r>
                    <m:r>
                      <a:rPr lang="en-US" sz="2450" i="1" dirty="0">
                        <a:solidFill>
                          <a:prstClr val="black"/>
                        </a:solidFill>
                        <a:latin typeface="Cambria Math"/>
                      </a:rPr>
                      <m:t>𝑧</m:t>
                    </m:r>
                    <m:r>
                      <a:rPr lang="en-US" sz="2450" i="1" dirty="0">
                        <a:solidFill>
                          <a:prstClr val="black"/>
                        </a:solidFill>
                        <a:latin typeface="Cambria Math"/>
                      </a:rPr>
                      <m:t>)=</m:t>
                    </m:r>
                    <m:sSup>
                      <m:sSupPr>
                        <m:ctrlPr>
                          <a:rPr lang="en-US" sz="2450" i="1" dirty="0">
                            <a:solidFill>
                              <a:prstClr val="black"/>
                            </a:solidFill>
                            <a:latin typeface="Cambria Math"/>
                          </a:rPr>
                        </m:ctrlPr>
                      </m:sSupPr>
                      <m:e>
                        <m:r>
                          <a:rPr lang="en-US" sz="2450" i="1" dirty="0">
                            <a:solidFill>
                              <a:prstClr val="black"/>
                            </a:solidFill>
                            <a:latin typeface="Cambria Math"/>
                          </a:rPr>
                          <m:t>𝑧</m:t>
                        </m:r>
                      </m:e>
                      <m:sup>
                        <m:r>
                          <a:rPr lang="en-US" sz="2450" i="1" dirty="0">
                            <a:solidFill>
                              <a:prstClr val="black"/>
                            </a:solidFill>
                            <a:latin typeface="Cambria Math"/>
                          </a:rPr>
                          <m:t>𝑛</m:t>
                        </m:r>
                      </m:sup>
                    </m:sSup>
                    <m:r>
                      <a:rPr lang="en-US" sz="2450" i="1" dirty="0">
                        <a:solidFill>
                          <a:prstClr val="black"/>
                        </a:solidFill>
                        <a:latin typeface="Cambria Math"/>
                      </a:rPr>
                      <m:t>, </m:t>
                    </m:r>
                    <m:r>
                      <a:rPr lang="en-US" sz="2450" i="1" dirty="0">
                        <a:solidFill>
                          <a:prstClr val="black"/>
                        </a:solidFill>
                        <a:latin typeface="Cambria Math"/>
                      </a:rPr>
                      <m:t>𝑛</m:t>
                    </m:r>
                    <m:r>
                      <a:rPr lang="en-US" sz="2450" i="1" dirty="0">
                        <a:solidFill>
                          <a:prstClr val="black"/>
                        </a:solidFill>
                        <a:latin typeface="Cambria Math"/>
                      </a:rPr>
                      <m:t> ≥ </m:t>
                    </m:r>
                    <m:r>
                      <a:rPr lang="en-US" sz="2450" i="1" dirty="0">
                        <a:solidFill>
                          <a:prstClr val="black"/>
                        </a:solidFill>
                        <a:latin typeface="Cambria Math"/>
                      </a:rPr>
                      <m:t>2</m:t>
                    </m:r>
                  </m:oMath>
                </a14:m>
                <a:r>
                  <a:rPr lang="en-US" sz="2450" dirty="0">
                    <a:solidFill>
                      <a:prstClr val="black"/>
                    </a:solidFill>
                  </a:rPr>
                  <a:t>, we must restrict the domain of </a:t>
                </a:r>
                <a14:m>
                  <m:oMath xmlns:m="http://schemas.openxmlformats.org/officeDocument/2006/math">
                    <m:r>
                      <a:rPr lang="en-US" sz="2450" i="1" dirty="0" smtClean="0">
                        <a:solidFill>
                          <a:prstClr val="black"/>
                        </a:solidFill>
                        <a:latin typeface="Cambria Math"/>
                      </a:rPr>
                      <m:t>𝑓</m:t>
                    </m:r>
                  </m:oMath>
                </a14:m>
                <a:r>
                  <a:rPr lang="en-US" sz="2450" i="1" dirty="0">
                    <a:solidFill>
                      <a:prstClr val="black"/>
                    </a:solidFill>
                  </a:rPr>
                  <a:t> </a:t>
                </a:r>
                <a:r>
                  <a:rPr lang="en-US" sz="2450" dirty="0">
                    <a:solidFill>
                      <a:prstClr val="black"/>
                    </a:solidFill>
                  </a:rPr>
                  <a:t>to a set on which </a:t>
                </a:r>
                <a14:m>
                  <m:oMath xmlns:m="http://schemas.openxmlformats.org/officeDocument/2006/math">
                    <m:r>
                      <a:rPr lang="en-US" sz="2450" i="1" dirty="0" smtClean="0">
                        <a:solidFill>
                          <a:prstClr val="black"/>
                        </a:solidFill>
                        <a:latin typeface="Cambria Math"/>
                      </a:rPr>
                      <m:t>𝑓</m:t>
                    </m:r>
                  </m:oMath>
                </a14:m>
                <a:r>
                  <a:rPr lang="en-US" sz="2450" i="1" dirty="0">
                    <a:solidFill>
                      <a:prstClr val="black"/>
                    </a:solidFill>
                  </a:rPr>
                  <a:t> </a:t>
                </a:r>
                <a:r>
                  <a:rPr lang="en-US" sz="2450" dirty="0">
                    <a:solidFill>
                      <a:prstClr val="black"/>
                    </a:solidFill>
                  </a:rPr>
                  <a:t>is a </a:t>
                </a:r>
                <a:r>
                  <a:rPr lang="en-US" sz="2450" dirty="0" smtClean="0">
                    <a:solidFill>
                      <a:prstClr val="black"/>
                    </a:solidFill>
                  </a:rPr>
                  <a:t>one-to-one function. </a:t>
                </a:r>
              </a:p>
            </p:txBody>
          </p:sp>
        </mc:Choice>
        <mc:Fallback xmlns="">
          <p:sp>
            <p:nvSpPr>
              <p:cNvPr id="2" name="object 2"/>
              <p:cNvSpPr txBox="1">
                <a:spLocks noRot="1" noChangeAspect="1" noMove="1" noResize="1" noEditPoints="1" noAdjustHandles="1" noChangeArrowheads="1" noChangeShapeType="1" noTextEdit="1"/>
              </p:cNvSpPr>
              <p:nvPr/>
            </p:nvSpPr>
            <p:spPr>
              <a:xfrm>
                <a:off x="228601" y="799033"/>
                <a:ext cx="11721922" cy="5723875"/>
              </a:xfrm>
              <a:prstGeom prst="rect">
                <a:avLst/>
              </a:prstGeom>
              <a:blipFill rotWithShape="1">
                <a:blip r:embed="rId2"/>
                <a:stretch>
                  <a:fillRect l="-1509" t="-1278" r="-1665" b="-23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object 3"/>
              <p:cNvSpPr txBox="1">
                <a:spLocks noGrp="1"/>
              </p:cNvSpPr>
              <p:nvPr>
                <p:ph type="title"/>
              </p:nvPr>
            </p:nvSpPr>
            <p:spPr>
              <a:xfrm>
                <a:off x="381000" y="93861"/>
                <a:ext cx="7496760" cy="689932"/>
              </a:xfrm>
              <a:prstGeom prst="rect">
                <a:avLst/>
              </a:prstGeom>
            </p:spPr>
            <p:txBody>
              <a:bodyPr vert="horz" wrap="square" lIns="0" tIns="12700" rIns="0" bIns="0" rtlCol="0">
                <a:spAutoFit/>
              </a:bodyPr>
              <a:lstStyle/>
              <a:p>
                <a:pPr marL="12700">
                  <a:lnSpc>
                    <a:spcPct val="100000"/>
                  </a:lnSpc>
                  <a:spcBef>
                    <a:spcPts val="100"/>
                  </a:spcBef>
                </a:pPr>
                <a:r>
                  <a:rPr lang="en-US" sz="4400" dirty="0" smtClean="0">
                    <a:latin typeface="+mn-lt"/>
                  </a:rPr>
                  <a:t>Inverse Functions of </a:t>
                </a:r>
                <a14:m>
                  <m:oMath xmlns:m="http://schemas.openxmlformats.org/officeDocument/2006/math">
                    <m:sSup>
                      <m:sSupPr>
                        <m:ctrlPr>
                          <a:rPr lang="ar-AE" sz="4400" i="1" dirty="0" smtClean="0">
                            <a:latin typeface="Cambria Math"/>
                          </a:rPr>
                        </m:ctrlPr>
                      </m:sSupPr>
                      <m:e>
                        <m:r>
                          <a:rPr lang="en-US" sz="4400" b="1" i="1" dirty="0" smtClean="0">
                            <a:latin typeface="Cambria Math"/>
                          </a:rPr>
                          <m:t>𝒛</m:t>
                        </m:r>
                      </m:e>
                      <m:sup>
                        <m:r>
                          <a:rPr lang="en-US" sz="4400" b="1" i="1" dirty="0" smtClean="0">
                            <a:latin typeface="Cambria Math"/>
                          </a:rPr>
                          <m:t>𝒏</m:t>
                        </m:r>
                      </m:sup>
                    </m:sSup>
                    <m:r>
                      <a:rPr lang="en-US" sz="4400" b="1" i="1" dirty="0" smtClean="0">
                        <a:latin typeface="Cambria Math"/>
                      </a:rPr>
                      <m:t>, </m:t>
                    </m:r>
                    <m:r>
                      <a:rPr lang="en-US" sz="4400" b="1" i="1" dirty="0" smtClean="0">
                        <a:latin typeface="Cambria Math"/>
                      </a:rPr>
                      <m:t>𝒏</m:t>
                    </m:r>
                    <m:r>
                      <a:rPr lang="en-US" sz="4400" b="1" i="1" dirty="0" smtClean="0">
                        <a:latin typeface="Cambria Math"/>
                        <a:ea typeface="Cambria Math"/>
                      </a:rPr>
                      <m:t>≥</m:t>
                    </m:r>
                    <m:r>
                      <a:rPr lang="en-US" sz="4400" b="1" i="1" dirty="0" smtClean="0">
                        <a:latin typeface="Cambria Math"/>
                      </a:rPr>
                      <m:t>𝟐</m:t>
                    </m:r>
                  </m:oMath>
                </a14:m>
                <a:endParaRPr sz="4800" baseline="27777" dirty="0">
                  <a:latin typeface="+mn-lt"/>
                  <a:cs typeface="DejaVu Sans"/>
                </a:endParaRPr>
              </a:p>
            </p:txBody>
          </p:sp>
        </mc:Choice>
        <mc:Fallback xmlns="">
          <p:sp>
            <p:nvSpPr>
              <p:cNvPr id="3" name="object 3"/>
              <p:cNvSpPr txBox="1">
                <a:spLocks noGrp="1" noRot="1" noChangeAspect="1" noMove="1" noResize="1" noEditPoints="1" noAdjustHandles="1" noChangeArrowheads="1" noChangeShapeType="1" noTextEdit="1"/>
              </p:cNvSpPr>
              <p:nvPr>
                <p:ph type="title"/>
              </p:nvPr>
            </p:nvSpPr>
            <p:spPr>
              <a:xfrm>
                <a:off x="381000" y="93861"/>
                <a:ext cx="7496760" cy="689932"/>
              </a:xfrm>
              <a:prstGeom prst="rect">
                <a:avLst/>
              </a:prstGeom>
              <a:blipFill rotWithShape="1">
                <a:blip r:embed="rId3"/>
                <a:stretch>
                  <a:fillRect l="-4394" t="-21930" b="-47368"/>
                </a:stretch>
              </a:blipFill>
            </p:spPr>
            <p:txBody>
              <a:bodyPr/>
              <a:lstStyle/>
              <a:p>
                <a:r>
                  <a:rPr lang="en-US">
                    <a:noFill/>
                  </a:rPr>
                  <a:t> </a:t>
                </a:r>
              </a:p>
            </p:txBody>
          </p:sp>
        </mc:Fallback>
      </mc:AlternateContent>
    </p:spTree>
    <p:extLst>
      <p:ext uri="{BB962C8B-B14F-4D97-AF65-F5344CB8AC3E}">
        <p14:creationId xmlns:p14="http://schemas.microsoft.com/office/powerpoint/2010/main" val="25404536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690130" y="221248"/>
            <a:ext cx="10515600" cy="446825"/>
          </a:xfrm>
        </p:spPr>
        <p:txBody>
          <a:bodyPr>
            <a:noAutofit/>
          </a:bodyPr>
          <a:lstStyle/>
          <a:p>
            <a:r>
              <a:rPr lang="en-US" sz="3200" b="1" dirty="0">
                <a:solidFill>
                  <a:srgbClr val="0070C0"/>
                </a:solidFill>
                <a:latin typeface="+mn-lt"/>
              </a:rPr>
              <a:t>Example:</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 xmlns:a16="http://schemas.microsoft.com/office/drawing/2014/main" id="{02D95B8B-7CC3-4D36-B278-3508008ECD52}"/>
                  </a:ext>
                </a:extLst>
              </p:cNvPr>
              <p:cNvSpPr/>
              <p:nvPr/>
            </p:nvSpPr>
            <p:spPr>
              <a:xfrm>
                <a:off x="2386406" y="221248"/>
                <a:ext cx="9606811" cy="839332"/>
              </a:xfrm>
              <a:prstGeom prst="rect">
                <a:avLst/>
              </a:prstGeom>
            </p:spPr>
            <p:txBody>
              <a:bodyPr wrap="square">
                <a:spAutoFit/>
              </a:bodyPr>
              <a:lstStyle/>
              <a:p>
                <a:r>
                  <a:rPr lang="en-US" sz="2400" dirty="0">
                    <a:solidFill>
                      <a:prstClr val="black"/>
                    </a:solidFill>
                  </a:rPr>
                  <a:t>Verify that the function </a:t>
                </a:r>
                <a14:m>
                  <m:oMath xmlns:m="http://schemas.openxmlformats.org/officeDocument/2006/math">
                    <m:r>
                      <a:rPr lang="en-US" sz="2400" i="1" dirty="0" smtClean="0">
                        <a:solidFill>
                          <a:prstClr val="black"/>
                        </a:solidFill>
                        <a:latin typeface="Cambria Math"/>
                      </a:rPr>
                      <m:t>𝑢</m:t>
                    </m:r>
                    <m:d>
                      <m:dPr>
                        <m:ctrlPr>
                          <a:rPr lang="en-US" sz="2400" i="1" dirty="0" smtClean="0">
                            <a:solidFill>
                              <a:prstClr val="black"/>
                            </a:solidFill>
                            <a:latin typeface="Cambria Math"/>
                          </a:rPr>
                        </m:ctrlPr>
                      </m:dPr>
                      <m:e>
                        <m:r>
                          <a:rPr lang="en-US" sz="2400" i="1" dirty="0" smtClean="0">
                            <a:solidFill>
                              <a:prstClr val="black"/>
                            </a:solidFill>
                            <a:latin typeface="Cambria Math"/>
                          </a:rPr>
                          <m:t>𝑥</m:t>
                        </m:r>
                        <m:r>
                          <a:rPr lang="en-US" sz="2400" i="1" dirty="0" smtClean="0">
                            <a:solidFill>
                              <a:prstClr val="black"/>
                            </a:solidFill>
                            <a:latin typeface="Cambria Math"/>
                          </a:rPr>
                          <m:t>, </m:t>
                        </m:r>
                        <m:r>
                          <a:rPr lang="en-US" sz="2400" i="1" dirty="0" smtClean="0">
                            <a:solidFill>
                              <a:prstClr val="black"/>
                            </a:solidFill>
                            <a:latin typeface="Cambria Math"/>
                          </a:rPr>
                          <m:t>𝑦</m:t>
                        </m:r>
                      </m:e>
                    </m:d>
                    <m:r>
                      <a:rPr lang="en-US" sz="2400" i="1" dirty="0" smtClean="0">
                        <a:solidFill>
                          <a:prstClr val="black"/>
                        </a:solidFill>
                        <a:latin typeface="Cambria Math"/>
                      </a:rPr>
                      <m:t>=</m:t>
                    </m:r>
                    <m:sSup>
                      <m:sSupPr>
                        <m:ctrlPr>
                          <a:rPr lang="en-US" sz="2400" i="1" dirty="0" smtClean="0">
                            <a:solidFill>
                              <a:prstClr val="black"/>
                            </a:solidFill>
                            <a:latin typeface="Cambria Math"/>
                          </a:rPr>
                        </m:ctrlPr>
                      </m:sSupPr>
                      <m:e>
                        <m:r>
                          <a:rPr lang="en-US" sz="2400" i="1" dirty="0" smtClean="0">
                            <a:solidFill>
                              <a:prstClr val="black"/>
                            </a:solidFill>
                            <a:latin typeface="Cambria Math"/>
                          </a:rPr>
                          <m:t>𝑥</m:t>
                        </m:r>
                      </m:e>
                      <m:sup>
                        <m:r>
                          <a:rPr lang="en-US" sz="2400" i="1" dirty="0" smtClean="0">
                            <a:solidFill>
                              <a:prstClr val="black"/>
                            </a:solidFill>
                            <a:latin typeface="Cambria Math"/>
                          </a:rPr>
                          <m:t>3</m:t>
                        </m:r>
                      </m:sup>
                    </m:sSup>
                    <m:r>
                      <a:rPr lang="en-US" sz="2400" i="1" dirty="0" smtClean="0">
                        <a:solidFill>
                          <a:prstClr val="black"/>
                        </a:solidFill>
                        <a:latin typeface="Cambria Math"/>
                      </a:rPr>
                      <m:t>−3</m:t>
                    </m:r>
                    <m:r>
                      <a:rPr lang="en-US" sz="2400" i="1" dirty="0" smtClean="0">
                        <a:solidFill>
                          <a:prstClr val="black"/>
                        </a:solidFill>
                        <a:latin typeface="Cambria Math"/>
                      </a:rPr>
                      <m:t>𝑥</m:t>
                    </m:r>
                    <m:sSup>
                      <m:sSupPr>
                        <m:ctrlPr>
                          <a:rPr lang="en-US" sz="2400" i="1" dirty="0" smtClean="0">
                            <a:solidFill>
                              <a:prstClr val="black"/>
                            </a:solidFill>
                            <a:latin typeface="Cambria Math"/>
                          </a:rPr>
                        </m:ctrlPr>
                      </m:sSupPr>
                      <m:e>
                        <m:r>
                          <a:rPr lang="en-US" sz="2400" i="1" dirty="0" smtClean="0">
                            <a:solidFill>
                              <a:prstClr val="black"/>
                            </a:solidFill>
                            <a:latin typeface="Cambria Math"/>
                          </a:rPr>
                          <m:t>𝑦</m:t>
                        </m:r>
                      </m:e>
                      <m:sup>
                        <m:r>
                          <a:rPr lang="en-US" sz="2400" i="1" dirty="0" smtClean="0">
                            <a:solidFill>
                              <a:prstClr val="black"/>
                            </a:solidFill>
                            <a:latin typeface="Cambria Math"/>
                          </a:rPr>
                          <m:t>2</m:t>
                        </m:r>
                      </m:sup>
                    </m:sSup>
                    <m:r>
                      <a:rPr lang="en-US" sz="2400" i="1" dirty="0" smtClean="0">
                        <a:solidFill>
                          <a:prstClr val="black"/>
                        </a:solidFill>
                        <a:latin typeface="Cambria Math"/>
                      </a:rPr>
                      <m:t>−5</m:t>
                    </m:r>
                    <m:r>
                      <a:rPr lang="en-US" sz="2400" i="1" dirty="0" smtClean="0">
                        <a:solidFill>
                          <a:prstClr val="black"/>
                        </a:solidFill>
                        <a:latin typeface="Cambria Math"/>
                      </a:rPr>
                      <m:t>𝑦</m:t>
                    </m:r>
                    <m:r>
                      <a:rPr lang="en-US" sz="2400" i="1" dirty="0" smtClean="0">
                        <a:solidFill>
                          <a:prstClr val="black"/>
                        </a:solidFill>
                        <a:latin typeface="Cambria Math"/>
                      </a:rPr>
                      <m:t> </m:t>
                    </m:r>
                  </m:oMath>
                </a14:m>
                <a:r>
                  <a:rPr lang="en-US" sz="2400" dirty="0">
                    <a:solidFill>
                      <a:prstClr val="black"/>
                    </a:solidFill>
                  </a:rPr>
                  <a:t>is harmonic in the entire complex plane. Moreover, determine the harmonic conjugate function of </a:t>
                </a:r>
                <a14:m>
                  <m:oMath xmlns:m="http://schemas.openxmlformats.org/officeDocument/2006/math">
                    <m:r>
                      <a:rPr lang="en-US" sz="2400" i="1" dirty="0" smtClean="0">
                        <a:solidFill>
                          <a:prstClr val="black"/>
                        </a:solidFill>
                        <a:latin typeface="Cambria Math"/>
                      </a:rPr>
                      <m:t>𝑢</m:t>
                    </m:r>
                    <m:r>
                      <a:rPr lang="en-US" sz="2400" i="1" dirty="0" smtClean="0">
                        <a:solidFill>
                          <a:prstClr val="black"/>
                        </a:solidFill>
                        <a:latin typeface="Cambria Math"/>
                      </a:rPr>
                      <m:t>.</m:t>
                    </m:r>
                  </m:oMath>
                </a14:m>
                <a:endParaRPr lang="en-US" sz="2400" dirty="0">
                  <a:solidFill>
                    <a:prstClr val="black"/>
                  </a:solidFill>
                </a:endParaRPr>
              </a:p>
            </p:txBody>
          </p:sp>
        </mc:Choice>
        <mc:Fallback xmlns="">
          <p:sp>
            <p:nvSpPr>
              <p:cNvPr id="4" name="Rectangle 3">
                <a:extLst>
                  <a:ext uri="{FF2B5EF4-FFF2-40B4-BE49-F238E27FC236}">
                    <a16:creationId xmlns:a16="http://schemas.microsoft.com/office/drawing/2014/main" xmlns:a14="http://schemas.microsoft.com/office/drawing/2010/main" xmlns="" id="{02D95B8B-7CC3-4D36-B278-3508008ECD52}"/>
                  </a:ext>
                </a:extLst>
              </p:cNvPr>
              <p:cNvSpPr>
                <a:spLocks noRot="1" noChangeAspect="1" noMove="1" noResize="1" noEditPoints="1" noAdjustHandles="1" noChangeArrowheads="1" noChangeShapeType="1" noTextEdit="1"/>
              </p:cNvSpPr>
              <p:nvPr/>
            </p:nvSpPr>
            <p:spPr>
              <a:xfrm>
                <a:off x="2386406" y="221248"/>
                <a:ext cx="9606811" cy="839332"/>
              </a:xfrm>
              <a:prstGeom prst="rect">
                <a:avLst/>
              </a:prstGeom>
              <a:blipFill rotWithShape="1">
                <a:blip r:embed="rId2"/>
                <a:stretch>
                  <a:fillRect l="-952" t="-4348" r="-444" b="-15217"/>
                </a:stretch>
              </a:blipFill>
            </p:spPr>
            <p:txBody>
              <a:bodyPr/>
              <a:lstStyle/>
              <a:p>
                <a:r>
                  <a:rPr lang="en-US">
                    <a:noFill/>
                  </a:rPr>
                  <a:t> </a:t>
                </a:r>
              </a:p>
            </p:txBody>
          </p:sp>
        </mc:Fallback>
      </mc:AlternateContent>
      <p:pic>
        <p:nvPicPr>
          <p:cNvPr id="3" name="Picture 2">
            <a:extLst>
              <a:ext uri="{FF2B5EF4-FFF2-40B4-BE49-F238E27FC236}">
                <a16:creationId xmlns="" xmlns:a16="http://schemas.microsoft.com/office/drawing/2014/main" id="{54C51A60-ABF8-4E3F-98E1-EB3D4768A1A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860817" y="1155618"/>
            <a:ext cx="10515599" cy="5423355"/>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561960" y="914400"/>
              <a:ext cx="11525760" cy="5915160"/>
            </p14:xfrm>
          </p:contentPart>
        </mc:Choice>
        <mc:Fallback xmlns="">
          <p:pic>
            <p:nvPicPr>
              <p:cNvPr id="5" name="Ink 4"/>
              <p:cNvPicPr/>
              <p:nvPr/>
            </p:nvPicPr>
            <p:blipFill>
              <a:blip r:embed="rId6"/>
              <a:stretch>
                <a:fillRect/>
              </a:stretch>
            </p:blipFill>
            <p:spPr>
              <a:xfrm>
                <a:off x="552600" y="905040"/>
                <a:ext cx="11544480" cy="5933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162000" y="3676680"/>
              <a:ext cx="11944800" cy="3009960"/>
            </p14:xfrm>
          </p:contentPart>
        </mc:Choice>
        <mc:Fallback xmlns="">
          <p:pic>
            <p:nvPicPr>
              <p:cNvPr id="6" name="Ink 5"/>
              <p:cNvPicPr/>
              <p:nvPr/>
            </p:nvPicPr>
            <p:blipFill>
              <a:blip r:embed="rId8"/>
              <a:stretch>
                <a:fillRect/>
              </a:stretch>
            </p:blipFill>
            <p:spPr>
              <a:xfrm>
                <a:off x="152640" y="3667320"/>
                <a:ext cx="11963520" cy="3028680"/>
              </a:xfrm>
              <a:prstGeom prst="rect">
                <a:avLst/>
              </a:prstGeom>
            </p:spPr>
          </p:pic>
        </mc:Fallback>
      </mc:AlternateContent>
    </p:spTree>
    <p:extLst>
      <p:ext uri="{BB962C8B-B14F-4D97-AF65-F5344CB8AC3E}">
        <p14:creationId xmlns:p14="http://schemas.microsoft.com/office/powerpoint/2010/main" val="41689229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905000" y="758986"/>
            <a:ext cx="8610599" cy="5040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98617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209800" y="762000"/>
            <a:ext cx="7848600" cy="4903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12555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705679" y="322716"/>
            <a:ext cx="10515600" cy="546466"/>
          </a:xfrm>
        </p:spPr>
        <p:txBody>
          <a:bodyPr>
            <a:normAutofit fontScale="90000"/>
          </a:bodyPr>
          <a:lstStyle/>
          <a:p>
            <a:r>
              <a:rPr lang="en-US" b="1" dirty="0">
                <a:solidFill>
                  <a:srgbClr val="0070C0"/>
                </a:solidFill>
                <a:latin typeface="+mn-lt"/>
              </a:rPr>
              <a:t>Linear Mappings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76351EB-9639-4374-BB0D-1B602A822616}"/>
                  </a:ext>
                </a:extLst>
              </p:cNvPr>
              <p:cNvSpPr>
                <a:spLocks noGrp="1"/>
              </p:cNvSpPr>
              <p:nvPr>
                <p:ph idx="1"/>
              </p:nvPr>
            </p:nvSpPr>
            <p:spPr>
              <a:xfrm>
                <a:off x="694108" y="1025449"/>
                <a:ext cx="11208025" cy="4931259"/>
              </a:xfrm>
            </p:spPr>
            <p:txBody>
              <a:bodyPr>
                <a:noAutofit/>
              </a:bodyPr>
              <a:lstStyle/>
              <a:p>
                <a:r>
                  <a:rPr lang="en-US" sz="2700" dirty="0"/>
                  <a:t>Recall that a real function of the form </a:t>
                </a:r>
                <a14:m>
                  <m:oMath xmlns:m="http://schemas.openxmlformats.org/officeDocument/2006/math">
                    <m:r>
                      <a:rPr lang="en-US" sz="2700" i="1" dirty="0" smtClean="0">
                        <a:latin typeface="Cambria Math"/>
                      </a:rPr>
                      <m:t>𝑓</m:t>
                    </m:r>
                    <m:r>
                      <a:rPr lang="en-US" sz="2700" i="1" dirty="0" smtClean="0">
                        <a:latin typeface="Cambria Math"/>
                      </a:rPr>
                      <m:t>(</m:t>
                    </m:r>
                    <m:r>
                      <a:rPr lang="en-US" sz="2700" i="1" dirty="0" smtClean="0">
                        <a:latin typeface="Cambria Math"/>
                      </a:rPr>
                      <m:t>𝑥</m:t>
                    </m:r>
                    <m:r>
                      <a:rPr lang="en-US" sz="2700" i="1" dirty="0" smtClean="0">
                        <a:latin typeface="Cambria Math"/>
                      </a:rPr>
                      <m:t>)=</m:t>
                    </m:r>
                    <m:r>
                      <a:rPr lang="en-US" sz="2700" i="1" dirty="0" err="1" smtClean="0">
                        <a:latin typeface="Cambria Math"/>
                      </a:rPr>
                      <m:t>𝑎𝑥</m:t>
                    </m:r>
                    <m:r>
                      <a:rPr lang="en-US" sz="2700" i="1" dirty="0" err="1" smtClean="0">
                        <a:latin typeface="Cambria Math"/>
                      </a:rPr>
                      <m:t>+</m:t>
                    </m:r>
                    <m:r>
                      <a:rPr lang="en-US" sz="2700" i="1" dirty="0" err="1" smtClean="0">
                        <a:latin typeface="Cambria Math"/>
                      </a:rPr>
                      <m:t>𝑏</m:t>
                    </m:r>
                    <m:r>
                      <a:rPr lang="en-US" sz="2700" i="1" dirty="0" smtClean="0">
                        <a:latin typeface="Cambria Math"/>
                      </a:rPr>
                      <m:t> </m:t>
                    </m:r>
                  </m:oMath>
                </a14:m>
                <a:r>
                  <a:rPr lang="en-US" sz="2700" dirty="0"/>
                  <a:t>where </a:t>
                </a:r>
                <a14:m>
                  <m:oMath xmlns:m="http://schemas.openxmlformats.org/officeDocument/2006/math">
                    <m:r>
                      <a:rPr lang="en-US" sz="2700" i="1" dirty="0" smtClean="0">
                        <a:latin typeface="Cambria Math"/>
                      </a:rPr>
                      <m:t>𝑎</m:t>
                    </m:r>
                  </m:oMath>
                </a14:m>
                <a:r>
                  <a:rPr lang="en-US" sz="2700" i="1" dirty="0"/>
                  <a:t> </a:t>
                </a:r>
                <a:r>
                  <a:rPr lang="en-US" sz="2700" dirty="0"/>
                  <a:t>and </a:t>
                </a:r>
                <a14:m>
                  <m:oMath xmlns:m="http://schemas.openxmlformats.org/officeDocument/2006/math">
                    <m:r>
                      <a:rPr lang="en-US" sz="2700" i="1" dirty="0" smtClean="0">
                        <a:latin typeface="Cambria Math"/>
                      </a:rPr>
                      <m:t>𝑏</m:t>
                    </m:r>
                  </m:oMath>
                </a14:m>
                <a:r>
                  <a:rPr lang="en-US" sz="2700" i="1" dirty="0"/>
                  <a:t> </a:t>
                </a:r>
                <a:r>
                  <a:rPr lang="en-US" sz="2700" dirty="0"/>
                  <a:t>are any </a:t>
                </a:r>
                <a:r>
                  <a:rPr lang="en-US" sz="2700" i="1" dirty="0"/>
                  <a:t>real </a:t>
                </a:r>
                <a:r>
                  <a:rPr lang="en-US" sz="2700" dirty="0"/>
                  <a:t>constants is called a linear function. </a:t>
                </a:r>
              </a:p>
              <a:p>
                <a:r>
                  <a:rPr lang="en-US" sz="2700" dirty="0"/>
                  <a:t>Keeping in view the similarities between real and complex analysis, we define a </a:t>
                </a:r>
                <a:r>
                  <a:rPr lang="en-US" sz="2700" b="1" dirty="0"/>
                  <a:t>complex linear function </a:t>
                </a:r>
                <a:r>
                  <a:rPr lang="en-US" sz="2700" dirty="0"/>
                  <a:t>to be a function of the form </a:t>
                </a:r>
                <a14:m>
                  <m:oMath xmlns:m="http://schemas.openxmlformats.org/officeDocument/2006/math">
                    <m:r>
                      <a:rPr lang="en-US" sz="2700" i="1" dirty="0" smtClean="0">
                        <a:latin typeface="Cambria Math"/>
                      </a:rPr>
                      <m:t>𝑓</m:t>
                    </m:r>
                    <m:r>
                      <a:rPr lang="en-US" sz="2700" i="1" dirty="0" smtClean="0">
                        <a:latin typeface="Cambria Math"/>
                      </a:rPr>
                      <m:t>(</m:t>
                    </m:r>
                    <m:r>
                      <a:rPr lang="en-US" sz="2700" i="1" dirty="0" smtClean="0">
                        <a:latin typeface="Cambria Math"/>
                      </a:rPr>
                      <m:t>𝑧</m:t>
                    </m:r>
                    <m:r>
                      <a:rPr lang="en-US" sz="2700" i="1" dirty="0" smtClean="0">
                        <a:latin typeface="Cambria Math"/>
                      </a:rPr>
                      <m:t>)=</m:t>
                    </m:r>
                    <m:r>
                      <a:rPr lang="en-US" sz="2700" i="1" dirty="0" err="1" smtClean="0">
                        <a:latin typeface="Cambria Math"/>
                      </a:rPr>
                      <m:t>𝑎𝑧</m:t>
                    </m:r>
                    <m:r>
                      <a:rPr lang="en-US" sz="2700" i="1" dirty="0" err="1" smtClean="0">
                        <a:latin typeface="Cambria Math"/>
                      </a:rPr>
                      <m:t>+</m:t>
                    </m:r>
                    <m:r>
                      <a:rPr lang="en-US" sz="2700" i="1" dirty="0" err="1" smtClean="0">
                        <a:latin typeface="Cambria Math"/>
                      </a:rPr>
                      <m:t>𝑏</m:t>
                    </m:r>
                  </m:oMath>
                </a14:m>
                <a:r>
                  <a:rPr lang="en-US" sz="2700" i="1" dirty="0"/>
                  <a:t> </a:t>
                </a:r>
                <a:r>
                  <a:rPr lang="en-US" sz="2700" dirty="0"/>
                  <a:t>where </a:t>
                </a:r>
                <a14:m>
                  <m:oMath xmlns:m="http://schemas.openxmlformats.org/officeDocument/2006/math">
                    <m:r>
                      <a:rPr lang="en-US" sz="2700" i="1" dirty="0" smtClean="0">
                        <a:latin typeface="Cambria Math"/>
                      </a:rPr>
                      <m:t>𝑎</m:t>
                    </m:r>
                  </m:oMath>
                </a14:m>
                <a:r>
                  <a:rPr lang="en-US" sz="2700" i="1" dirty="0"/>
                  <a:t> </a:t>
                </a:r>
                <a:r>
                  <a:rPr lang="en-US" sz="2700" dirty="0"/>
                  <a:t>and </a:t>
                </a:r>
                <a14:m>
                  <m:oMath xmlns:m="http://schemas.openxmlformats.org/officeDocument/2006/math">
                    <m:r>
                      <a:rPr lang="en-US" sz="2700" i="1" dirty="0" smtClean="0">
                        <a:latin typeface="Cambria Math"/>
                      </a:rPr>
                      <m:t>𝑏</m:t>
                    </m:r>
                  </m:oMath>
                </a14:m>
                <a:r>
                  <a:rPr lang="en-US" sz="2700" i="1" dirty="0"/>
                  <a:t> </a:t>
                </a:r>
                <a:r>
                  <a:rPr lang="en-US" sz="2700" dirty="0"/>
                  <a:t>are any </a:t>
                </a:r>
                <a:r>
                  <a:rPr lang="en-US" sz="2700" b="1" dirty="0"/>
                  <a:t>complex constants</a:t>
                </a:r>
                <a:r>
                  <a:rPr lang="en-US" sz="2700" dirty="0"/>
                  <a:t>. </a:t>
                </a:r>
              </a:p>
              <a:p>
                <a:r>
                  <a:rPr lang="en-US" sz="2700" dirty="0"/>
                  <a:t>Before looking at a general complex linear mapping  </a:t>
                </a:r>
                <a14:m>
                  <m:oMath xmlns:m="http://schemas.openxmlformats.org/officeDocument/2006/math">
                    <m:r>
                      <a:rPr lang="en-US" sz="2700" i="1" dirty="0">
                        <a:latin typeface="Cambria Math"/>
                      </a:rPr>
                      <m:t>𝑓</m:t>
                    </m:r>
                    <m:d>
                      <m:dPr>
                        <m:ctrlPr>
                          <a:rPr lang="en-US" sz="2700" i="1" dirty="0">
                            <a:latin typeface="Cambria Math"/>
                          </a:rPr>
                        </m:ctrlPr>
                      </m:dPr>
                      <m:e>
                        <m:r>
                          <a:rPr lang="en-US" sz="2700" i="1" dirty="0">
                            <a:latin typeface="Cambria Math"/>
                          </a:rPr>
                          <m:t>𝑧</m:t>
                        </m:r>
                      </m:e>
                    </m:d>
                    <m:r>
                      <a:rPr lang="en-US" sz="2700" i="1" dirty="0">
                        <a:latin typeface="Cambria Math"/>
                      </a:rPr>
                      <m:t>=</m:t>
                    </m:r>
                    <m:r>
                      <a:rPr lang="en-US" sz="2700" i="1" dirty="0" err="1">
                        <a:latin typeface="Cambria Math"/>
                      </a:rPr>
                      <m:t>𝑎𝑧</m:t>
                    </m:r>
                    <m:r>
                      <a:rPr lang="en-US" sz="2700" i="1" dirty="0" err="1">
                        <a:latin typeface="Cambria Math"/>
                      </a:rPr>
                      <m:t>+</m:t>
                    </m:r>
                    <m:r>
                      <a:rPr lang="en-US" sz="2700" i="1" dirty="0" err="1">
                        <a:latin typeface="Cambria Math"/>
                      </a:rPr>
                      <m:t>𝑏</m:t>
                    </m:r>
                    <m:r>
                      <a:rPr lang="en-US" sz="2700" b="0" i="1" dirty="0" smtClean="0">
                        <a:latin typeface="Cambria Math"/>
                      </a:rPr>
                      <m:t>,</m:t>
                    </m:r>
                  </m:oMath>
                </a14:m>
                <a:r>
                  <a:rPr lang="en-US" sz="2700" dirty="0"/>
                  <a:t> we investigate three special types of linear mappings called translations, rotations, and magnifications, because every non-constant complex linear mapping can be described as a composition of these three mappings.</a:t>
                </a:r>
                <a:endParaRPr lang="en-US" sz="2700" i="1" dirty="0"/>
              </a:p>
            </p:txBody>
          </p:sp>
        </mc:Choice>
        <mc:Fallback xmlns="">
          <p:sp>
            <p:nvSpPr>
              <p:cNvPr id="3" name="Content Placeholder 2">
                <a:extLst>
                  <a:ext uri="{FF2B5EF4-FFF2-40B4-BE49-F238E27FC236}">
                    <a16:creationId xmlns="" xmlns:a16="http://schemas.microsoft.com/office/drawing/2014/main" xmlns:a14="http://schemas.microsoft.com/office/drawing/2010/main" id="{A76351EB-9639-4374-BB0D-1B602A822616}"/>
                  </a:ext>
                </a:extLst>
              </p:cNvPr>
              <p:cNvSpPr>
                <a:spLocks noGrp="1" noRot="1" noChangeAspect="1" noMove="1" noResize="1" noEditPoints="1" noAdjustHandles="1" noChangeArrowheads="1" noChangeShapeType="1" noTextEdit="1"/>
              </p:cNvSpPr>
              <p:nvPr>
                <p:ph idx="1"/>
              </p:nvPr>
            </p:nvSpPr>
            <p:spPr>
              <a:xfrm>
                <a:off x="694108" y="1025449"/>
                <a:ext cx="11208025" cy="4931259"/>
              </a:xfrm>
              <a:blipFill rotWithShape="1">
                <a:blip r:embed="rId2"/>
                <a:stretch>
                  <a:fillRect l="-925" t="-1854" r="-1306"/>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314960" y="4572000"/>
              <a:ext cx="7801200" cy="2009880"/>
            </p14:xfrm>
          </p:contentPart>
        </mc:Choice>
        <mc:Fallback xmlns="">
          <p:pic>
            <p:nvPicPr>
              <p:cNvPr id="4" name="Ink 3"/>
              <p:cNvPicPr/>
              <p:nvPr/>
            </p:nvPicPr>
            <p:blipFill>
              <a:blip r:embed="rId4"/>
              <a:stretch>
                <a:fillRect/>
              </a:stretch>
            </p:blipFill>
            <p:spPr>
              <a:xfrm>
                <a:off x="4305600" y="4562640"/>
                <a:ext cx="7819920" cy="2028600"/>
              </a:xfrm>
              <a:prstGeom prst="rect">
                <a:avLst/>
              </a:prstGeom>
            </p:spPr>
          </p:pic>
        </mc:Fallback>
      </mc:AlternateContent>
    </p:spTree>
    <p:extLst>
      <p:ext uri="{BB962C8B-B14F-4D97-AF65-F5344CB8AC3E}">
        <p14:creationId xmlns:p14="http://schemas.microsoft.com/office/powerpoint/2010/main" val="16879756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705679" y="322716"/>
            <a:ext cx="10515600" cy="546466"/>
          </a:xfrm>
        </p:spPr>
        <p:txBody>
          <a:bodyPr>
            <a:normAutofit fontScale="90000"/>
          </a:bodyPr>
          <a:lstStyle/>
          <a:p>
            <a:r>
              <a:rPr lang="en-US" b="1" dirty="0">
                <a:solidFill>
                  <a:srgbClr val="0070C0"/>
                </a:solidFill>
                <a:latin typeface="+mn-lt"/>
              </a:rPr>
              <a:t>Translations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76351EB-9639-4374-BB0D-1B602A822616}"/>
                  </a:ext>
                </a:extLst>
              </p:cNvPr>
              <p:cNvSpPr>
                <a:spLocks noGrp="1"/>
              </p:cNvSpPr>
              <p:nvPr>
                <p:ph idx="1"/>
              </p:nvPr>
            </p:nvSpPr>
            <p:spPr>
              <a:xfrm>
                <a:off x="682233" y="882945"/>
                <a:ext cx="11208025" cy="4931259"/>
              </a:xfrm>
            </p:spPr>
            <p:txBody>
              <a:bodyPr>
                <a:noAutofit/>
              </a:bodyPr>
              <a:lstStyle/>
              <a:p>
                <a:pPr marL="0" indent="0">
                  <a:buNone/>
                </a:pPr>
                <a:r>
                  <a:rPr lang="en-US" sz="2400" dirty="0"/>
                  <a:t>A complex linear function </a:t>
                </a:r>
              </a:p>
              <a:p>
                <a:pPr marL="0" indent="0">
                  <a:buNone/>
                </a:pPr>
                <a14:m>
                  <m:oMathPara xmlns:m="http://schemas.openxmlformats.org/officeDocument/2006/math">
                    <m:oMathParaPr>
                      <m:jc m:val="centerGroup"/>
                    </m:oMathParaPr>
                    <m:oMath xmlns:m="http://schemas.openxmlformats.org/officeDocument/2006/math">
                      <m:r>
                        <a:rPr lang="pl-PL" sz="2400" i="1" dirty="0" smtClean="0">
                          <a:solidFill>
                            <a:srgbClr val="0070C0"/>
                          </a:solidFill>
                          <a:latin typeface="Cambria Math"/>
                        </a:rPr>
                        <m:t>𝑇</m:t>
                      </m:r>
                      <m:r>
                        <a:rPr lang="pl-PL" sz="2400" i="1" dirty="0" smtClean="0">
                          <a:solidFill>
                            <a:srgbClr val="0070C0"/>
                          </a:solidFill>
                          <a:latin typeface="Cambria Math"/>
                        </a:rPr>
                        <m:t>(</m:t>
                      </m:r>
                      <m:r>
                        <a:rPr lang="pl-PL" sz="2400" i="1" dirty="0" smtClean="0">
                          <a:solidFill>
                            <a:srgbClr val="0070C0"/>
                          </a:solidFill>
                          <a:latin typeface="Cambria Math"/>
                        </a:rPr>
                        <m:t>𝑧</m:t>
                      </m:r>
                      <m:r>
                        <a:rPr lang="pl-PL" sz="2400" i="1" dirty="0">
                          <a:solidFill>
                            <a:srgbClr val="0070C0"/>
                          </a:solidFill>
                          <a:latin typeface="Cambria Math"/>
                        </a:rPr>
                        <m:t>)=</m:t>
                      </m:r>
                      <m:r>
                        <a:rPr lang="pl-PL" sz="2400" i="1" dirty="0">
                          <a:solidFill>
                            <a:srgbClr val="0070C0"/>
                          </a:solidFill>
                          <a:latin typeface="Cambria Math"/>
                        </a:rPr>
                        <m:t>𝑧</m:t>
                      </m:r>
                      <m:r>
                        <a:rPr lang="pl-PL" sz="2400" i="1" dirty="0">
                          <a:solidFill>
                            <a:srgbClr val="0070C0"/>
                          </a:solidFill>
                          <a:latin typeface="Cambria Math"/>
                        </a:rPr>
                        <m:t>+</m:t>
                      </m:r>
                      <m:r>
                        <a:rPr lang="pl-PL" sz="2400" i="1" dirty="0">
                          <a:solidFill>
                            <a:srgbClr val="0070C0"/>
                          </a:solidFill>
                          <a:latin typeface="Cambria Math"/>
                        </a:rPr>
                        <m:t>𝑏</m:t>
                      </m:r>
                      <m:r>
                        <a:rPr lang="pl-PL" sz="2400" i="1" dirty="0">
                          <a:solidFill>
                            <a:srgbClr val="0070C0"/>
                          </a:solidFill>
                          <a:latin typeface="Cambria Math"/>
                        </a:rPr>
                        <m:t>,  </m:t>
                      </m:r>
                      <m:r>
                        <a:rPr lang="pl-PL" sz="2400" i="1" dirty="0">
                          <a:solidFill>
                            <a:srgbClr val="0070C0"/>
                          </a:solidFill>
                          <a:latin typeface="Cambria Math"/>
                        </a:rPr>
                        <m:t>𝑏</m:t>
                      </m:r>
                      <m:r>
                        <a:rPr lang="pl-PL" sz="2400" i="1" dirty="0">
                          <a:solidFill>
                            <a:srgbClr val="0070C0"/>
                          </a:solidFill>
                          <a:latin typeface="Cambria Math"/>
                        </a:rPr>
                        <m:t> ≠ </m:t>
                      </m:r>
                      <m:r>
                        <a:rPr lang="pl-PL" sz="2400" i="1" dirty="0">
                          <a:solidFill>
                            <a:srgbClr val="0070C0"/>
                          </a:solidFill>
                          <a:latin typeface="Cambria Math"/>
                        </a:rPr>
                        <m:t>0</m:t>
                      </m:r>
                      <m:r>
                        <a:rPr lang="pl-PL" sz="2400" i="1" dirty="0">
                          <a:solidFill>
                            <a:srgbClr val="0070C0"/>
                          </a:solidFill>
                          <a:latin typeface="Cambria Math"/>
                        </a:rPr>
                        <m:t>,  (</m:t>
                      </m:r>
                      <m:r>
                        <a:rPr lang="pl-PL" sz="2400" i="1" dirty="0">
                          <a:solidFill>
                            <a:srgbClr val="0070C0"/>
                          </a:solidFill>
                          <a:latin typeface="Cambria Math"/>
                        </a:rPr>
                        <m:t>1</m:t>
                      </m:r>
                      <m:r>
                        <a:rPr lang="pl-PL" sz="2400" i="1" dirty="0">
                          <a:solidFill>
                            <a:srgbClr val="0070C0"/>
                          </a:solidFill>
                          <a:latin typeface="Cambria Math"/>
                        </a:rPr>
                        <m:t>)</m:t>
                      </m:r>
                    </m:oMath>
                  </m:oMathPara>
                </a14:m>
                <a:endParaRPr lang="pl-PL" sz="2400" dirty="0">
                  <a:solidFill>
                    <a:srgbClr val="0070C0"/>
                  </a:solidFill>
                </a:endParaRPr>
              </a:p>
              <a:p>
                <a:pPr marL="0" indent="0">
                  <a:buNone/>
                </a:pPr>
                <a:r>
                  <a:rPr lang="en-US" sz="2400" dirty="0"/>
                  <a:t>is called a </a:t>
                </a:r>
                <a:r>
                  <a:rPr lang="en-US" sz="2400" b="1" dirty="0"/>
                  <a:t>translation</a:t>
                </a:r>
                <a:r>
                  <a:rPr lang="en-US" sz="2400" dirty="0"/>
                  <a:t>. If we set </a:t>
                </a:r>
                <a14:m>
                  <m:oMath xmlns:m="http://schemas.openxmlformats.org/officeDocument/2006/math">
                    <m:r>
                      <a:rPr lang="en-US" sz="2400" i="1" dirty="0" smtClean="0">
                        <a:latin typeface="Cambria Math"/>
                      </a:rPr>
                      <m:t>𝑧</m:t>
                    </m:r>
                    <m:r>
                      <a:rPr lang="en-US" sz="2400" i="1" dirty="0" smtClean="0">
                        <a:latin typeface="Cambria Math"/>
                      </a:rPr>
                      <m:t>=</m:t>
                    </m:r>
                    <m:r>
                      <a:rPr lang="en-US" sz="2400" i="1" dirty="0" err="1" smtClean="0">
                        <a:latin typeface="Cambria Math"/>
                      </a:rPr>
                      <m:t>𝑥</m:t>
                    </m:r>
                    <m:r>
                      <a:rPr lang="en-US" sz="2400" i="1" dirty="0" err="1" smtClean="0">
                        <a:latin typeface="Cambria Math"/>
                      </a:rPr>
                      <m:t>+</m:t>
                    </m:r>
                    <m:r>
                      <a:rPr lang="en-US" sz="2400" i="1" dirty="0" err="1" smtClean="0">
                        <a:latin typeface="Cambria Math"/>
                      </a:rPr>
                      <m:t>𝑖𝑦</m:t>
                    </m:r>
                  </m:oMath>
                </a14:m>
                <a:r>
                  <a:rPr lang="en-US" sz="2400" i="1" dirty="0"/>
                  <a:t> </a:t>
                </a:r>
                <a:r>
                  <a:rPr lang="en-US" sz="2400" dirty="0"/>
                  <a:t>and </a:t>
                </a:r>
                <a14:m>
                  <m:oMath xmlns:m="http://schemas.openxmlformats.org/officeDocument/2006/math">
                    <m:r>
                      <a:rPr lang="en-US" sz="2400" i="1" dirty="0" smtClean="0">
                        <a:latin typeface="Cambria Math"/>
                      </a:rPr>
                      <m:t>𝑏</m:t>
                    </m:r>
                    <m:r>
                      <a:rPr lang="en-US" sz="2400" i="1" dirty="0" smtClean="0">
                        <a:latin typeface="Cambria Math"/>
                      </a:rPr>
                      <m:t>=</m:t>
                    </m:r>
                    <m:sSub>
                      <m:sSubPr>
                        <m:ctrlPr>
                          <a:rPr lang="en-US" sz="2400" i="1" dirty="0" smtClean="0">
                            <a:latin typeface="Cambria Math"/>
                          </a:rPr>
                        </m:ctrlPr>
                      </m:sSubPr>
                      <m:e>
                        <m:r>
                          <a:rPr lang="en-US" sz="2400" b="0" i="1" dirty="0" smtClean="0">
                            <a:latin typeface="Cambria Math"/>
                          </a:rPr>
                          <m:t>𝑥</m:t>
                        </m:r>
                      </m:e>
                      <m:sub>
                        <m:r>
                          <a:rPr lang="en-US" sz="2400" b="0" i="1" dirty="0" smtClean="0">
                            <a:latin typeface="Cambria Math"/>
                          </a:rPr>
                          <m:t>0</m:t>
                        </m:r>
                      </m:sub>
                    </m:sSub>
                    <m:r>
                      <a:rPr lang="en-US" sz="2400" b="0" i="1" dirty="0" smtClean="0">
                        <a:latin typeface="Cambria Math"/>
                      </a:rPr>
                      <m:t>+</m:t>
                    </m:r>
                    <m:r>
                      <a:rPr lang="en-US" sz="2400" b="0" i="1" dirty="0" smtClean="0">
                        <a:latin typeface="Cambria Math"/>
                      </a:rPr>
                      <m:t>𝑖</m:t>
                    </m:r>
                    <m:sSub>
                      <m:sSubPr>
                        <m:ctrlPr>
                          <a:rPr lang="en-US" sz="2400" b="0" i="1" dirty="0" smtClean="0">
                            <a:latin typeface="Cambria Math"/>
                          </a:rPr>
                        </m:ctrlPr>
                      </m:sSubPr>
                      <m:e>
                        <m:r>
                          <a:rPr lang="en-US" sz="2400" b="0" i="1" dirty="0" smtClean="0">
                            <a:latin typeface="Cambria Math"/>
                          </a:rPr>
                          <m:t>𝑦</m:t>
                        </m:r>
                      </m:e>
                      <m:sub>
                        <m:r>
                          <a:rPr lang="en-US" sz="2400" b="0" i="1" dirty="0" smtClean="0">
                            <a:latin typeface="Cambria Math"/>
                          </a:rPr>
                          <m:t>0</m:t>
                        </m:r>
                      </m:sub>
                    </m:sSub>
                  </m:oMath>
                </a14:m>
                <a:r>
                  <a:rPr lang="en-US" sz="2400" dirty="0"/>
                  <a:t> in (1), then we obtain</a:t>
                </a:r>
              </a:p>
              <a:p>
                <a:pPr marL="0" indent="0">
                  <a:buNone/>
                </a:pP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a:rPr>
                        <m:t>𝑇</m:t>
                      </m:r>
                      <m:r>
                        <a:rPr lang="en-US" sz="2400" i="1" dirty="0" smtClean="0">
                          <a:solidFill>
                            <a:schemeClr val="tx1"/>
                          </a:solidFill>
                          <a:latin typeface="Cambria Math"/>
                        </a:rPr>
                        <m:t>(</m:t>
                      </m:r>
                      <m:r>
                        <a:rPr lang="en-US" sz="2400" i="1" dirty="0" smtClean="0">
                          <a:solidFill>
                            <a:schemeClr val="tx1"/>
                          </a:solidFill>
                          <a:latin typeface="Cambria Math"/>
                        </a:rPr>
                        <m:t>𝑧</m:t>
                      </m:r>
                      <m:r>
                        <a:rPr lang="en-US" sz="2400" i="1" dirty="0" smtClean="0">
                          <a:solidFill>
                            <a:schemeClr val="tx1"/>
                          </a:solidFill>
                          <a:latin typeface="Cambria Math"/>
                        </a:rPr>
                        <m:t>)=(</m:t>
                      </m:r>
                      <m:r>
                        <a:rPr lang="en-US" sz="2400" i="1" dirty="0" smtClean="0">
                          <a:solidFill>
                            <a:schemeClr val="tx1"/>
                          </a:solidFill>
                          <a:latin typeface="Cambria Math"/>
                        </a:rPr>
                        <m:t>𝑥</m:t>
                      </m:r>
                      <m:r>
                        <a:rPr lang="en-US" sz="2400" i="1" dirty="0" smtClean="0">
                          <a:solidFill>
                            <a:schemeClr val="tx1"/>
                          </a:solidFill>
                          <a:latin typeface="Cambria Math"/>
                        </a:rPr>
                        <m:t>+</m:t>
                      </m:r>
                      <m:r>
                        <a:rPr lang="en-US" sz="2400" i="1" dirty="0" err="1">
                          <a:solidFill>
                            <a:schemeClr val="tx1"/>
                          </a:solidFill>
                          <a:latin typeface="Cambria Math"/>
                        </a:rPr>
                        <m:t>𝑖𝑦</m:t>
                      </m:r>
                      <m:r>
                        <a:rPr lang="en-US" sz="2400" i="1" dirty="0">
                          <a:solidFill>
                            <a:schemeClr val="tx1"/>
                          </a:solidFill>
                          <a:latin typeface="Cambria Math"/>
                        </a:rPr>
                        <m:t>)+(</m:t>
                      </m:r>
                      <m:sSub>
                        <m:sSubPr>
                          <m:ctrlPr>
                            <a:rPr lang="en-US" sz="2400" i="1" dirty="0">
                              <a:solidFill>
                                <a:schemeClr val="tx1"/>
                              </a:solidFill>
                              <a:latin typeface="Cambria Math"/>
                            </a:rPr>
                          </m:ctrlPr>
                        </m:sSubPr>
                        <m:e>
                          <m:r>
                            <a:rPr lang="en-US" sz="2400" i="1" dirty="0">
                              <a:solidFill>
                                <a:schemeClr val="tx1"/>
                              </a:solidFill>
                              <a:latin typeface="Cambria Math"/>
                            </a:rPr>
                            <m:t>𝑥</m:t>
                          </m:r>
                        </m:e>
                        <m:sub>
                          <m:r>
                            <a:rPr lang="en-US" sz="2400" i="1" dirty="0">
                              <a:solidFill>
                                <a:schemeClr val="tx1"/>
                              </a:solidFill>
                              <a:latin typeface="Cambria Math"/>
                            </a:rPr>
                            <m:t>0</m:t>
                          </m:r>
                        </m:sub>
                      </m:sSub>
                      <m:r>
                        <a:rPr lang="en-US" sz="2400" i="1" dirty="0">
                          <a:solidFill>
                            <a:schemeClr val="tx1"/>
                          </a:solidFill>
                          <a:latin typeface="Cambria Math"/>
                        </a:rPr>
                        <m:t>+</m:t>
                      </m:r>
                      <m:r>
                        <a:rPr lang="en-US" sz="2400" i="1" dirty="0">
                          <a:solidFill>
                            <a:schemeClr val="tx1"/>
                          </a:solidFill>
                          <a:latin typeface="Cambria Math"/>
                        </a:rPr>
                        <m:t>𝑖</m:t>
                      </m:r>
                      <m:sSub>
                        <m:sSubPr>
                          <m:ctrlPr>
                            <a:rPr lang="en-US" sz="2400" i="1" dirty="0">
                              <a:solidFill>
                                <a:schemeClr val="tx1"/>
                              </a:solidFill>
                              <a:latin typeface="Cambria Math"/>
                            </a:rPr>
                          </m:ctrlPr>
                        </m:sSubPr>
                        <m:e>
                          <m:r>
                            <a:rPr lang="en-US" sz="2400" i="1" dirty="0">
                              <a:solidFill>
                                <a:schemeClr val="tx1"/>
                              </a:solidFill>
                              <a:latin typeface="Cambria Math"/>
                            </a:rPr>
                            <m:t>𝑦</m:t>
                          </m:r>
                        </m:e>
                        <m:sub>
                          <m:r>
                            <a:rPr lang="en-US" sz="2400" i="1" dirty="0">
                              <a:solidFill>
                                <a:schemeClr val="tx1"/>
                              </a:solidFill>
                              <a:latin typeface="Cambria Math"/>
                            </a:rPr>
                            <m:t>0</m:t>
                          </m:r>
                        </m:sub>
                      </m:sSub>
                      <m:r>
                        <a:rPr lang="en-US" sz="2400" i="1" dirty="0">
                          <a:solidFill>
                            <a:schemeClr val="tx1"/>
                          </a:solidFill>
                          <a:latin typeface="Cambria Math"/>
                        </a:rPr>
                        <m:t>)=</m:t>
                      </m:r>
                      <m:r>
                        <a:rPr lang="en-US" sz="2400" i="1" dirty="0">
                          <a:solidFill>
                            <a:schemeClr val="tx1"/>
                          </a:solidFill>
                          <a:latin typeface="Cambria Math"/>
                        </a:rPr>
                        <m:t>𝑥</m:t>
                      </m:r>
                      <m:r>
                        <a:rPr lang="en-US" sz="2400" i="1" dirty="0">
                          <a:solidFill>
                            <a:schemeClr val="tx1"/>
                          </a:solidFill>
                          <a:latin typeface="Cambria Math"/>
                        </a:rPr>
                        <m:t>+</m:t>
                      </m:r>
                      <m:sSub>
                        <m:sSubPr>
                          <m:ctrlPr>
                            <a:rPr lang="en-US" sz="2400" i="1" dirty="0">
                              <a:solidFill>
                                <a:schemeClr val="tx1"/>
                              </a:solidFill>
                              <a:latin typeface="Cambria Math"/>
                            </a:rPr>
                          </m:ctrlPr>
                        </m:sSubPr>
                        <m:e>
                          <m:r>
                            <a:rPr lang="en-US" sz="2400" i="1" dirty="0">
                              <a:solidFill>
                                <a:schemeClr val="tx1"/>
                              </a:solidFill>
                              <a:latin typeface="Cambria Math"/>
                            </a:rPr>
                            <m:t>𝑥</m:t>
                          </m:r>
                        </m:e>
                        <m:sub>
                          <m:r>
                            <a:rPr lang="en-US" sz="2400" i="1" dirty="0">
                              <a:solidFill>
                                <a:schemeClr val="tx1"/>
                              </a:solidFill>
                              <a:latin typeface="Cambria Math"/>
                            </a:rPr>
                            <m:t>0</m:t>
                          </m:r>
                        </m:sub>
                      </m:sSub>
                      <m:r>
                        <a:rPr lang="en-US" sz="2400" i="1" dirty="0">
                          <a:solidFill>
                            <a:schemeClr val="tx1"/>
                          </a:solidFill>
                          <a:latin typeface="Cambria Math"/>
                        </a:rPr>
                        <m:t>+</m:t>
                      </m:r>
                      <m:r>
                        <a:rPr lang="en-US" sz="2400" i="1" dirty="0">
                          <a:solidFill>
                            <a:schemeClr val="tx1"/>
                          </a:solidFill>
                          <a:latin typeface="Cambria Math"/>
                        </a:rPr>
                        <m:t>𝑖</m:t>
                      </m:r>
                      <m:r>
                        <a:rPr lang="en-US" sz="2400" i="1" dirty="0">
                          <a:solidFill>
                            <a:schemeClr val="tx1"/>
                          </a:solidFill>
                          <a:latin typeface="Cambria Math"/>
                        </a:rPr>
                        <m:t>(</m:t>
                      </m:r>
                      <m:r>
                        <a:rPr lang="en-US" sz="2400" i="1" dirty="0">
                          <a:solidFill>
                            <a:schemeClr val="tx1"/>
                          </a:solidFill>
                          <a:latin typeface="Cambria Math"/>
                        </a:rPr>
                        <m:t>𝑦</m:t>
                      </m:r>
                      <m:r>
                        <a:rPr lang="en-US" sz="2400" i="1" dirty="0">
                          <a:solidFill>
                            <a:schemeClr val="tx1"/>
                          </a:solidFill>
                          <a:latin typeface="Cambria Math"/>
                        </a:rPr>
                        <m:t>+</m:t>
                      </m:r>
                      <m:sSub>
                        <m:sSubPr>
                          <m:ctrlPr>
                            <a:rPr lang="en-US" sz="2400" i="1" dirty="0">
                              <a:solidFill>
                                <a:schemeClr val="tx1"/>
                              </a:solidFill>
                              <a:latin typeface="Cambria Math"/>
                            </a:rPr>
                          </m:ctrlPr>
                        </m:sSubPr>
                        <m:e>
                          <m:r>
                            <a:rPr lang="en-US" sz="2400" b="0" i="1" dirty="0" smtClean="0">
                              <a:solidFill>
                                <a:schemeClr val="tx1"/>
                              </a:solidFill>
                              <a:latin typeface="Cambria Math"/>
                            </a:rPr>
                            <m:t>𝑦</m:t>
                          </m:r>
                        </m:e>
                        <m:sub>
                          <m:r>
                            <a:rPr lang="en-US" sz="2400" i="1" dirty="0">
                              <a:solidFill>
                                <a:schemeClr val="tx1"/>
                              </a:solidFill>
                              <a:latin typeface="Cambria Math"/>
                            </a:rPr>
                            <m:t>0</m:t>
                          </m:r>
                        </m:sub>
                      </m:sSub>
                      <m:r>
                        <a:rPr lang="en-US" sz="2400" i="1" dirty="0">
                          <a:solidFill>
                            <a:schemeClr val="tx1"/>
                          </a:solidFill>
                          <a:latin typeface="Cambria Math"/>
                        </a:rPr>
                        <m:t>).</m:t>
                      </m:r>
                    </m:oMath>
                  </m:oMathPara>
                </a14:m>
                <a:endParaRPr lang="en-US" sz="2300" i="1" dirty="0">
                  <a:solidFill>
                    <a:schemeClr val="tx1"/>
                  </a:solidFill>
                </a:endParaRPr>
              </a:p>
              <a:p>
                <a:pPr marL="0" indent="0">
                  <a:buNone/>
                </a:pPr>
                <a:r>
                  <a:rPr lang="en-US" sz="2400" dirty="0"/>
                  <a:t>Thus, the image of the point </a:t>
                </a:r>
                <a14:m>
                  <m:oMath xmlns:m="http://schemas.openxmlformats.org/officeDocument/2006/math">
                    <m:r>
                      <a:rPr lang="en-US" sz="2400" i="1" dirty="0" smtClean="0">
                        <a:latin typeface="Cambria Math"/>
                      </a:rPr>
                      <m:t>(</m:t>
                    </m:r>
                    <m:r>
                      <a:rPr lang="en-US" sz="2400" i="1" dirty="0" smtClean="0">
                        <a:latin typeface="Cambria Math"/>
                      </a:rPr>
                      <m:t>𝑥</m:t>
                    </m:r>
                    <m:r>
                      <a:rPr lang="en-US" sz="2400" i="1" dirty="0" smtClean="0">
                        <a:latin typeface="Cambria Math"/>
                      </a:rPr>
                      <m:t>, </m:t>
                    </m:r>
                    <m:r>
                      <a:rPr lang="en-US" sz="2400" i="1" dirty="0" smtClean="0">
                        <a:latin typeface="Cambria Math"/>
                      </a:rPr>
                      <m:t>𝑦</m:t>
                    </m:r>
                    <m:r>
                      <a:rPr lang="en-US" sz="2400" i="1" dirty="0" smtClean="0">
                        <a:latin typeface="Cambria Math"/>
                      </a:rPr>
                      <m:t>) </m:t>
                    </m:r>
                  </m:oMath>
                </a14:m>
                <a:r>
                  <a:rPr lang="en-US" sz="2400" dirty="0"/>
                  <a:t>under </a:t>
                </a:r>
                <a14:m>
                  <m:oMath xmlns:m="http://schemas.openxmlformats.org/officeDocument/2006/math">
                    <m:r>
                      <a:rPr lang="en-US" sz="2400" i="1" dirty="0" smtClean="0">
                        <a:latin typeface="Cambria Math"/>
                      </a:rPr>
                      <m:t>𝑇</m:t>
                    </m:r>
                  </m:oMath>
                </a14:m>
                <a:r>
                  <a:rPr lang="en-US" sz="2400" i="1" dirty="0"/>
                  <a:t> </a:t>
                </a:r>
                <a:r>
                  <a:rPr lang="en-US" sz="2400" dirty="0"/>
                  <a:t>is the point </a:t>
                </a:r>
                <a14:m>
                  <m:oMath xmlns:m="http://schemas.openxmlformats.org/officeDocument/2006/math">
                    <m:d>
                      <m:dPr>
                        <m:ctrlPr>
                          <a:rPr lang="en-US" sz="2000" i="1" dirty="0">
                            <a:latin typeface="Cambria Math"/>
                          </a:rPr>
                        </m:ctrlPr>
                      </m:dPr>
                      <m:e>
                        <m:r>
                          <a:rPr lang="en-US" sz="2000" i="1" dirty="0">
                            <a:latin typeface="Cambria Math"/>
                          </a:rPr>
                          <m:t>𝑥</m:t>
                        </m:r>
                        <m:r>
                          <a:rPr lang="en-US" sz="2000" i="1" dirty="0">
                            <a:latin typeface="Cambria Math"/>
                          </a:rPr>
                          <m:t>+</m:t>
                        </m:r>
                        <m:sSub>
                          <m:sSubPr>
                            <m:ctrlPr>
                              <a:rPr lang="en-US" sz="2000" i="1" dirty="0">
                                <a:latin typeface="Cambria Math"/>
                              </a:rPr>
                            </m:ctrlPr>
                          </m:sSubPr>
                          <m:e>
                            <m:r>
                              <a:rPr lang="en-US" sz="2000" i="1" dirty="0">
                                <a:latin typeface="Cambria Math"/>
                              </a:rPr>
                              <m:t>𝑥</m:t>
                            </m:r>
                          </m:e>
                          <m:sub>
                            <m:r>
                              <a:rPr lang="en-US" sz="2000" i="1" dirty="0">
                                <a:latin typeface="Cambria Math"/>
                              </a:rPr>
                              <m:t>0</m:t>
                            </m:r>
                          </m:sub>
                        </m:sSub>
                        <m:r>
                          <a:rPr lang="en-US" sz="2000" i="1" dirty="0">
                            <a:latin typeface="Cambria Math"/>
                          </a:rPr>
                          <m:t>,</m:t>
                        </m:r>
                        <m:r>
                          <a:rPr lang="en-US" sz="2000" i="1" dirty="0">
                            <a:latin typeface="Cambria Math"/>
                          </a:rPr>
                          <m:t>𝑦</m:t>
                        </m:r>
                        <m:r>
                          <a:rPr lang="en-US" sz="2000" i="1" dirty="0">
                            <a:latin typeface="Cambria Math"/>
                          </a:rPr>
                          <m:t>+</m:t>
                        </m:r>
                        <m:sSub>
                          <m:sSubPr>
                            <m:ctrlPr>
                              <a:rPr lang="en-US" sz="2000" i="1" dirty="0">
                                <a:latin typeface="Cambria Math"/>
                              </a:rPr>
                            </m:ctrlPr>
                          </m:sSubPr>
                          <m:e>
                            <m:r>
                              <a:rPr lang="en-US" sz="2000" i="1" dirty="0">
                                <a:latin typeface="Cambria Math"/>
                              </a:rPr>
                              <m:t>𝑦</m:t>
                            </m:r>
                          </m:e>
                          <m:sub>
                            <m:r>
                              <a:rPr lang="en-US" sz="2000" i="1" dirty="0">
                                <a:latin typeface="Cambria Math"/>
                              </a:rPr>
                              <m:t>0</m:t>
                            </m:r>
                          </m:sub>
                        </m:sSub>
                      </m:e>
                    </m:d>
                    <m:r>
                      <a:rPr lang="en-US" sz="2000" b="0" i="1" dirty="0" smtClean="0">
                        <a:latin typeface="Cambria Math"/>
                      </a:rPr>
                      <m:t>.</m:t>
                    </m:r>
                  </m:oMath>
                </a14:m>
                <a:r>
                  <a:rPr lang="en-US" sz="2300" i="1" dirty="0">
                    <a:solidFill>
                      <a:schemeClr val="tx1"/>
                    </a:solidFill>
                  </a:rPr>
                  <a:t> </a:t>
                </a:r>
                <a:r>
                  <a:rPr lang="en-US" sz="2400" dirty="0"/>
                  <a:t>Therefore, the linear mapping </a:t>
                </a:r>
                <a14:m>
                  <m:oMath xmlns:m="http://schemas.openxmlformats.org/officeDocument/2006/math">
                    <m:r>
                      <a:rPr lang="en-US" sz="2400" i="1" dirty="0" smtClean="0">
                        <a:latin typeface="Cambria Math"/>
                      </a:rPr>
                      <m:t>𝑇</m:t>
                    </m:r>
                    <m:r>
                      <a:rPr lang="en-US" sz="2400" i="1" dirty="0" smtClean="0">
                        <a:latin typeface="Cambria Math"/>
                      </a:rPr>
                      <m:t>(</m:t>
                    </m:r>
                    <m:r>
                      <a:rPr lang="en-US" sz="2400" i="1" dirty="0" smtClean="0">
                        <a:latin typeface="Cambria Math"/>
                      </a:rPr>
                      <m:t>𝑧</m:t>
                    </m:r>
                    <m:r>
                      <a:rPr lang="en-US" sz="2400" i="1" dirty="0" smtClean="0">
                        <a:latin typeface="Cambria Math"/>
                      </a:rPr>
                      <m:t>)=</m:t>
                    </m:r>
                    <m:r>
                      <a:rPr lang="en-US" sz="2400" i="1" dirty="0" err="1" smtClean="0">
                        <a:latin typeface="Cambria Math"/>
                      </a:rPr>
                      <m:t>𝑧</m:t>
                    </m:r>
                    <m:r>
                      <a:rPr lang="en-US" sz="2400" i="1" dirty="0" err="1" smtClean="0">
                        <a:latin typeface="Cambria Math"/>
                      </a:rPr>
                      <m:t>+</m:t>
                    </m:r>
                    <m:r>
                      <a:rPr lang="en-US" sz="2400" i="1" dirty="0" err="1" smtClean="0">
                        <a:latin typeface="Cambria Math"/>
                      </a:rPr>
                      <m:t>𝑏</m:t>
                    </m:r>
                  </m:oMath>
                </a14:m>
                <a:r>
                  <a:rPr lang="en-US" sz="2400" i="1" dirty="0"/>
                  <a:t> </a:t>
                </a:r>
                <a:r>
                  <a:rPr lang="en-US" sz="2400" dirty="0"/>
                  <a:t>can be visualized in a single copy of the complex plane as the process of </a:t>
                </a:r>
                <a:r>
                  <a:rPr lang="en-US" sz="2400" i="1" dirty="0"/>
                  <a:t>translating </a:t>
                </a:r>
                <a:r>
                  <a:rPr lang="en-US" sz="2400" dirty="0"/>
                  <a:t>the point </a:t>
                </a:r>
                <a14:m>
                  <m:oMath xmlns:m="http://schemas.openxmlformats.org/officeDocument/2006/math">
                    <m:r>
                      <a:rPr lang="en-US" sz="2400" i="1" dirty="0" smtClean="0">
                        <a:latin typeface="Cambria Math"/>
                      </a:rPr>
                      <m:t>𝑧</m:t>
                    </m:r>
                  </m:oMath>
                </a14:m>
                <a:r>
                  <a:rPr lang="en-US" sz="2400" i="1" dirty="0"/>
                  <a:t> </a:t>
                </a:r>
                <a:r>
                  <a:rPr lang="en-US" sz="2400" dirty="0"/>
                  <a:t>along the vector </a:t>
                </a:r>
                <a14:m>
                  <m:oMath xmlns:m="http://schemas.openxmlformats.org/officeDocument/2006/math">
                    <m:d>
                      <m:dPr>
                        <m:ctrlPr>
                          <a:rPr lang="en-US" sz="2400" i="1" dirty="0">
                            <a:latin typeface="Cambria Math"/>
                          </a:rPr>
                        </m:ctrlPr>
                      </m:dPr>
                      <m:e>
                        <m:sSub>
                          <m:sSubPr>
                            <m:ctrlPr>
                              <a:rPr lang="en-US" sz="2400" i="1" dirty="0">
                                <a:latin typeface="Cambria Math"/>
                              </a:rPr>
                            </m:ctrlPr>
                          </m:sSubPr>
                          <m:e>
                            <m:r>
                              <a:rPr lang="en-US" sz="2400" i="1" dirty="0">
                                <a:latin typeface="Cambria Math"/>
                              </a:rPr>
                              <m:t>𝑥</m:t>
                            </m:r>
                          </m:e>
                          <m:sub>
                            <m:r>
                              <a:rPr lang="en-US" sz="2400" i="1" dirty="0">
                                <a:latin typeface="Cambria Math"/>
                              </a:rPr>
                              <m:t>0</m:t>
                            </m:r>
                          </m:sub>
                        </m:sSub>
                        <m:r>
                          <a:rPr lang="en-US" sz="2400" i="1" dirty="0">
                            <a:latin typeface="Cambria Math"/>
                          </a:rPr>
                          <m:t>,</m:t>
                        </m:r>
                        <m:sSub>
                          <m:sSubPr>
                            <m:ctrlPr>
                              <a:rPr lang="en-US" sz="2400" i="1" dirty="0">
                                <a:latin typeface="Cambria Math"/>
                              </a:rPr>
                            </m:ctrlPr>
                          </m:sSubPr>
                          <m:e>
                            <m:r>
                              <a:rPr lang="en-US" sz="2400" i="1" dirty="0">
                                <a:latin typeface="Cambria Math"/>
                              </a:rPr>
                              <m:t>𝑦</m:t>
                            </m:r>
                          </m:e>
                          <m:sub>
                            <m:r>
                              <a:rPr lang="en-US" sz="2400" i="1" dirty="0">
                                <a:latin typeface="Cambria Math"/>
                              </a:rPr>
                              <m:t>0</m:t>
                            </m:r>
                          </m:sub>
                        </m:sSub>
                      </m:e>
                    </m:d>
                  </m:oMath>
                </a14:m>
                <a:r>
                  <a:rPr lang="en-US" sz="2400" dirty="0"/>
                  <a:t>to the point </a:t>
                </a:r>
                <a14:m>
                  <m:oMath xmlns:m="http://schemas.openxmlformats.org/officeDocument/2006/math">
                    <m:r>
                      <a:rPr lang="en-US" sz="2400" i="1" dirty="0" smtClean="0">
                        <a:latin typeface="Cambria Math"/>
                      </a:rPr>
                      <m:t>𝑇</m:t>
                    </m:r>
                    <m:r>
                      <a:rPr lang="en-US" sz="2400" i="1" dirty="0" smtClean="0">
                        <a:latin typeface="Cambria Math"/>
                      </a:rPr>
                      <m:t>(</m:t>
                    </m:r>
                    <m:r>
                      <a:rPr lang="en-US" sz="2400" i="1" dirty="0" smtClean="0">
                        <a:latin typeface="Cambria Math"/>
                      </a:rPr>
                      <m:t>𝑧</m:t>
                    </m:r>
                    <m:r>
                      <a:rPr lang="en-US" sz="2400" i="1" dirty="0" smtClean="0">
                        <a:latin typeface="Cambria Math"/>
                      </a:rPr>
                      <m:t>)</m:t>
                    </m:r>
                  </m:oMath>
                </a14:m>
                <a:r>
                  <a:rPr lang="en-US" sz="2400" dirty="0"/>
                  <a:t>. The mapping </a:t>
                </a:r>
                <a14:m>
                  <m:oMath xmlns:m="http://schemas.openxmlformats.org/officeDocument/2006/math">
                    <m:r>
                      <a:rPr lang="en-US" sz="2400" i="1" dirty="0" smtClean="0">
                        <a:latin typeface="Cambria Math"/>
                      </a:rPr>
                      <m:t>𝑇</m:t>
                    </m:r>
                    <m:r>
                      <a:rPr lang="en-US" sz="2400" i="1" dirty="0" smtClean="0">
                        <a:latin typeface="Cambria Math"/>
                      </a:rPr>
                      <m:t>(</m:t>
                    </m:r>
                    <m:r>
                      <a:rPr lang="en-US" sz="2400" i="1" dirty="0" smtClean="0">
                        <a:latin typeface="Cambria Math"/>
                      </a:rPr>
                      <m:t>𝑧</m:t>
                    </m:r>
                    <m:r>
                      <a:rPr lang="en-US" sz="2400" i="1" dirty="0" smtClean="0">
                        <a:latin typeface="Cambria Math"/>
                      </a:rPr>
                      <m:t>)=</m:t>
                    </m:r>
                    <m:r>
                      <a:rPr lang="en-US" sz="2400" i="1" dirty="0" smtClean="0">
                        <a:latin typeface="Cambria Math"/>
                      </a:rPr>
                      <m:t>𝑧</m:t>
                    </m:r>
                    <m:r>
                      <a:rPr lang="en-US" sz="2400" i="1" dirty="0" smtClean="0">
                        <a:latin typeface="Cambria Math"/>
                      </a:rPr>
                      <m:t> + </m:t>
                    </m:r>
                    <m:r>
                      <a:rPr lang="en-US" sz="2400" i="1" dirty="0">
                        <a:latin typeface="Cambria Math"/>
                      </a:rPr>
                      <m:t>𝑏</m:t>
                    </m:r>
                    <m:r>
                      <a:rPr lang="en-US" sz="2400" i="1" dirty="0">
                        <a:latin typeface="Cambria Math"/>
                      </a:rPr>
                      <m:t> </m:t>
                    </m:r>
                  </m:oMath>
                </a14:m>
                <a:r>
                  <a:rPr lang="en-US" sz="2400" dirty="0"/>
                  <a:t>is also called a </a:t>
                </a:r>
                <a:r>
                  <a:rPr lang="en-US" sz="2400" i="1" dirty="0">
                    <a:solidFill>
                      <a:srgbClr val="0070C0"/>
                    </a:solidFill>
                  </a:rPr>
                  <a:t>translation by b</a:t>
                </a:r>
                <a:r>
                  <a:rPr lang="en-US" sz="2400" dirty="0">
                    <a:solidFill>
                      <a:srgbClr val="0070C0"/>
                    </a:solidFill>
                  </a:rPr>
                  <a:t>.</a:t>
                </a:r>
                <a:endParaRPr lang="en-US" sz="2300" i="1" dirty="0">
                  <a:solidFill>
                    <a:srgbClr val="0070C0"/>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A76351EB-9639-4374-BB0D-1B602A822616}"/>
                  </a:ext>
                </a:extLst>
              </p:cNvPr>
              <p:cNvSpPr>
                <a:spLocks noGrp="1" noRot="1" noChangeAspect="1" noMove="1" noResize="1" noEditPoints="1" noAdjustHandles="1" noChangeArrowheads="1" noChangeShapeType="1" noTextEdit="1"/>
              </p:cNvSpPr>
              <p:nvPr>
                <p:ph idx="1"/>
              </p:nvPr>
            </p:nvSpPr>
            <p:spPr>
              <a:xfrm>
                <a:off x="682233" y="882945"/>
                <a:ext cx="11208025" cy="4931259"/>
              </a:xfrm>
              <a:blipFill rotWithShape="1">
                <a:blip r:embed="rId2"/>
                <a:stretch>
                  <a:fillRect l="-870" t="-1731"/>
                </a:stretch>
              </a:blipFill>
            </p:spPr>
            <p:txBody>
              <a:bodyPr/>
              <a:lstStyle/>
              <a:p>
                <a:r>
                  <a:rPr lang="en-US">
                    <a:noFill/>
                  </a:rPr>
                  <a:t> </a:t>
                </a:r>
              </a:p>
            </p:txBody>
          </p:sp>
        </mc:Fallback>
      </mc:AlternateContent>
      <p:pic>
        <p:nvPicPr>
          <p:cNvPr id="614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273637" y="3573730"/>
            <a:ext cx="3031672" cy="2863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41268" y="4542749"/>
            <a:ext cx="7742711" cy="1154162"/>
          </a:xfrm>
          <a:prstGeom prst="rect">
            <a:avLst/>
          </a:prstGeom>
        </p:spPr>
        <p:txBody>
          <a:bodyPr wrap="square">
            <a:spAutoFit/>
          </a:bodyPr>
          <a:lstStyle/>
          <a:p>
            <a:r>
              <a:rPr lang="en-US" sz="2300" b="1" dirty="0">
                <a:solidFill>
                  <a:srgbClr val="C00000"/>
                </a:solidFill>
              </a:rPr>
              <a:t>Note:</a:t>
            </a:r>
            <a:r>
              <a:rPr lang="en-US" sz="2300" dirty="0">
                <a:solidFill>
                  <a:prstClr val="black"/>
                </a:solidFill>
              </a:rPr>
              <a:t> a translation does not change the shape or size of a figure in the complex plane. A mapping with this property is sometimes called a </a:t>
            </a:r>
            <a:r>
              <a:rPr lang="en-US" sz="2300" b="1" i="1" dirty="0">
                <a:solidFill>
                  <a:prstClr val="black"/>
                </a:solidFill>
              </a:rPr>
              <a:t>rigid motion</a:t>
            </a:r>
            <a:r>
              <a:rPr lang="en-US" sz="2300" i="1" dirty="0">
                <a:solidFill>
                  <a:prstClr val="black"/>
                </a:solidFill>
              </a:rPr>
              <a:t>.</a:t>
            </a:r>
            <a:endParaRPr lang="en-US" sz="2300" dirty="0">
              <a:solidFill>
                <a:prstClr val="black"/>
              </a:solidFill>
            </a:endParaRPr>
          </a:p>
        </p:txBody>
      </p:sp>
    </p:spTree>
    <p:extLst>
      <p:ext uri="{BB962C8B-B14F-4D97-AF65-F5344CB8AC3E}">
        <p14:creationId xmlns:p14="http://schemas.microsoft.com/office/powerpoint/2010/main" val="636864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586925" y="322716"/>
            <a:ext cx="10515600" cy="546466"/>
          </a:xfrm>
        </p:spPr>
        <p:txBody>
          <a:bodyPr>
            <a:noAutofit/>
          </a:bodyPr>
          <a:lstStyle/>
          <a:p>
            <a:r>
              <a:rPr lang="en-US" sz="3800" b="1" dirty="0">
                <a:solidFill>
                  <a:srgbClr val="0070C0"/>
                </a:solidFill>
                <a:latin typeface="+mn-lt"/>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76351EB-9639-4374-BB0D-1B602A822616}"/>
                  </a:ext>
                </a:extLst>
              </p:cNvPr>
              <p:cNvSpPr>
                <a:spLocks noGrp="1"/>
              </p:cNvSpPr>
              <p:nvPr>
                <p:ph idx="1"/>
              </p:nvPr>
            </p:nvSpPr>
            <p:spPr>
              <a:xfrm>
                <a:off x="563479" y="882945"/>
                <a:ext cx="11208025" cy="4931259"/>
              </a:xfrm>
            </p:spPr>
            <p:txBody>
              <a:bodyPr>
                <a:noAutofit/>
              </a:bodyPr>
              <a:lstStyle/>
              <a:p>
                <a:pPr marL="0" indent="0">
                  <a:buNone/>
                </a:pPr>
                <a:r>
                  <a:rPr lang="en-US" sz="2300" dirty="0"/>
                  <a:t>Find the image </a:t>
                </a:r>
                <a14:m>
                  <m:oMath xmlns:m="http://schemas.openxmlformats.org/officeDocument/2006/math">
                    <m:sSup>
                      <m:sSupPr>
                        <m:ctrlPr>
                          <a:rPr lang="en-US" sz="2300" i="1" dirty="0" smtClean="0">
                            <a:latin typeface="Cambria Math"/>
                          </a:rPr>
                        </m:ctrlPr>
                      </m:sSupPr>
                      <m:e>
                        <m:r>
                          <a:rPr lang="en-US" sz="2300" b="0" i="1" dirty="0" smtClean="0">
                            <a:latin typeface="Cambria Math"/>
                          </a:rPr>
                          <m:t>𝑆</m:t>
                        </m:r>
                      </m:e>
                      <m:sup>
                        <m:r>
                          <a:rPr lang="en-US" sz="2300" b="0" i="1" dirty="0" smtClean="0">
                            <a:latin typeface="Cambria Math"/>
                          </a:rPr>
                          <m:t>′</m:t>
                        </m:r>
                      </m:sup>
                    </m:sSup>
                  </m:oMath>
                </a14:m>
                <a:r>
                  <a:rPr lang="en-US" sz="2300" i="1" dirty="0"/>
                  <a:t> </a:t>
                </a:r>
                <a:r>
                  <a:rPr lang="en-US" sz="2300" dirty="0"/>
                  <a:t>of the square </a:t>
                </a:r>
                <a14:m>
                  <m:oMath xmlns:m="http://schemas.openxmlformats.org/officeDocument/2006/math">
                    <m:r>
                      <a:rPr lang="en-US" sz="2300" i="1" dirty="0" smtClean="0">
                        <a:latin typeface="Cambria Math"/>
                      </a:rPr>
                      <m:t>𝑆</m:t>
                    </m:r>
                  </m:oMath>
                </a14:m>
                <a:r>
                  <a:rPr lang="en-US" sz="2300" i="1" dirty="0"/>
                  <a:t> </a:t>
                </a:r>
                <a:r>
                  <a:rPr lang="en-US" sz="2300" dirty="0"/>
                  <a:t>with vertices at </a:t>
                </a:r>
                <a14:m>
                  <m:oMath xmlns:m="http://schemas.openxmlformats.org/officeDocument/2006/math">
                    <m:r>
                      <a:rPr lang="en-US" sz="2300" i="1" dirty="0" smtClean="0">
                        <a:latin typeface="Cambria Math"/>
                      </a:rPr>
                      <m:t>1</m:t>
                    </m:r>
                    <m:r>
                      <a:rPr lang="en-US" sz="2300" i="1" dirty="0" smtClean="0">
                        <a:latin typeface="Cambria Math"/>
                      </a:rPr>
                      <m:t>+</m:t>
                    </m:r>
                    <m:r>
                      <a:rPr lang="en-US" sz="2300" i="1" dirty="0" smtClean="0">
                        <a:latin typeface="Cambria Math"/>
                      </a:rPr>
                      <m:t>𝑖</m:t>
                    </m:r>
                    <m:r>
                      <a:rPr lang="en-US" sz="2300" i="1" dirty="0" smtClean="0">
                        <a:latin typeface="Cambria Math"/>
                      </a:rPr>
                      <m:t>, </m:t>
                    </m:r>
                    <m:r>
                      <a:rPr lang="en-US" sz="2300" i="1" dirty="0" smtClean="0">
                        <a:latin typeface="Cambria Math"/>
                      </a:rPr>
                      <m:t>2</m:t>
                    </m:r>
                    <m:r>
                      <a:rPr lang="en-US" sz="2300" i="1" dirty="0" smtClean="0">
                        <a:latin typeface="Cambria Math"/>
                      </a:rPr>
                      <m:t>+</m:t>
                    </m:r>
                    <m:r>
                      <a:rPr lang="en-US" sz="2300" i="1" dirty="0" smtClean="0">
                        <a:latin typeface="Cambria Math"/>
                      </a:rPr>
                      <m:t>𝑖</m:t>
                    </m:r>
                    <m:r>
                      <a:rPr lang="en-US" sz="2300" i="1" dirty="0" smtClean="0">
                        <a:latin typeface="Cambria Math"/>
                      </a:rPr>
                      <m:t>, </m:t>
                    </m:r>
                    <m:r>
                      <a:rPr lang="en-US" sz="2300" i="1" dirty="0" smtClean="0">
                        <a:latin typeface="Cambria Math"/>
                      </a:rPr>
                      <m:t>2</m:t>
                    </m:r>
                    <m:r>
                      <a:rPr lang="en-US" sz="2300" i="1" dirty="0" smtClean="0">
                        <a:latin typeface="Cambria Math"/>
                      </a:rPr>
                      <m:t>+</m:t>
                    </m:r>
                    <m:r>
                      <a:rPr lang="en-US" sz="2300" i="1" dirty="0" smtClean="0">
                        <a:latin typeface="Cambria Math"/>
                      </a:rPr>
                      <m:t>2</m:t>
                    </m:r>
                    <m:r>
                      <a:rPr lang="en-US" sz="2300" i="1" dirty="0" smtClean="0">
                        <a:latin typeface="Cambria Math"/>
                      </a:rPr>
                      <m:t>𝑖</m:t>
                    </m:r>
                    <m:r>
                      <a:rPr lang="en-US" sz="2300" i="1" dirty="0" smtClean="0">
                        <a:latin typeface="Cambria Math"/>
                      </a:rPr>
                      <m:t>, </m:t>
                    </m:r>
                  </m:oMath>
                </a14:m>
                <a:r>
                  <a:rPr lang="en-US" sz="2300" dirty="0"/>
                  <a:t>and </a:t>
                </a:r>
                <a14:m>
                  <m:oMath xmlns:m="http://schemas.openxmlformats.org/officeDocument/2006/math">
                    <m:r>
                      <a:rPr lang="en-US" sz="2300" i="1" dirty="0" smtClean="0">
                        <a:latin typeface="Cambria Math"/>
                      </a:rPr>
                      <m:t>1</m:t>
                    </m:r>
                    <m:r>
                      <a:rPr lang="en-US" sz="2300" i="1" dirty="0" smtClean="0">
                        <a:latin typeface="Cambria Math"/>
                      </a:rPr>
                      <m:t>+</m:t>
                    </m:r>
                    <m:r>
                      <a:rPr lang="en-US" sz="2300" i="1" dirty="0" smtClean="0">
                        <a:latin typeface="Cambria Math"/>
                      </a:rPr>
                      <m:t>2</m:t>
                    </m:r>
                    <m:r>
                      <a:rPr lang="en-US" sz="2300" i="1" dirty="0" smtClean="0">
                        <a:latin typeface="Cambria Math"/>
                      </a:rPr>
                      <m:t>𝑖</m:t>
                    </m:r>
                    <m:r>
                      <a:rPr lang="en-US" sz="2300" i="1" dirty="0" smtClean="0">
                        <a:latin typeface="Cambria Math"/>
                      </a:rPr>
                      <m:t> </m:t>
                    </m:r>
                  </m:oMath>
                </a14:m>
                <a:r>
                  <a:rPr lang="en-US" sz="2300" dirty="0"/>
                  <a:t>under the linear mapping </a:t>
                </a:r>
                <a14:m>
                  <m:oMath xmlns:m="http://schemas.openxmlformats.org/officeDocument/2006/math">
                    <m:r>
                      <a:rPr lang="en-US" sz="2300" i="1" dirty="0" smtClean="0">
                        <a:latin typeface="Cambria Math"/>
                      </a:rPr>
                      <m:t>𝑇</m:t>
                    </m:r>
                    <m:r>
                      <a:rPr lang="en-US" sz="2300" i="1" dirty="0" smtClean="0">
                        <a:latin typeface="Cambria Math"/>
                      </a:rPr>
                      <m:t>(</m:t>
                    </m:r>
                    <m:r>
                      <a:rPr lang="en-US" sz="2300" i="1" dirty="0" smtClean="0">
                        <a:latin typeface="Cambria Math"/>
                      </a:rPr>
                      <m:t>𝑧</m:t>
                    </m:r>
                    <m:r>
                      <a:rPr lang="en-US" sz="2300" i="1" dirty="0" smtClean="0">
                        <a:latin typeface="Cambria Math"/>
                      </a:rPr>
                      <m:t>) = </m:t>
                    </m:r>
                    <m:r>
                      <a:rPr lang="en-US" sz="2300" i="1" dirty="0" smtClean="0">
                        <a:latin typeface="Cambria Math"/>
                      </a:rPr>
                      <m:t>𝑧</m:t>
                    </m:r>
                    <m:r>
                      <a:rPr lang="en-US" sz="2300" i="1" dirty="0" smtClean="0">
                        <a:latin typeface="Cambria Math"/>
                      </a:rPr>
                      <m:t> +</m:t>
                    </m:r>
                    <m:r>
                      <a:rPr lang="en-US" sz="2300" i="1" dirty="0" smtClean="0">
                        <a:latin typeface="Cambria Math"/>
                      </a:rPr>
                      <m:t>2</m:t>
                    </m:r>
                    <m:r>
                      <a:rPr lang="en-US" sz="2300" i="1" dirty="0" smtClean="0">
                        <a:latin typeface="Cambria Math"/>
                      </a:rPr>
                      <m:t>−</m:t>
                    </m:r>
                    <m:r>
                      <a:rPr lang="en-US" sz="2300" i="1" dirty="0" smtClean="0">
                        <a:latin typeface="Cambria Math"/>
                      </a:rPr>
                      <m:t>𝑖</m:t>
                    </m:r>
                    <m:r>
                      <a:rPr lang="en-US" sz="2300" i="1" dirty="0" smtClean="0">
                        <a:latin typeface="Cambria Math"/>
                      </a:rPr>
                      <m:t>.</m:t>
                    </m:r>
                  </m:oMath>
                </a14:m>
                <a:endParaRPr lang="en-US" sz="2300" i="1" dirty="0">
                  <a:solidFill>
                    <a:srgbClr val="0070C0"/>
                  </a:solidFill>
                </a:endParaRPr>
              </a:p>
              <a:p>
                <a:pPr marL="0" indent="0">
                  <a:buNone/>
                </a:pPr>
                <a:r>
                  <a:rPr lang="en-US" sz="2300" b="1" dirty="0">
                    <a:solidFill>
                      <a:srgbClr val="0070C0"/>
                    </a:solidFill>
                  </a:rPr>
                  <a:t>Solution:</a:t>
                </a:r>
                <a:r>
                  <a:rPr lang="en-US" sz="2300" b="1" dirty="0"/>
                  <a:t> </a:t>
                </a:r>
                <a:r>
                  <a:rPr lang="en-US" sz="2300" dirty="0"/>
                  <a:t>We will represent </a:t>
                </a:r>
                <a:r>
                  <a:rPr lang="en-US" sz="2300" i="1" dirty="0"/>
                  <a:t>S </a:t>
                </a:r>
                <a:r>
                  <a:rPr lang="en-US" sz="2300" dirty="0"/>
                  <a:t>and </a:t>
                </a:r>
                <a14:m>
                  <m:oMath xmlns:m="http://schemas.openxmlformats.org/officeDocument/2006/math">
                    <m:sSup>
                      <m:sSupPr>
                        <m:ctrlPr>
                          <a:rPr lang="en-US" sz="2300" i="1" dirty="0">
                            <a:latin typeface="Cambria Math"/>
                          </a:rPr>
                        </m:ctrlPr>
                      </m:sSupPr>
                      <m:e>
                        <m:r>
                          <a:rPr lang="en-US" sz="2300" i="1" dirty="0">
                            <a:latin typeface="Cambria Math"/>
                          </a:rPr>
                          <m:t>𝑆</m:t>
                        </m:r>
                      </m:e>
                      <m:sup>
                        <m:r>
                          <a:rPr lang="en-US" sz="2300" i="1" dirty="0">
                            <a:latin typeface="Cambria Math"/>
                          </a:rPr>
                          <m:t>′</m:t>
                        </m:r>
                      </m:sup>
                    </m:sSup>
                  </m:oMath>
                </a14:m>
                <a:r>
                  <a:rPr lang="en-US" sz="2300" i="1" dirty="0"/>
                  <a:t> </a:t>
                </a:r>
                <a:r>
                  <a:rPr lang="en-US" sz="2300" dirty="0"/>
                  <a:t>in the same copy of the complex plane. For the present case, the mapping </a:t>
                </a:r>
                <a14:m>
                  <m:oMath xmlns:m="http://schemas.openxmlformats.org/officeDocument/2006/math">
                    <m:r>
                      <a:rPr lang="en-US" sz="2300" i="1" dirty="0" smtClean="0">
                        <a:latin typeface="Cambria Math"/>
                      </a:rPr>
                      <m:t>𝑇</m:t>
                    </m:r>
                  </m:oMath>
                </a14:m>
                <a:r>
                  <a:rPr lang="en-US" sz="2300" i="1" dirty="0"/>
                  <a:t> </a:t>
                </a:r>
                <a:r>
                  <a:rPr lang="en-US" sz="2300" dirty="0"/>
                  <a:t>is a translation with </a:t>
                </a:r>
                <a14:m>
                  <m:oMath xmlns:m="http://schemas.openxmlformats.org/officeDocument/2006/math">
                    <m:r>
                      <a:rPr lang="en-US" sz="2300" i="1" dirty="0" smtClean="0">
                        <a:latin typeface="Cambria Math"/>
                      </a:rPr>
                      <m:t>𝑏</m:t>
                    </m:r>
                    <m:r>
                      <a:rPr lang="en-US" sz="2300" i="1" dirty="0" smtClean="0">
                        <a:latin typeface="Cambria Math"/>
                      </a:rPr>
                      <m:t> = </m:t>
                    </m:r>
                    <m:r>
                      <a:rPr lang="en-US" sz="2300" i="1" dirty="0" smtClean="0">
                        <a:latin typeface="Cambria Math"/>
                      </a:rPr>
                      <m:t>2</m:t>
                    </m:r>
                    <m:r>
                      <a:rPr lang="en-US" sz="2300" i="1" dirty="0" smtClean="0">
                        <a:latin typeface="Cambria Math"/>
                      </a:rPr>
                      <m:t>−</m:t>
                    </m:r>
                    <m:r>
                      <a:rPr lang="en-US" sz="2300" i="1" dirty="0" smtClean="0">
                        <a:latin typeface="Cambria Math"/>
                      </a:rPr>
                      <m:t>𝑖</m:t>
                    </m:r>
                    <m:r>
                      <a:rPr lang="en-US" sz="2300" i="1" dirty="0" smtClean="0">
                        <a:latin typeface="Cambria Math"/>
                      </a:rPr>
                      <m:t>.</m:t>
                    </m:r>
                  </m:oMath>
                </a14:m>
                <a:r>
                  <a:rPr lang="en-US" sz="2300" i="1" dirty="0"/>
                  <a:t> </a:t>
                </a:r>
                <a:r>
                  <a:rPr lang="en-US" sz="2300" dirty="0"/>
                  <a:t>Therefore,</a:t>
                </a:r>
                <a:r>
                  <a:rPr lang="en-US" sz="2300" i="1" dirty="0"/>
                  <a:t> </a:t>
                </a:r>
                <a:endParaRPr lang="en-US" sz="2300" dirty="0"/>
              </a:p>
              <a:p>
                <a:pPr marL="0" indent="0">
                  <a:buNone/>
                </a:pPr>
                <a:r>
                  <a:rPr lang="en-US" sz="2300" dirty="0">
                    <a:latin typeface="Cambria Math" pitchFamily="18" charset="0"/>
                    <a:ea typeface="Cambria Math" pitchFamily="18" charset="0"/>
                  </a:rPr>
                  <a:t>          </a:t>
                </a:r>
                <a14:m>
                  <m:oMath xmlns:m="http://schemas.openxmlformats.org/officeDocument/2006/math">
                    <m:r>
                      <a:rPr lang="nn-NO" sz="2300" i="1" dirty="0" smtClean="0">
                        <a:latin typeface="Cambria Math" pitchFamily="18" charset="0"/>
                        <a:ea typeface="Cambria Math" pitchFamily="18" charset="0"/>
                      </a:rPr>
                      <m:t>𝑇</m:t>
                    </m:r>
                    <m:d>
                      <m:dPr>
                        <m:ctrlPr>
                          <a:rPr lang="nn-NO" sz="2300" i="1" dirty="0" smtClean="0">
                            <a:latin typeface="Cambria Math"/>
                            <a:ea typeface="Cambria Math" pitchFamily="18" charset="0"/>
                          </a:rPr>
                        </m:ctrlPr>
                      </m:dPr>
                      <m:e>
                        <m:r>
                          <a:rPr lang="nn-NO" sz="2300" i="1" dirty="0" smtClean="0">
                            <a:latin typeface="Cambria Math" pitchFamily="18" charset="0"/>
                            <a:ea typeface="Cambria Math" pitchFamily="18" charset="0"/>
                          </a:rPr>
                          <m:t>1</m:t>
                        </m:r>
                        <m:r>
                          <a:rPr lang="nn-NO" sz="2300" i="1" dirty="0" smtClean="0">
                            <a:latin typeface="Cambria Math" pitchFamily="18" charset="0"/>
                            <a:ea typeface="Cambria Math" pitchFamily="18" charset="0"/>
                          </a:rPr>
                          <m:t> + </m:t>
                        </m:r>
                        <m:r>
                          <a:rPr lang="nn-NO" sz="2300" i="1" dirty="0" smtClean="0">
                            <a:latin typeface="Cambria Math" pitchFamily="18" charset="0"/>
                            <a:ea typeface="Cambria Math" pitchFamily="18" charset="0"/>
                          </a:rPr>
                          <m:t>𝑖</m:t>
                        </m:r>
                      </m:e>
                    </m:d>
                    <m:r>
                      <a:rPr lang="nn-NO" sz="2300" i="1" dirty="0" smtClean="0">
                        <a:latin typeface="Cambria Math" pitchFamily="18" charset="0"/>
                        <a:ea typeface="Cambria Math" pitchFamily="18" charset="0"/>
                      </a:rPr>
                      <m:t>=</m:t>
                    </m:r>
                    <m:d>
                      <m:dPr>
                        <m:ctrlPr>
                          <a:rPr lang="nn-NO" sz="2300" i="1" dirty="0" smtClean="0">
                            <a:latin typeface="Cambria Math"/>
                            <a:ea typeface="Cambria Math" pitchFamily="18" charset="0"/>
                          </a:rPr>
                        </m:ctrlPr>
                      </m:dPr>
                      <m:e>
                        <m:r>
                          <a:rPr lang="nn-NO" sz="2300" i="1" dirty="0" smtClean="0">
                            <a:latin typeface="Cambria Math" pitchFamily="18" charset="0"/>
                            <a:ea typeface="Cambria Math" pitchFamily="18" charset="0"/>
                          </a:rPr>
                          <m:t>1</m:t>
                        </m:r>
                        <m:r>
                          <a:rPr lang="nn-NO" sz="2300" i="1" dirty="0" smtClean="0">
                            <a:latin typeface="Cambria Math" pitchFamily="18" charset="0"/>
                            <a:ea typeface="Cambria Math" pitchFamily="18" charset="0"/>
                          </a:rPr>
                          <m:t>+</m:t>
                        </m:r>
                        <m:r>
                          <a:rPr lang="nn-NO" sz="2300" i="1" dirty="0" smtClean="0">
                            <a:latin typeface="Cambria Math" pitchFamily="18" charset="0"/>
                            <a:ea typeface="Cambria Math" pitchFamily="18" charset="0"/>
                          </a:rPr>
                          <m:t>𝑖</m:t>
                        </m:r>
                      </m:e>
                    </m:d>
                    <m:r>
                      <a:rPr lang="nn-NO" sz="2300" i="1" dirty="0" smtClean="0">
                        <a:latin typeface="Cambria Math" pitchFamily="18" charset="0"/>
                        <a:ea typeface="Cambria Math" pitchFamily="18" charset="0"/>
                      </a:rPr>
                      <m:t>+</m:t>
                    </m:r>
                    <m:d>
                      <m:dPr>
                        <m:ctrlPr>
                          <a:rPr lang="nn-NO" sz="2300" i="1" dirty="0" smtClean="0">
                            <a:latin typeface="Cambria Math"/>
                            <a:ea typeface="Cambria Math" pitchFamily="18" charset="0"/>
                          </a:rPr>
                        </m:ctrlPr>
                      </m:dPr>
                      <m:e>
                        <m:r>
                          <a:rPr lang="nn-NO" sz="2300" i="1" dirty="0" smtClean="0">
                            <a:latin typeface="Cambria Math" pitchFamily="18" charset="0"/>
                            <a:ea typeface="Cambria Math" pitchFamily="18" charset="0"/>
                          </a:rPr>
                          <m:t>2</m:t>
                        </m:r>
                        <m:r>
                          <a:rPr lang="nn-NO" sz="2300" i="1" dirty="0" smtClean="0">
                            <a:latin typeface="Cambria Math" pitchFamily="18" charset="0"/>
                            <a:ea typeface="Cambria Math" pitchFamily="18" charset="0"/>
                          </a:rPr>
                          <m:t>−</m:t>
                        </m:r>
                        <m:r>
                          <a:rPr lang="nn-NO" sz="2300" i="1" dirty="0" smtClean="0">
                            <a:latin typeface="Cambria Math" pitchFamily="18" charset="0"/>
                            <a:ea typeface="Cambria Math" pitchFamily="18" charset="0"/>
                          </a:rPr>
                          <m:t>𝑖</m:t>
                        </m:r>
                      </m:e>
                    </m:d>
                    <m:r>
                      <a:rPr lang="nn-NO" sz="2300" i="1" dirty="0" smtClean="0">
                        <a:latin typeface="Cambria Math" pitchFamily="18" charset="0"/>
                        <a:ea typeface="Cambria Math" pitchFamily="18" charset="0"/>
                      </a:rPr>
                      <m:t>=</m:t>
                    </m:r>
                    <m:r>
                      <a:rPr lang="nn-NO" sz="2300" i="1" dirty="0" smtClean="0">
                        <a:latin typeface="Cambria Math" pitchFamily="18" charset="0"/>
                        <a:ea typeface="Cambria Math" pitchFamily="18" charset="0"/>
                      </a:rPr>
                      <m:t>3</m:t>
                    </m:r>
                    <m:r>
                      <a:rPr lang="en-US" sz="2300" b="0" i="1" dirty="0" smtClean="0">
                        <a:latin typeface="Cambria Math" pitchFamily="18" charset="0"/>
                        <a:ea typeface="Cambria Math" pitchFamily="18" charset="0"/>
                      </a:rPr>
                      <m:t>;</m:t>
                    </m:r>
                  </m:oMath>
                </a14:m>
                <a:r>
                  <a:rPr lang="en-US" sz="2300" b="0" i="1" dirty="0">
                    <a:latin typeface="Cambria Math" pitchFamily="18" charset="0"/>
                    <a:ea typeface="Cambria Math" pitchFamily="18" charset="0"/>
                  </a:rPr>
                  <a:t>    </a:t>
                </a:r>
                <a:r>
                  <a:rPr lang="nn-NO" sz="2300" dirty="0">
                    <a:latin typeface="Cambria Math" pitchFamily="18" charset="0"/>
                    <a:ea typeface="Cambria Math" pitchFamily="18" charset="0"/>
                  </a:rPr>
                  <a:t>              </a:t>
                </a:r>
                <a14:m>
                  <m:oMath xmlns:m="http://schemas.openxmlformats.org/officeDocument/2006/math">
                    <m:r>
                      <a:rPr lang="nn-NO" sz="2300" i="1" dirty="0" smtClean="0">
                        <a:latin typeface="Cambria Math" pitchFamily="18" charset="0"/>
                        <a:ea typeface="Cambria Math" pitchFamily="18" charset="0"/>
                      </a:rPr>
                      <m:t>𝑇</m:t>
                    </m:r>
                    <m:d>
                      <m:dPr>
                        <m:ctrlPr>
                          <a:rPr lang="nn-NO" sz="2300" i="1" dirty="0" smtClean="0">
                            <a:latin typeface="Cambria Math"/>
                            <a:ea typeface="Cambria Math" pitchFamily="18" charset="0"/>
                          </a:rPr>
                        </m:ctrlPr>
                      </m:dPr>
                      <m:e>
                        <m:r>
                          <a:rPr lang="nn-NO" sz="2300" i="1" dirty="0" smtClean="0">
                            <a:latin typeface="Cambria Math" pitchFamily="18" charset="0"/>
                            <a:ea typeface="Cambria Math" pitchFamily="18" charset="0"/>
                          </a:rPr>
                          <m:t>2</m:t>
                        </m:r>
                        <m:r>
                          <a:rPr lang="nn-NO" sz="2300" i="1" dirty="0" smtClean="0">
                            <a:latin typeface="Cambria Math" pitchFamily="18" charset="0"/>
                            <a:ea typeface="Cambria Math" pitchFamily="18" charset="0"/>
                          </a:rPr>
                          <m:t>+</m:t>
                        </m:r>
                        <m:r>
                          <a:rPr lang="nn-NO" sz="2300" i="1" dirty="0" smtClean="0">
                            <a:latin typeface="Cambria Math" pitchFamily="18" charset="0"/>
                            <a:ea typeface="Cambria Math" pitchFamily="18" charset="0"/>
                          </a:rPr>
                          <m:t>𝑖</m:t>
                        </m:r>
                      </m:e>
                    </m:d>
                    <m:r>
                      <a:rPr lang="nn-NO" sz="2300" i="1" dirty="0" smtClean="0">
                        <a:latin typeface="Cambria Math" pitchFamily="18" charset="0"/>
                        <a:ea typeface="Cambria Math" pitchFamily="18" charset="0"/>
                      </a:rPr>
                      <m:t>=</m:t>
                    </m:r>
                    <m:d>
                      <m:dPr>
                        <m:ctrlPr>
                          <a:rPr lang="nn-NO" sz="2300" i="1" dirty="0" smtClean="0">
                            <a:latin typeface="Cambria Math"/>
                            <a:ea typeface="Cambria Math" pitchFamily="18" charset="0"/>
                          </a:rPr>
                        </m:ctrlPr>
                      </m:dPr>
                      <m:e>
                        <m:r>
                          <a:rPr lang="nn-NO" sz="2300" i="1" dirty="0" smtClean="0">
                            <a:latin typeface="Cambria Math" pitchFamily="18" charset="0"/>
                            <a:ea typeface="Cambria Math" pitchFamily="18" charset="0"/>
                          </a:rPr>
                          <m:t>2</m:t>
                        </m:r>
                        <m:r>
                          <a:rPr lang="nn-NO" sz="2300" i="1" dirty="0" smtClean="0">
                            <a:latin typeface="Cambria Math" pitchFamily="18" charset="0"/>
                            <a:ea typeface="Cambria Math" pitchFamily="18" charset="0"/>
                          </a:rPr>
                          <m:t>+</m:t>
                        </m:r>
                        <m:r>
                          <a:rPr lang="nn-NO" sz="2300" i="1" dirty="0" smtClean="0">
                            <a:latin typeface="Cambria Math" pitchFamily="18" charset="0"/>
                            <a:ea typeface="Cambria Math" pitchFamily="18" charset="0"/>
                          </a:rPr>
                          <m:t>𝑖</m:t>
                        </m:r>
                      </m:e>
                    </m:d>
                    <m:r>
                      <a:rPr lang="nn-NO" sz="2300" i="1" dirty="0" smtClean="0">
                        <a:latin typeface="Cambria Math" pitchFamily="18" charset="0"/>
                        <a:ea typeface="Cambria Math" pitchFamily="18" charset="0"/>
                      </a:rPr>
                      <m:t>+</m:t>
                    </m:r>
                    <m:d>
                      <m:dPr>
                        <m:ctrlPr>
                          <a:rPr lang="nn-NO" sz="2300" i="1" dirty="0" smtClean="0">
                            <a:latin typeface="Cambria Math"/>
                            <a:ea typeface="Cambria Math" pitchFamily="18" charset="0"/>
                          </a:rPr>
                        </m:ctrlPr>
                      </m:dPr>
                      <m:e>
                        <m:r>
                          <a:rPr lang="nn-NO" sz="2300" i="1" dirty="0" smtClean="0">
                            <a:latin typeface="Cambria Math" pitchFamily="18" charset="0"/>
                            <a:ea typeface="Cambria Math" pitchFamily="18" charset="0"/>
                          </a:rPr>
                          <m:t>2</m:t>
                        </m:r>
                        <m:r>
                          <a:rPr lang="nn-NO" sz="2300" i="1" dirty="0" smtClean="0">
                            <a:latin typeface="Cambria Math" pitchFamily="18" charset="0"/>
                            <a:ea typeface="Cambria Math" pitchFamily="18" charset="0"/>
                          </a:rPr>
                          <m:t>−</m:t>
                        </m:r>
                        <m:r>
                          <a:rPr lang="nn-NO" sz="2300" i="1" dirty="0" smtClean="0">
                            <a:latin typeface="Cambria Math" pitchFamily="18" charset="0"/>
                            <a:ea typeface="Cambria Math" pitchFamily="18" charset="0"/>
                          </a:rPr>
                          <m:t>𝑖</m:t>
                        </m:r>
                      </m:e>
                    </m:d>
                    <m:r>
                      <a:rPr lang="nn-NO" sz="2300" i="1" dirty="0" smtClean="0">
                        <a:latin typeface="Cambria Math" pitchFamily="18" charset="0"/>
                        <a:ea typeface="Cambria Math" pitchFamily="18" charset="0"/>
                      </a:rPr>
                      <m:t>=</m:t>
                    </m:r>
                    <m:r>
                      <a:rPr lang="nn-NO" sz="2300" i="1" dirty="0" smtClean="0">
                        <a:latin typeface="Cambria Math" pitchFamily="18" charset="0"/>
                        <a:ea typeface="Cambria Math" pitchFamily="18" charset="0"/>
                      </a:rPr>
                      <m:t>4</m:t>
                    </m:r>
                    <m:r>
                      <a:rPr lang="en-US" sz="2300" b="0" i="1" dirty="0" smtClean="0">
                        <a:latin typeface="Cambria Math" pitchFamily="18" charset="0"/>
                        <a:ea typeface="Cambria Math" pitchFamily="18" charset="0"/>
                      </a:rPr>
                      <m:t>;</m:t>
                    </m:r>
                  </m:oMath>
                </a14:m>
                <a:endParaRPr lang="nn-NO" sz="2300" dirty="0">
                  <a:latin typeface="Cambria Math" pitchFamily="18" charset="0"/>
                  <a:ea typeface="Cambria Math" pitchFamily="18" charset="0"/>
                </a:endParaRPr>
              </a:p>
              <a:p>
                <a:pPr marL="0" indent="0">
                  <a:buNone/>
                </a:pPr>
                <a:r>
                  <a:rPr lang="nn-NO" sz="2300" dirty="0">
                    <a:latin typeface="Cambria Math" pitchFamily="18" charset="0"/>
                    <a:ea typeface="Cambria Math" pitchFamily="18" charset="0"/>
                  </a:rPr>
                  <a:t>          </a:t>
                </a:r>
                <a14:m>
                  <m:oMath xmlns:m="http://schemas.openxmlformats.org/officeDocument/2006/math">
                    <m:r>
                      <a:rPr lang="nn-NO" sz="2300" i="1" dirty="0" smtClean="0">
                        <a:latin typeface="Cambria Math" pitchFamily="18" charset="0"/>
                        <a:ea typeface="Cambria Math" pitchFamily="18" charset="0"/>
                      </a:rPr>
                      <m:t>𝑇</m:t>
                    </m:r>
                    <m:d>
                      <m:dPr>
                        <m:ctrlPr>
                          <a:rPr lang="nn-NO" sz="2300" i="1" dirty="0" smtClean="0">
                            <a:latin typeface="Cambria Math"/>
                            <a:ea typeface="Cambria Math" pitchFamily="18" charset="0"/>
                          </a:rPr>
                        </m:ctrlPr>
                      </m:dPr>
                      <m:e>
                        <m:r>
                          <a:rPr lang="nn-NO" sz="2300" i="1" dirty="0" smtClean="0">
                            <a:latin typeface="Cambria Math" pitchFamily="18" charset="0"/>
                            <a:ea typeface="Cambria Math" pitchFamily="18" charset="0"/>
                          </a:rPr>
                          <m:t>2</m:t>
                        </m:r>
                        <m:r>
                          <a:rPr lang="nn-NO" sz="2300" i="1" dirty="0" smtClean="0">
                            <a:latin typeface="Cambria Math" pitchFamily="18" charset="0"/>
                            <a:ea typeface="Cambria Math" pitchFamily="18" charset="0"/>
                          </a:rPr>
                          <m:t>+</m:t>
                        </m:r>
                        <m:r>
                          <a:rPr lang="nn-NO" sz="2300" i="1" dirty="0" smtClean="0">
                            <a:latin typeface="Cambria Math" pitchFamily="18" charset="0"/>
                            <a:ea typeface="Cambria Math" pitchFamily="18" charset="0"/>
                          </a:rPr>
                          <m:t>2</m:t>
                        </m:r>
                        <m:r>
                          <a:rPr lang="nn-NO" sz="2300" i="1" dirty="0" smtClean="0">
                            <a:latin typeface="Cambria Math" pitchFamily="18" charset="0"/>
                            <a:ea typeface="Cambria Math" pitchFamily="18" charset="0"/>
                          </a:rPr>
                          <m:t>𝑖</m:t>
                        </m:r>
                      </m:e>
                    </m:d>
                    <m:r>
                      <a:rPr lang="nn-NO" sz="2300" i="1" dirty="0" smtClean="0">
                        <a:latin typeface="Cambria Math" pitchFamily="18" charset="0"/>
                        <a:ea typeface="Cambria Math" pitchFamily="18" charset="0"/>
                      </a:rPr>
                      <m:t>=</m:t>
                    </m:r>
                    <m:d>
                      <m:dPr>
                        <m:ctrlPr>
                          <a:rPr lang="nn-NO" sz="2300" i="1" dirty="0" smtClean="0">
                            <a:latin typeface="Cambria Math"/>
                            <a:ea typeface="Cambria Math" pitchFamily="18" charset="0"/>
                          </a:rPr>
                        </m:ctrlPr>
                      </m:dPr>
                      <m:e>
                        <m:r>
                          <a:rPr lang="nn-NO" sz="2300" i="1" dirty="0" smtClean="0">
                            <a:latin typeface="Cambria Math" pitchFamily="18" charset="0"/>
                            <a:ea typeface="Cambria Math" pitchFamily="18" charset="0"/>
                          </a:rPr>
                          <m:t>2</m:t>
                        </m:r>
                        <m:r>
                          <a:rPr lang="nn-NO" sz="2300" i="1" dirty="0" smtClean="0">
                            <a:latin typeface="Cambria Math" pitchFamily="18" charset="0"/>
                            <a:ea typeface="Cambria Math" pitchFamily="18" charset="0"/>
                          </a:rPr>
                          <m:t>+</m:t>
                        </m:r>
                        <m:r>
                          <a:rPr lang="nn-NO" sz="2300" i="1" dirty="0" smtClean="0">
                            <a:latin typeface="Cambria Math" pitchFamily="18" charset="0"/>
                            <a:ea typeface="Cambria Math" pitchFamily="18" charset="0"/>
                          </a:rPr>
                          <m:t>2</m:t>
                        </m:r>
                        <m:r>
                          <a:rPr lang="nn-NO" sz="2300" i="1" dirty="0" smtClean="0">
                            <a:latin typeface="Cambria Math" pitchFamily="18" charset="0"/>
                            <a:ea typeface="Cambria Math" pitchFamily="18" charset="0"/>
                          </a:rPr>
                          <m:t>𝑖</m:t>
                        </m:r>
                      </m:e>
                    </m:d>
                    <m:r>
                      <a:rPr lang="nn-NO" sz="2300" i="1" dirty="0" smtClean="0">
                        <a:latin typeface="Cambria Math" pitchFamily="18" charset="0"/>
                        <a:ea typeface="Cambria Math" pitchFamily="18" charset="0"/>
                      </a:rPr>
                      <m:t>+</m:t>
                    </m:r>
                    <m:d>
                      <m:dPr>
                        <m:ctrlPr>
                          <a:rPr lang="nn-NO" sz="2300" i="1" dirty="0" smtClean="0">
                            <a:latin typeface="Cambria Math"/>
                            <a:ea typeface="Cambria Math" pitchFamily="18" charset="0"/>
                          </a:rPr>
                        </m:ctrlPr>
                      </m:dPr>
                      <m:e>
                        <m:r>
                          <a:rPr lang="nn-NO" sz="2300" i="1" dirty="0" smtClean="0">
                            <a:latin typeface="Cambria Math" pitchFamily="18" charset="0"/>
                            <a:ea typeface="Cambria Math" pitchFamily="18" charset="0"/>
                          </a:rPr>
                          <m:t>2</m:t>
                        </m:r>
                        <m:r>
                          <a:rPr lang="nn-NO" sz="2300" i="1" dirty="0" smtClean="0">
                            <a:latin typeface="Cambria Math" pitchFamily="18" charset="0"/>
                            <a:ea typeface="Cambria Math" pitchFamily="18" charset="0"/>
                          </a:rPr>
                          <m:t>−</m:t>
                        </m:r>
                        <m:r>
                          <a:rPr lang="nn-NO" sz="2300" i="1" dirty="0" smtClean="0">
                            <a:latin typeface="Cambria Math" pitchFamily="18" charset="0"/>
                            <a:ea typeface="Cambria Math" pitchFamily="18" charset="0"/>
                          </a:rPr>
                          <m:t>𝑖</m:t>
                        </m:r>
                      </m:e>
                    </m:d>
                    <m:r>
                      <a:rPr lang="nn-NO" sz="2300" i="1" dirty="0" smtClean="0">
                        <a:latin typeface="Cambria Math" pitchFamily="18" charset="0"/>
                        <a:ea typeface="Cambria Math" pitchFamily="18" charset="0"/>
                      </a:rPr>
                      <m:t>=</m:t>
                    </m:r>
                    <m:r>
                      <a:rPr lang="nn-NO" sz="2300" i="1" dirty="0" smtClean="0">
                        <a:latin typeface="Cambria Math" pitchFamily="18" charset="0"/>
                        <a:ea typeface="Cambria Math" pitchFamily="18" charset="0"/>
                      </a:rPr>
                      <m:t>4</m:t>
                    </m:r>
                    <m:r>
                      <a:rPr lang="nn-NO" sz="2300" i="1" dirty="0" smtClean="0">
                        <a:latin typeface="Cambria Math" pitchFamily="18" charset="0"/>
                        <a:ea typeface="Cambria Math" pitchFamily="18" charset="0"/>
                      </a:rPr>
                      <m:t>+</m:t>
                    </m:r>
                    <m:r>
                      <a:rPr lang="nn-NO" sz="2300" i="1" dirty="0" smtClean="0">
                        <a:latin typeface="Cambria Math" pitchFamily="18" charset="0"/>
                        <a:ea typeface="Cambria Math" pitchFamily="18" charset="0"/>
                      </a:rPr>
                      <m:t>𝑖</m:t>
                    </m:r>
                    <m:r>
                      <a:rPr lang="en-US" sz="2300" b="0" i="1" dirty="0" smtClean="0">
                        <a:latin typeface="Cambria Math" pitchFamily="18" charset="0"/>
                        <a:ea typeface="Cambria Math" pitchFamily="18" charset="0"/>
                      </a:rPr>
                      <m:t>;</m:t>
                    </m:r>
                  </m:oMath>
                </a14:m>
                <a:r>
                  <a:rPr lang="en-US" sz="2300" b="0" i="1" dirty="0">
                    <a:latin typeface="Cambria Math" pitchFamily="18" charset="0"/>
                    <a:ea typeface="Cambria Math" pitchFamily="18" charset="0"/>
                  </a:rPr>
                  <a:t>       </a:t>
                </a:r>
                <a14:m>
                  <m:oMath xmlns:m="http://schemas.openxmlformats.org/officeDocument/2006/math">
                    <m:r>
                      <a:rPr lang="nn-NO" sz="2300" i="1" dirty="0" smtClean="0">
                        <a:latin typeface="Cambria Math" pitchFamily="18" charset="0"/>
                        <a:ea typeface="Cambria Math" pitchFamily="18" charset="0"/>
                      </a:rPr>
                      <m:t> </m:t>
                    </m:r>
                    <m:r>
                      <a:rPr lang="nn-NO" sz="2300" i="1" dirty="0" smtClean="0">
                        <a:latin typeface="Cambria Math" pitchFamily="18" charset="0"/>
                        <a:ea typeface="Cambria Math" pitchFamily="18" charset="0"/>
                      </a:rPr>
                      <m:t>𝑇</m:t>
                    </m:r>
                    <m:r>
                      <a:rPr lang="nn-NO" sz="2300" i="1" dirty="0" smtClean="0">
                        <a:latin typeface="Cambria Math" pitchFamily="18" charset="0"/>
                        <a:ea typeface="Cambria Math" pitchFamily="18" charset="0"/>
                      </a:rPr>
                      <m:t>(</m:t>
                    </m:r>
                    <m:r>
                      <a:rPr lang="nn-NO" sz="2300" i="1" dirty="0" smtClean="0">
                        <a:latin typeface="Cambria Math" pitchFamily="18" charset="0"/>
                        <a:ea typeface="Cambria Math" pitchFamily="18" charset="0"/>
                      </a:rPr>
                      <m:t>1</m:t>
                    </m:r>
                    <m:r>
                      <a:rPr lang="nn-NO" sz="2300" i="1" dirty="0" smtClean="0">
                        <a:latin typeface="Cambria Math" pitchFamily="18" charset="0"/>
                        <a:ea typeface="Cambria Math" pitchFamily="18" charset="0"/>
                      </a:rPr>
                      <m:t> + </m:t>
                    </m:r>
                    <m:r>
                      <a:rPr lang="nn-NO" sz="2300" i="1" dirty="0" smtClean="0">
                        <a:latin typeface="Cambria Math" pitchFamily="18" charset="0"/>
                        <a:ea typeface="Cambria Math" pitchFamily="18" charset="0"/>
                      </a:rPr>
                      <m:t>2</m:t>
                    </m:r>
                    <m:r>
                      <a:rPr lang="nn-NO" sz="2300" i="1" dirty="0" smtClean="0">
                        <a:latin typeface="Cambria Math" pitchFamily="18" charset="0"/>
                        <a:ea typeface="Cambria Math" pitchFamily="18" charset="0"/>
                      </a:rPr>
                      <m:t>𝑖</m:t>
                    </m:r>
                    <m:r>
                      <a:rPr lang="nn-NO" sz="2300" i="1" dirty="0" smtClean="0">
                        <a:latin typeface="Cambria Math" pitchFamily="18" charset="0"/>
                        <a:ea typeface="Cambria Math" pitchFamily="18" charset="0"/>
                      </a:rPr>
                      <m:t>)=(</m:t>
                    </m:r>
                    <m:r>
                      <a:rPr lang="nn-NO" sz="2300" i="1" dirty="0" smtClean="0">
                        <a:latin typeface="Cambria Math" pitchFamily="18" charset="0"/>
                        <a:ea typeface="Cambria Math" pitchFamily="18" charset="0"/>
                      </a:rPr>
                      <m:t>1</m:t>
                    </m:r>
                    <m:r>
                      <a:rPr lang="nn-NO" sz="2300" i="1" dirty="0" smtClean="0">
                        <a:latin typeface="Cambria Math" pitchFamily="18" charset="0"/>
                        <a:ea typeface="Cambria Math" pitchFamily="18" charset="0"/>
                      </a:rPr>
                      <m:t>+</m:t>
                    </m:r>
                    <m:r>
                      <a:rPr lang="nn-NO" sz="2300" i="1" dirty="0" smtClean="0">
                        <a:latin typeface="Cambria Math" pitchFamily="18" charset="0"/>
                        <a:ea typeface="Cambria Math" pitchFamily="18" charset="0"/>
                      </a:rPr>
                      <m:t>2</m:t>
                    </m:r>
                    <m:r>
                      <a:rPr lang="nn-NO" sz="2300" i="1" dirty="0" smtClean="0">
                        <a:latin typeface="Cambria Math" pitchFamily="18" charset="0"/>
                        <a:ea typeface="Cambria Math" pitchFamily="18" charset="0"/>
                      </a:rPr>
                      <m:t>𝑖</m:t>
                    </m:r>
                    <m:r>
                      <a:rPr lang="nn-NO" sz="2300" i="1" dirty="0" smtClean="0">
                        <a:latin typeface="Cambria Math" pitchFamily="18" charset="0"/>
                        <a:ea typeface="Cambria Math" pitchFamily="18" charset="0"/>
                      </a:rPr>
                      <m:t>)+(</m:t>
                    </m:r>
                    <m:r>
                      <a:rPr lang="nn-NO" sz="2300" i="1" dirty="0" smtClean="0">
                        <a:latin typeface="Cambria Math" pitchFamily="18" charset="0"/>
                        <a:ea typeface="Cambria Math" pitchFamily="18" charset="0"/>
                      </a:rPr>
                      <m:t>2</m:t>
                    </m:r>
                    <m:r>
                      <a:rPr lang="nn-NO" sz="2300" i="1" dirty="0" smtClean="0">
                        <a:latin typeface="Cambria Math" pitchFamily="18" charset="0"/>
                        <a:ea typeface="Cambria Math" pitchFamily="18" charset="0"/>
                      </a:rPr>
                      <m:t>−</m:t>
                    </m:r>
                    <m:r>
                      <a:rPr lang="nn-NO" sz="2300" i="1" dirty="0" smtClean="0">
                        <a:latin typeface="Cambria Math" pitchFamily="18" charset="0"/>
                        <a:ea typeface="Cambria Math" pitchFamily="18" charset="0"/>
                      </a:rPr>
                      <m:t>𝑖</m:t>
                    </m:r>
                    <m:r>
                      <a:rPr lang="nn-NO" sz="2300" i="1" dirty="0" smtClean="0">
                        <a:latin typeface="Cambria Math" pitchFamily="18" charset="0"/>
                        <a:ea typeface="Cambria Math" pitchFamily="18" charset="0"/>
                      </a:rPr>
                      <m:t>)=</m:t>
                    </m:r>
                    <m:r>
                      <a:rPr lang="nn-NO" sz="2300" i="1" dirty="0" smtClean="0">
                        <a:latin typeface="Cambria Math" pitchFamily="18" charset="0"/>
                        <a:ea typeface="Cambria Math" pitchFamily="18" charset="0"/>
                      </a:rPr>
                      <m:t>3</m:t>
                    </m:r>
                    <m:r>
                      <a:rPr lang="nn-NO" sz="2300" i="1" dirty="0" smtClean="0">
                        <a:latin typeface="Cambria Math" pitchFamily="18" charset="0"/>
                        <a:ea typeface="Cambria Math" pitchFamily="18" charset="0"/>
                      </a:rPr>
                      <m:t>+</m:t>
                    </m:r>
                    <m:r>
                      <a:rPr lang="nn-NO" sz="2300" i="1" dirty="0" smtClean="0">
                        <a:latin typeface="Cambria Math" pitchFamily="18" charset="0"/>
                        <a:ea typeface="Cambria Math" pitchFamily="18" charset="0"/>
                      </a:rPr>
                      <m:t>𝑖</m:t>
                    </m:r>
                    <m:r>
                      <a:rPr lang="nn-NO" sz="2300" i="1" dirty="0" smtClean="0">
                        <a:latin typeface="Cambria Math" pitchFamily="18" charset="0"/>
                        <a:ea typeface="Cambria Math" pitchFamily="18" charset="0"/>
                      </a:rPr>
                      <m:t>.</m:t>
                    </m:r>
                  </m:oMath>
                </a14:m>
                <a:endParaRPr lang="en-US" sz="2300" i="1" dirty="0">
                  <a:solidFill>
                    <a:srgbClr val="0070C0"/>
                  </a:solidFill>
                  <a:latin typeface="Cambria Math" pitchFamily="18" charset="0"/>
                  <a:ea typeface="Cambria Math" pitchFamily="18" charset="0"/>
                </a:endParaRPr>
              </a:p>
              <a:p>
                <a:pPr marL="0" indent="0">
                  <a:buNone/>
                </a:pPr>
                <a:r>
                  <a:rPr lang="en-US" sz="2300" dirty="0"/>
                  <a:t>Therefore, the square </a:t>
                </a:r>
                <a:r>
                  <a:rPr lang="en-US" sz="2300" i="1" dirty="0"/>
                  <a:t>S </a:t>
                </a:r>
                <a:r>
                  <a:rPr lang="en-US" sz="2300" dirty="0"/>
                  <a:t>shown in color in figure is mapped onto the square </a:t>
                </a:r>
                <a14:m>
                  <m:oMath xmlns:m="http://schemas.openxmlformats.org/officeDocument/2006/math">
                    <m:sSup>
                      <m:sSupPr>
                        <m:ctrlPr>
                          <a:rPr lang="en-US" sz="2300" i="1" dirty="0">
                            <a:latin typeface="Cambria Math"/>
                          </a:rPr>
                        </m:ctrlPr>
                      </m:sSupPr>
                      <m:e>
                        <m:r>
                          <a:rPr lang="en-US" sz="2300" i="1" dirty="0">
                            <a:latin typeface="Cambria Math"/>
                          </a:rPr>
                          <m:t>𝑆</m:t>
                        </m:r>
                      </m:e>
                      <m:sup>
                        <m:r>
                          <a:rPr lang="en-US" sz="2300" i="1" dirty="0">
                            <a:latin typeface="Cambria Math"/>
                          </a:rPr>
                          <m:t>′</m:t>
                        </m:r>
                      </m:sup>
                    </m:sSup>
                  </m:oMath>
                </a14:m>
                <a:r>
                  <a:rPr lang="en-US" sz="2300" i="1" dirty="0"/>
                  <a:t> </a:t>
                </a:r>
                <a:r>
                  <a:rPr lang="en-US" sz="2300" dirty="0"/>
                  <a:t>shown in black by the translation </a:t>
                </a:r>
                <a14:m>
                  <m:oMath xmlns:m="http://schemas.openxmlformats.org/officeDocument/2006/math">
                    <m:r>
                      <a:rPr lang="en-US" sz="2300" i="1" dirty="0" smtClean="0">
                        <a:latin typeface="Cambria Math"/>
                      </a:rPr>
                      <m:t>𝑇</m:t>
                    </m:r>
                    <m:r>
                      <a:rPr lang="en-US" sz="2300" i="1" dirty="0" smtClean="0">
                        <a:latin typeface="Cambria Math"/>
                      </a:rPr>
                      <m:t>(</m:t>
                    </m:r>
                    <m:r>
                      <a:rPr lang="en-US" sz="2300" i="1" dirty="0" smtClean="0">
                        <a:latin typeface="Cambria Math"/>
                      </a:rPr>
                      <m:t>𝑧</m:t>
                    </m:r>
                    <m:r>
                      <a:rPr lang="en-US" sz="2300" i="1" dirty="0" smtClean="0">
                        <a:latin typeface="Cambria Math"/>
                      </a:rPr>
                      <m:t>)=</m:t>
                    </m:r>
                    <m:r>
                      <a:rPr lang="en-US" sz="2300" i="1" dirty="0" smtClean="0">
                        <a:latin typeface="Cambria Math"/>
                      </a:rPr>
                      <m:t>𝑧</m:t>
                    </m:r>
                    <m:r>
                      <a:rPr lang="en-US" sz="2300" i="1" dirty="0" smtClean="0">
                        <a:latin typeface="Cambria Math"/>
                      </a:rPr>
                      <m:t>+</m:t>
                    </m:r>
                    <m:r>
                      <a:rPr lang="en-US" sz="2300" i="1" dirty="0" smtClean="0">
                        <a:latin typeface="Cambria Math"/>
                      </a:rPr>
                      <m:t>2</m:t>
                    </m:r>
                    <m:r>
                      <a:rPr lang="en-US" sz="2300" i="1" dirty="0" smtClean="0">
                        <a:latin typeface="Cambria Math"/>
                      </a:rPr>
                      <m:t>−</m:t>
                    </m:r>
                    <m:r>
                      <a:rPr lang="en-US" sz="2300" i="1" dirty="0" smtClean="0">
                        <a:latin typeface="Cambria Math"/>
                      </a:rPr>
                      <m:t>𝑖</m:t>
                    </m:r>
                  </m:oMath>
                </a14:m>
                <a:r>
                  <a:rPr lang="en-US" sz="2300" dirty="0"/>
                  <a:t>.</a:t>
                </a:r>
                <a:endParaRPr lang="en-US" sz="2300" i="1" dirty="0">
                  <a:solidFill>
                    <a:srgbClr val="0070C0"/>
                  </a:solidFill>
                </a:endParaRPr>
              </a:p>
            </p:txBody>
          </p:sp>
        </mc:Choice>
        <mc:Fallback xmlns="">
          <p:sp>
            <p:nvSpPr>
              <p:cNvPr id="3" name="Content Placeholder 2">
                <a:extLst>
                  <a:ext uri="{FF2B5EF4-FFF2-40B4-BE49-F238E27FC236}">
                    <a16:creationId xmlns:a16="http://schemas.microsoft.com/office/drawing/2014/main" xmlns="" xmlns:a14="http://schemas.microsoft.com/office/drawing/2010/main" id="{A76351EB-9639-4374-BB0D-1B602A822616}"/>
                  </a:ext>
                </a:extLst>
              </p:cNvPr>
              <p:cNvSpPr>
                <a:spLocks noGrp="1" noRot="1" noChangeAspect="1" noMove="1" noResize="1" noEditPoints="1" noAdjustHandles="1" noChangeArrowheads="1" noChangeShapeType="1" noTextEdit="1"/>
              </p:cNvSpPr>
              <p:nvPr>
                <p:ph idx="1"/>
              </p:nvPr>
            </p:nvSpPr>
            <p:spPr>
              <a:xfrm>
                <a:off x="563479" y="882945"/>
                <a:ext cx="11208025" cy="4931259"/>
              </a:xfrm>
              <a:blipFill rotWithShape="1">
                <a:blip r:embed="rId2"/>
                <a:stretch>
                  <a:fillRect l="-761" t="-1607" r="-1359"/>
                </a:stretch>
              </a:blipFill>
            </p:spPr>
            <p:txBody>
              <a:bodyPr/>
              <a:lstStyle/>
              <a:p>
                <a:r>
                  <a:rPr lang="en-US">
                    <a:noFill/>
                  </a:rPr>
                  <a:t> </a:t>
                </a:r>
              </a:p>
            </p:txBody>
          </p:sp>
        </mc:Fallback>
      </mc:AlternateContent>
      <p:pic>
        <p:nvPicPr>
          <p:cNvPr id="717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994566" y="3825463"/>
            <a:ext cx="3218213" cy="257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67135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705679" y="322716"/>
            <a:ext cx="10515600" cy="546466"/>
          </a:xfrm>
        </p:spPr>
        <p:txBody>
          <a:bodyPr>
            <a:normAutofit fontScale="90000"/>
          </a:bodyPr>
          <a:lstStyle/>
          <a:p>
            <a:r>
              <a:rPr lang="en-US" b="1" dirty="0">
                <a:solidFill>
                  <a:srgbClr val="0070C0"/>
                </a:solidFill>
                <a:latin typeface="+mn-lt"/>
              </a:rPr>
              <a:t>Rotations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76351EB-9639-4374-BB0D-1B602A822616}"/>
                  </a:ext>
                </a:extLst>
              </p:cNvPr>
              <p:cNvSpPr>
                <a:spLocks noGrp="1"/>
              </p:cNvSpPr>
              <p:nvPr>
                <p:ph idx="1"/>
              </p:nvPr>
            </p:nvSpPr>
            <p:spPr>
              <a:xfrm>
                <a:off x="682233" y="882945"/>
                <a:ext cx="11208025" cy="4931259"/>
              </a:xfrm>
            </p:spPr>
            <p:txBody>
              <a:bodyPr>
                <a:noAutofit/>
              </a:bodyPr>
              <a:lstStyle/>
              <a:p>
                <a:pPr marL="0" indent="0">
                  <a:buNone/>
                </a:pPr>
                <a:r>
                  <a:rPr lang="en-US" sz="2300" dirty="0"/>
                  <a:t>A complex linear function</a:t>
                </a:r>
              </a:p>
              <a:p>
                <a:pPr marL="0" indent="0">
                  <a:buNone/>
                </a:pPr>
                <a14:m>
                  <m:oMathPara xmlns:m="http://schemas.openxmlformats.org/officeDocument/2006/math">
                    <m:oMathParaPr>
                      <m:jc m:val="centerGroup"/>
                    </m:oMathParaPr>
                    <m:oMath xmlns:m="http://schemas.openxmlformats.org/officeDocument/2006/math">
                      <m:r>
                        <a:rPr lang="pl-PL" sz="2300" i="1" dirty="0" smtClean="0">
                          <a:solidFill>
                            <a:srgbClr val="0070C0"/>
                          </a:solidFill>
                          <a:latin typeface="Cambria Math"/>
                        </a:rPr>
                        <m:t>𝑅</m:t>
                      </m:r>
                      <m:d>
                        <m:dPr>
                          <m:ctrlPr>
                            <a:rPr lang="pl-PL" sz="2300" i="1" dirty="0" smtClean="0">
                              <a:solidFill>
                                <a:srgbClr val="0070C0"/>
                              </a:solidFill>
                              <a:latin typeface="Cambria Math"/>
                            </a:rPr>
                          </m:ctrlPr>
                        </m:dPr>
                        <m:e>
                          <m:r>
                            <a:rPr lang="pl-PL" sz="2300" i="1" dirty="0" smtClean="0">
                              <a:solidFill>
                                <a:srgbClr val="0070C0"/>
                              </a:solidFill>
                              <a:latin typeface="Cambria Math"/>
                            </a:rPr>
                            <m:t>𝑧</m:t>
                          </m:r>
                        </m:e>
                      </m:d>
                      <m:r>
                        <a:rPr lang="pl-PL" sz="2300" i="1" dirty="0" smtClean="0">
                          <a:solidFill>
                            <a:srgbClr val="0070C0"/>
                          </a:solidFill>
                          <a:latin typeface="Cambria Math"/>
                        </a:rPr>
                        <m:t>=</m:t>
                      </m:r>
                      <m:r>
                        <a:rPr lang="pl-PL" sz="2300" i="1" dirty="0" smtClean="0">
                          <a:solidFill>
                            <a:srgbClr val="0070C0"/>
                          </a:solidFill>
                          <a:latin typeface="Cambria Math"/>
                        </a:rPr>
                        <m:t>𝑎𝑧</m:t>
                      </m:r>
                      <m:r>
                        <a:rPr lang="pl-PL" sz="2300" i="1" dirty="0" smtClean="0">
                          <a:solidFill>
                            <a:srgbClr val="0070C0"/>
                          </a:solidFill>
                          <a:latin typeface="Cambria Math"/>
                        </a:rPr>
                        <m:t>,  |</m:t>
                      </m:r>
                      <m:r>
                        <a:rPr lang="pl-PL" sz="2300" i="1" dirty="0" smtClean="0">
                          <a:solidFill>
                            <a:srgbClr val="0070C0"/>
                          </a:solidFill>
                          <a:latin typeface="Cambria Math"/>
                        </a:rPr>
                        <m:t>𝑎</m:t>
                      </m:r>
                      <m:r>
                        <a:rPr lang="pl-PL" sz="2300" i="1" dirty="0" smtClean="0">
                          <a:solidFill>
                            <a:srgbClr val="0070C0"/>
                          </a:solidFill>
                          <a:latin typeface="Cambria Math"/>
                        </a:rPr>
                        <m:t>|=</m:t>
                      </m:r>
                      <m:r>
                        <a:rPr lang="pl-PL" sz="2300" i="1" dirty="0" smtClean="0">
                          <a:solidFill>
                            <a:srgbClr val="0070C0"/>
                          </a:solidFill>
                          <a:latin typeface="Cambria Math"/>
                        </a:rPr>
                        <m:t>1</m:t>
                      </m:r>
                      <m:r>
                        <a:rPr lang="pl-PL" sz="2300" i="1" dirty="0" smtClean="0">
                          <a:solidFill>
                            <a:srgbClr val="0070C0"/>
                          </a:solidFill>
                          <a:latin typeface="Cambria Math"/>
                        </a:rPr>
                        <m:t>,   (</m:t>
                      </m:r>
                      <m:r>
                        <a:rPr lang="pl-PL" sz="2300" i="1" dirty="0" smtClean="0">
                          <a:solidFill>
                            <a:srgbClr val="0070C0"/>
                          </a:solidFill>
                          <a:latin typeface="Cambria Math"/>
                        </a:rPr>
                        <m:t>2</m:t>
                      </m:r>
                      <m:r>
                        <a:rPr lang="pl-PL" sz="2300" i="1" dirty="0" smtClean="0">
                          <a:solidFill>
                            <a:srgbClr val="0070C0"/>
                          </a:solidFill>
                          <a:latin typeface="Cambria Math"/>
                        </a:rPr>
                        <m:t>)</m:t>
                      </m:r>
                    </m:oMath>
                  </m:oMathPara>
                </a14:m>
                <a:endParaRPr lang="pl-PL" sz="2300" dirty="0">
                  <a:solidFill>
                    <a:srgbClr val="0070C0"/>
                  </a:solidFill>
                </a:endParaRPr>
              </a:p>
              <a:p>
                <a:pPr marL="0" indent="0">
                  <a:buNone/>
                </a:pPr>
                <a:r>
                  <a:rPr lang="en-US" sz="2300" dirty="0"/>
                  <a:t>is called a </a:t>
                </a:r>
                <a:r>
                  <a:rPr lang="en-US" sz="2300" b="1" dirty="0"/>
                  <a:t>rotation</a:t>
                </a:r>
                <a:r>
                  <a:rPr lang="en-US" sz="2300" dirty="0"/>
                  <a:t>. Keep in mind that the constant </a:t>
                </a:r>
                <a14:m>
                  <m:oMath xmlns:m="http://schemas.openxmlformats.org/officeDocument/2006/math">
                    <m:r>
                      <a:rPr lang="en-US" sz="2300" i="1" dirty="0" smtClean="0">
                        <a:latin typeface="Cambria Math"/>
                      </a:rPr>
                      <m:t>𝑎</m:t>
                    </m:r>
                  </m:oMath>
                </a14:m>
                <a:r>
                  <a:rPr lang="en-US" sz="2300" i="1" dirty="0"/>
                  <a:t> </a:t>
                </a:r>
                <a:r>
                  <a:rPr lang="en-US" sz="2300" dirty="0"/>
                  <a:t>in (2) is a complex constant. </a:t>
                </a:r>
              </a:p>
              <a:p>
                <a:pPr marL="0" indent="0">
                  <a:buNone/>
                </a:pPr>
                <a:r>
                  <a:rPr lang="en-US" sz="2300" b="1" dirty="0">
                    <a:solidFill>
                      <a:srgbClr val="0070C0"/>
                    </a:solidFill>
                  </a:rPr>
                  <a:t>Case1:</a:t>
                </a:r>
                <a:r>
                  <a:rPr lang="en-US" sz="2300" b="1" dirty="0"/>
                  <a:t> </a:t>
                </a:r>
                <a:r>
                  <a:rPr lang="en-US" sz="2300" dirty="0"/>
                  <a:t>Consider the rotation </a:t>
                </a:r>
                <a14:m>
                  <m:oMath xmlns:m="http://schemas.openxmlformats.org/officeDocument/2006/math">
                    <m:r>
                      <a:rPr lang="en-US" sz="2300" i="1" dirty="0" smtClean="0">
                        <a:latin typeface="Cambria Math"/>
                      </a:rPr>
                      <m:t>𝑅</m:t>
                    </m:r>
                  </m:oMath>
                </a14:m>
                <a:r>
                  <a:rPr lang="en-US" sz="2300" i="1" dirty="0"/>
                  <a:t> </a:t>
                </a:r>
                <a:r>
                  <a:rPr lang="en-US" sz="2300" dirty="0"/>
                  <a:t>given by </a:t>
                </a:r>
                <a14:m>
                  <m:oMath xmlns:m="http://schemas.openxmlformats.org/officeDocument/2006/math">
                    <m:r>
                      <a:rPr lang="en-US" sz="2300" i="1" dirty="0" smtClean="0">
                        <a:latin typeface="Cambria Math"/>
                      </a:rPr>
                      <m:t>(</m:t>
                    </m:r>
                    <m:r>
                      <a:rPr lang="en-US" sz="2300" i="1" dirty="0">
                        <a:latin typeface="Cambria Math"/>
                      </a:rPr>
                      <m:t>2</m:t>
                    </m:r>
                    <m:r>
                      <a:rPr lang="en-US" sz="2300" i="1" dirty="0">
                        <a:latin typeface="Cambria Math"/>
                      </a:rPr>
                      <m:t>)</m:t>
                    </m:r>
                  </m:oMath>
                </a14:m>
                <a:r>
                  <a:rPr lang="en-US" sz="2300" dirty="0"/>
                  <a:t> and assume that </a:t>
                </a:r>
                <a14:m>
                  <m:oMath xmlns:m="http://schemas.openxmlformats.org/officeDocument/2006/math">
                    <m:r>
                      <m:rPr>
                        <m:sty m:val="p"/>
                      </m:rPr>
                      <a:rPr lang="en-US" sz="2300" i="0" dirty="0" smtClean="0">
                        <a:latin typeface="Cambria Math"/>
                      </a:rPr>
                      <m:t>Arg</m:t>
                    </m:r>
                    <m:r>
                      <a:rPr lang="en-US" sz="2300" i="1" dirty="0" smtClean="0">
                        <a:latin typeface="Cambria Math"/>
                      </a:rPr>
                      <m:t>(</m:t>
                    </m:r>
                    <m:r>
                      <a:rPr lang="en-US" sz="2300" i="1" dirty="0" smtClean="0">
                        <a:latin typeface="Cambria Math"/>
                      </a:rPr>
                      <m:t>𝑎</m:t>
                    </m:r>
                    <m:r>
                      <a:rPr lang="en-US" sz="2300" i="1" dirty="0">
                        <a:latin typeface="Cambria Math"/>
                      </a:rPr>
                      <m:t>)&gt;</m:t>
                    </m:r>
                    <m:r>
                      <a:rPr lang="en-US" sz="2300" i="1" dirty="0">
                        <a:latin typeface="Cambria Math"/>
                      </a:rPr>
                      <m:t>0</m:t>
                    </m:r>
                  </m:oMath>
                </a14:m>
                <a:r>
                  <a:rPr lang="en-US" sz="2300" dirty="0"/>
                  <a:t>. Since </a:t>
                </a:r>
                <a14:m>
                  <m:oMath xmlns:m="http://schemas.openxmlformats.org/officeDocument/2006/math">
                    <m:r>
                      <a:rPr lang="en-US" sz="2300" i="1" dirty="0" smtClean="0">
                        <a:latin typeface="Cambria Math"/>
                      </a:rPr>
                      <m:t>|</m:t>
                    </m:r>
                    <m:r>
                      <a:rPr lang="en-US" sz="2300" i="1" dirty="0" smtClean="0">
                        <a:latin typeface="Cambria Math"/>
                      </a:rPr>
                      <m:t>𝑎</m:t>
                    </m:r>
                    <m:r>
                      <a:rPr lang="en-US" sz="2300" i="1" dirty="0" smtClean="0">
                        <a:latin typeface="Cambria Math"/>
                      </a:rPr>
                      <m:t>|=</m:t>
                    </m:r>
                    <m:r>
                      <a:rPr lang="en-US" sz="2300" i="1" dirty="0" smtClean="0">
                        <a:latin typeface="Cambria Math"/>
                      </a:rPr>
                      <m:t>1</m:t>
                    </m:r>
                  </m:oMath>
                </a14:m>
                <a:r>
                  <a:rPr lang="en-US" sz="2300" dirty="0"/>
                  <a:t> and </a:t>
                </a:r>
                <a14:m>
                  <m:oMath xmlns:m="http://schemas.openxmlformats.org/officeDocument/2006/math">
                    <m:r>
                      <m:rPr>
                        <m:sty m:val="p"/>
                      </m:rPr>
                      <a:rPr lang="en-US" sz="2300" dirty="0">
                        <a:latin typeface="Cambria Math"/>
                      </a:rPr>
                      <m:t>Arg</m:t>
                    </m:r>
                    <m:r>
                      <a:rPr lang="en-US" sz="2300" i="1" dirty="0">
                        <a:latin typeface="Cambria Math"/>
                      </a:rPr>
                      <m:t>(</m:t>
                    </m:r>
                    <m:r>
                      <a:rPr lang="en-US" sz="2300" i="1" dirty="0">
                        <a:latin typeface="Cambria Math"/>
                      </a:rPr>
                      <m:t>𝑎</m:t>
                    </m:r>
                    <m:r>
                      <a:rPr lang="en-US" sz="2300" i="1" dirty="0">
                        <a:latin typeface="Cambria Math"/>
                      </a:rPr>
                      <m:t>)&gt;</m:t>
                    </m:r>
                    <m:r>
                      <a:rPr lang="en-US" sz="2300" i="1" dirty="0">
                        <a:latin typeface="Cambria Math"/>
                      </a:rPr>
                      <m:t>0</m:t>
                    </m:r>
                  </m:oMath>
                </a14:m>
                <a:r>
                  <a:rPr lang="en-US" sz="2300" dirty="0"/>
                  <a:t>, we can write </a:t>
                </a:r>
                <a14:m>
                  <m:oMath xmlns:m="http://schemas.openxmlformats.org/officeDocument/2006/math">
                    <m:r>
                      <a:rPr lang="en-US" sz="2300" i="1" dirty="0" smtClean="0">
                        <a:latin typeface="Cambria Math"/>
                      </a:rPr>
                      <m:t>𝑎</m:t>
                    </m:r>
                  </m:oMath>
                </a14:m>
                <a:r>
                  <a:rPr lang="en-US" sz="2300" i="1" dirty="0"/>
                  <a:t> </a:t>
                </a:r>
                <a:r>
                  <a:rPr lang="en-US" sz="2300" dirty="0"/>
                  <a:t>in exponential form as </a:t>
                </a:r>
                <a14:m>
                  <m:oMath xmlns:m="http://schemas.openxmlformats.org/officeDocument/2006/math">
                    <m:r>
                      <a:rPr lang="en-US" sz="2300" i="1" dirty="0" smtClean="0">
                        <a:latin typeface="Cambria Math"/>
                      </a:rPr>
                      <m:t>𝑎</m:t>
                    </m:r>
                    <m:r>
                      <a:rPr lang="en-US" sz="2300" i="1" dirty="0" smtClean="0">
                        <a:latin typeface="Cambria Math"/>
                      </a:rPr>
                      <m:t>=</m:t>
                    </m:r>
                    <m:sSup>
                      <m:sSupPr>
                        <m:ctrlPr>
                          <a:rPr lang="en-US" sz="2300" i="1" dirty="0" smtClean="0">
                            <a:latin typeface="Cambria Math"/>
                          </a:rPr>
                        </m:ctrlPr>
                      </m:sSupPr>
                      <m:e>
                        <m:r>
                          <a:rPr lang="en-US" sz="2300" b="0" i="1" dirty="0" smtClean="0">
                            <a:latin typeface="Cambria Math"/>
                          </a:rPr>
                          <m:t>𝑒</m:t>
                        </m:r>
                      </m:e>
                      <m:sup>
                        <m:r>
                          <a:rPr lang="en-US" sz="2300" i="1" dirty="0">
                            <a:latin typeface="Cambria Math"/>
                          </a:rPr>
                          <m:t>𝑖</m:t>
                        </m:r>
                        <m:r>
                          <a:rPr lang="en-US" sz="2300" i="1" dirty="0">
                            <a:latin typeface="Cambria Math"/>
                          </a:rPr>
                          <m:t>𝜃</m:t>
                        </m:r>
                      </m:sup>
                    </m:sSup>
                  </m:oMath>
                </a14:m>
                <a:r>
                  <a:rPr lang="en-US" sz="2300" i="1" dirty="0"/>
                  <a:t> </a:t>
                </a:r>
                <a:r>
                  <a:rPr lang="en-US" sz="2300" dirty="0"/>
                  <a:t>with </a:t>
                </a:r>
                <a14:m>
                  <m:oMath xmlns:m="http://schemas.openxmlformats.org/officeDocument/2006/math">
                    <m:r>
                      <a:rPr lang="en-US" sz="2300" i="1" dirty="0" smtClean="0">
                        <a:latin typeface="Cambria Math"/>
                      </a:rPr>
                      <m:t>0</m:t>
                    </m:r>
                    <m:r>
                      <a:rPr lang="en-US" sz="2300" i="1" dirty="0" smtClean="0">
                        <a:latin typeface="Cambria Math"/>
                      </a:rPr>
                      <m:t> &lt; </m:t>
                    </m:r>
                    <m:r>
                      <a:rPr lang="en-US" sz="2300" i="1" dirty="0" smtClean="0">
                        <a:latin typeface="Cambria Math"/>
                      </a:rPr>
                      <m:t>𝜃</m:t>
                    </m:r>
                    <m:r>
                      <a:rPr lang="en-US" sz="2300" i="1" dirty="0" smtClean="0">
                        <a:latin typeface="Cambria Math"/>
                      </a:rPr>
                      <m:t> ≤ </m:t>
                    </m:r>
                    <m:r>
                      <a:rPr lang="en-US" sz="2300" i="1" dirty="0" smtClean="0">
                        <a:latin typeface="Cambria Math"/>
                      </a:rPr>
                      <m:t>𝜋</m:t>
                    </m:r>
                  </m:oMath>
                </a14:m>
                <a:r>
                  <a:rPr lang="en-US" sz="2300" dirty="0"/>
                  <a:t>. If we set </a:t>
                </a:r>
                <a14:m>
                  <m:oMath xmlns:m="http://schemas.openxmlformats.org/officeDocument/2006/math">
                    <m:r>
                      <a:rPr lang="en-US" sz="2300" i="1" dirty="0" smtClean="0">
                        <a:latin typeface="Cambria Math"/>
                      </a:rPr>
                      <m:t>𝑧</m:t>
                    </m:r>
                    <m:r>
                      <a:rPr lang="en-US" sz="2300" i="1" dirty="0" smtClean="0">
                        <a:latin typeface="Cambria Math"/>
                      </a:rPr>
                      <m:t>=</m:t>
                    </m:r>
                    <m:r>
                      <a:rPr lang="en-US" sz="2300" i="1" dirty="0" err="1" smtClean="0">
                        <a:latin typeface="Cambria Math"/>
                      </a:rPr>
                      <m:t>𝑟</m:t>
                    </m:r>
                    <m:sSup>
                      <m:sSupPr>
                        <m:ctrlPr>
                          <a:rPr lang="en-US" sz="2300" i="1" dirty="0">
                            <a:latin typeface="Cambria Math"/>
                          </a:rPr>
                        </m:ctrlPr>
                      </m:sSupPr>
                      <m:e>
                        <m:r>
                          <a:rPr lang="en-US" sz="2300" i="1" dirty="0">
                            <a:latin typeface="Cambria Math"/>
                          </a:rPr>
                          <m:t>𝑒</m:t>
                        </m:r>
                      </m:e>
                      <m:sup>
                        <m:r>
                          <a:rPr lang="en-US" sz="2300" i="1" dirty="0">
                            <a:latin typeface="Cambria Math"/>
                          </a:rPr>
                          <m:t>𝑖</m:t>
                        </m:r>
                        <m:r>
                          <a:rPr lang="en-US" sz="2300" i="1" dirty="0">
                            <a:latin typeface="Cambria Math"/>
                          </a:rPr>
                          <m:t>𝜑</m:t>
                        </m:r>
                      </m:sup>
                    </m:sSup>
                    <m:r>
                      <a:rPr lang="en-US" sz="2300" b="0" i="1" dirty="0" smtClean="0">
                        <a:latin typeface="Cambria Math"/>
                      </a:rPr>
                      <m:t>,</m:t>
                    </m:r>
                  </m:oMath>
                </a14:m>
                <a:r>
                  <a:rPr lang="en-US" sz="2300" dirty="0"/>
                  <a:t> then from </a:t>
                </a:r>
                <a14:m>
                  <m:oMath xmlns:m="http://schemas.openxmlformats.org/officeDocument/2006/math">
                    <m:r>
                      <a:rPr lang="en-US" sz="2300" i="1" dirty="0" smtClean="0">
                        <a:latin typeface="Cambria Math"/>
                      </a:rPr>
                      <m:t>(</m:t>
                    </m:r>
                    <m:r>
                      <a:rPr lang="en-US" sz="2300" i="1" dirty="0" smtClean="0">
                        <a:latin typeface="Cambria Math"/>
                      </a:rPr>
                      <m:t>2</m:t>
                    </m:r>
                    <m:r>
                      <a:rPr lang="en-US" sz="2300" i="1" dirty="0" smtClean="0">
                        <a:latin typeface="Cambria Math"/>
                      </a:rPr>
                      <m:t>)</m:t>
                    </m:r>
                  </m:oMath>
                </a14:m>
                <a:r>
                  <a:rPr lang="en-US" sz="2300" dirty="0"/>
                  <a:t> we obtain the following description of </a:t>
                </a:r>
                <a14:m>
                  <m:oMath xmlns:m="http://schemas.openxmlformats.org/officeDocument/2006/math">
                    <m:r>
                      <a:rPr lang="en-US" sz="2300" i="1" dirty="0" smtClean="0">
                        <a:latin typeface="Cambria Math"/>
                      </a:rPr>
                      <m:t>𝑅</m:t>
                    </m:r>
                  </m:oMath>
                </a14:m>
                <a:r>
                  <a:rPr lang="en-US" sz="2300" dirty="0"/>
                  <a:t>:</a:t>
                </a:r>
              </a:p>
              <a:p>
                <a:pPr marL="0" indent="0">
                  <a:buNone/>
                </a:pPr>
                <a:endParaRPr lang="en-US" sz="100" i="1" dirty="0">
                  <a:solidFill>
                    <a:srgbClr val="0070C0"/>
                  </a:solidFill>
                  <a:latin typeface="Cambria Math"/>
                </a:endParaRPr>
              </a:p>
              <a:p>
                <a:pPr marL="0" indent="0">
                  <a:buNone/>
                </a:pPr>
                <a14:m>
                  <m:oMathPara xmlns:m="http://schemas.openxmlformats.org/officeDocument/2006/math">
                    <m:oMathParaPr>
                      <m:jc m:val="centerGroup"/>
                    </m:oMathParaPr>
                    <m:oMath xmlns:m="http://schemas.openxmlformats.org/officeDocument/2006/math">
                      <m:r>
                        <a:rPr lang="en-US" sz="2300" i="1" dirty="0" smtClean="0">
                          <a:solidFill>
                            <a:srgbClr val="0070C0"/>
                          </a:solidFill>
                          <a:latin typeface="Cambria Math"/>
                        </a:rPr>
                        <m:t>𝑅</m:t>
                      </m:r>
                      <m:d>
                        <m:dPr>
                          <m:ctrlPr>
                            <a:rPr lang="en-US" sz="2300" i="1" dirty="0" smtClean="0">
                              <a:solidFill>
                                <a:srgbClr val="0070C0"/>
                              </a:solidFill>
                              <a:latin typeface="Cambria Math"/>
                            </a:rPr>
                          </m:ctrlPr>
                        </m:dPr>
                        <m:e>
                          <m:r>
                            <a:rPr lang="en-US" sz="2300" i="1" dirty="0" smtClean="0">
                              <a:solidFill>
                                <a:srgbClr val="0070C0"/>
                              </a:solidFill>
                              <a:latin typeface="Cambria Math"/>
                            </a:rPr>
                            <m:t>𝑧</m:t>
                          </m:r>
                        </m:e>
                      </m:d>
                      <m:r>
                        <a:rPr lang="en-US" sz="2300" i="1" dirty="0" smtClean="0">
                          <a:solidFill>
                            <a:srgbClr val="0070C0"/>
                          </a:solidFill>
                          <a:latin typeface="Cambria Math"/>
                        </a:rPr>
                        <m:t>=</m:t>
                      </m:r>
                      <m:sSup>
                        <m:sSupPr>
                          <m:ctrlPr>
                            <a:rPr lang="en-US" sz="2300" i="1" dirty="0">
                              <a:solidFill>
                                <a:srgbClr val="0070C0"/>
                              </a:solidFill>
                              <a:latin typeface="Cambria Math"/>
                            </a:rPr>
                          </m:ctrlPr>
                        </m:sSupPr>
                        <m:e>
                          <m:r>
                            <a:rPr lang="en-US" sz="2300" i="1" dirty="0">
                              <a:solidFill>
                                <a:srgbClr val="0070C0"/>
                              </a:solidFill>
                              <a:latin typeface="Cambria Math"/>
                            </a:rPr>
                            <m:t>𝑒</m:t>
                          </m:r>
                        </m:e>
                        <m:sup>
                          <m:r>
                            <a:rPr lang="en-US" sz="2300" i="1" dirty="0">
                              <a:solidFill>
                                <a:srgbClr val="0070C0"/>
                              </a:solidFill>
                              <a:latin typeface="Cambria Math"/>
                            </a:rPr>
                            <m:t>𝑖</m:t>
                          </m:r>
                          <m:r>
                            <a:rPr lang="en-US" sz="2300" i="1" dirty="0">
                              <a:solidFill>
                                <a:srgbClr val="0070C0"/>
                              </a:solidFill>
                              <a:latin typeface="Cambria Math"/>
                            </a:rPr>
                            <m:t>𝜃</m:t>
                          </m:r>
                        </m:sup>
                      </m:sSup>
                      <m:r>
                        <a:rPr lang="en-US" sz="2300" i="1" dirty="0">
                          <a:solidFill>
                            <a:srgbClr val="0070C0"/>
                          </a:solidFill>
                          <a:latin typeface="Cambria Math"/>
                        </a:rPr>
                        <m:t>𝑟</m:t>
                      </m:r>
                      <m:sSup>
                        <m:sSupPr>
                          <m:ctrlPr>
                            <a:rPr lang="en-US" sz="2300" i="1" dirty="0">
                              <a:solidFill>
                                <a:srgbClr val="0070C0"/>
                              </a:solidFill>
                              <a:latin typeface="Cambria Math"/>
                            </a:rPr>
                          </m:ctrlPr>
                        </m:sSupPr>
                        <m:e>
                          <m:r>
                            <a:rPr lang="en-US" sz="2300" i="1" dirty="0">
                              <a:solidFill>
                                <a:srgbClr val="0070C0"/>
                              </a:solidFill>
                              <a:latin typeface="Cambria Math"/>
                            </a:rPr>
                            <m:t>𝑒</m:t>
                          </m:r>
                        </m:e>
                        <m:sup>
                          <m:r>
                            <a:rPr lang="en-US" sz="2300" i="1" dirty="0">
                              <a:solidFill>
                                <a:srgbClr val="0070C0"/>
                              </a:solidFill>
                              <a:latin typeface="Cambria Math"/>
                            </a:rPr>
                            <m:t>𝑖</m:t>
                          </m:r>
                          <m:r>
                            <a:rPr lang="en-US" sz="2300" i="1" dirty="0">
                              <a:solidFill>
                                <a:srgbClr val="0070C0"/>
                              </a:solidFill>
                              <a:latin typeface="Cambria Math"/>
                            </a:rPr>
                            <m:t>𝜑</m:t>
                          </m:r>
                        </m:sup>
                      </m:sSup>
                      <m:r>
                        <a:rPr lang="el-GR" sz="2300" i="1" dirty="0">
                          <a:solidFill>
                            <a:srgbClr val="0070C0"/>
                          </a:solidFill>
                          <a:latin typeface="Cambria Math"/>
                        </a:rPr>
                        <m:t>=</m:t>
                      </m:r>
                      <m:r>
                        <a:rPr lang="en-US" sz="2300" i="1" dirty="0">
                          <a:solidFill>
                            <a:srgbClr val="0070C0"/>
                          </a:solidFill>
                          <a:latin typeface="Cambria Math"/>
                        </a:rPr>
                        <m:t>𝑟</m:t>
                      </m:r>
                      <m:sSup>
                        <m:sSupPr>
                          <m:ctrlPr>
                            <a:rPr lang="en-US" sz="2300" i="1" dirty="0">
                              <a:solidFill>
                                <a:srgbClr val="0070C0"/>
                              </a:solidFill>
                              <a:latin typeface="Cambria Math"/>
                            </a:rPr>
                          </m:ctrlPr>
                        </m:sSupPr>
                        <m:e>
                          <m:r>
                            <a:rPr lang="en-US" sz="2300" i="1" dirty="0">
                              <a:solidFill>
                                <a:srgbClr val="0070C0"/>
                              </a:solidFill>
                              <a:latin typeface="Cambria Math"/>
                            </a:rPr>
                            <m:t>𝑒</m:t>
                          </m:r>
                        </m:e>
                        <m:sup>
                          <m:r>
                            <a:rPr lang="en-US" sz="2300" i="1" dirty="0">
                              <a:solidFill>
                                <a:srgbClr val="0070C0"/>
                              </a:solidFill>
                              <a:latin typeface="Cambria Math"/>
                            </a:rPr>
                            <m:t>𝑖</m:t>
                          </m:r>
                          <m:r>
                            <a:rPr lang="en-US" sz="2300" b="0" i="1" dirty="0" smtClean="0">
                              <a:solidFill>
                                <a:srgbClr val="0070C0"/>
                              </a:solidFill>
                              <a:latin typeface="Cambria Math"/>
                            </a:rPr>
                            <m:t>(</m:t>
                          </m:r>
                          <m:r>
                            <a:rPr lang="en-US" sz="2300" i="1" dirty="0">
                              <a:solidFill>
                                <a:srgbClr val="0070C0"/>
                              </a:solidFill>
                              <a:latin typeface="Cambria Math"/>
                            </a:rPr>
                            <m:t>𝜃</m:t>
                          </m:r>
                          <m:r>
                            <a:rPr lang="en-US" sz="2300" b="0" i="1" dirty="0" smtClean="0">
                              <a:solidFill>
                                <a:srgbClr val="0070C0"/>
                              </a:solidFill>
                              <a:latin typeface="Cambria Math"/>
                            </a:rPr>
                            <m:t>+</m:t>
                          </m:r>
                          <m:r>
                            <a:rPr lang="en-US" sz="2300" i="1" dirty="0">
                              <a:solidFill>
                                <a:srgbClr val="0070C0"/>
                              </a:solidFill>
                              <a:latin typeface="Cambria Math"/>
                            </a:rPr>
                            <m:t>𝜑</m:t>
                          </m:r>
                          <m:r>
                            <a:rPr lang="en-US" sz="2300" b="0" i="1" dirty="0" smtClean="0">
                              <a:solidFill>
                                <a:srgbClr val="0070C0"/>
                              </a:solidFill>
                              <a:latin typeface="Cambria Math"/>
                            </a:rPr>
                            <m:t>)</m:t>
                          </m:r>
                        </m:sup>
                      </m:sSup>
                      <m:r>
                        <a:rPr lang="en-US" sz="2300" b="0" i="1" dirty="0" smtClean="0">
                          <a:solidFill>
                            <a:srgbClr val="0070C0"/>
                          </a:solidFill>
                          <a:latin typeface="Cambria Math"/>
                        </a:rPr>
                        <m:t>.         </m:t>
                      </m:r>
                      <m:r>
                        <a:rPr lang="el-GR" sz="2300" i="1" dirty="0">
                          <a:solidFill>
                            <a:srgbClr val="0070C0"/>
                          </a:solidFill>
                          <a:latin typeface="Cambria Math"/>
                        </a:rPr>
                        <m:t>(</m:t>
                      </m:r>
                      <m:r>
                        <a:rPr lang="el-GR" sz="2300" i="1" dirty="0">
                          <a:solidFill>
                            <a:srgbClr val="0070C0"/>
                          </a:solidFill>
                          <a:latin typeface="Cambria Math"/>
                        </a:rPr>
                        <m:t>3</m:t>
                      </m:r>
                      <m:r>
                        <a:rPr lang="el-GR" sz="2300" i="1" dirty="0">
                          <a:solidFill>
                            <a:srgbClr val="0070C0"/>
                          </a:solidFill>
                          <a:latin typeface="Cambria Math"/>
                        </a:rPr>
                        <m:t>)</m:t>
                      </m:r>
                    </m:oMath>
                  </m:oMathPara>
                </a14:m>
                <a:endParaRPr lang="en-US" sz="2300" dirty="0">
                  <a:solidFill>
                    <a:srgbClr val="0070C0"/>
                  </a:solidFill>
                </a:endParaRPr>
              </a:p>
              <a:p>
                <a:pPr marL="0" indent="0">
                  <a:buNone/>
                </a:pPr>
                <a:r>
                  <a:rPr lang="en-US" sz="2300" dirty="0"/>
                  <a:t>From </a:t>
                </a:r>
                <a14:m>
                  <m:oMath xmlns:m="http://schemas.openxmlformats.org/officeDocument/2006/math">
                    <m:r>
                      <a:rPr lang="en-US" sz="2300" i="1" dirty="0" smtClean="0">
                        <a:latin typeface="Cambria Math"/>
                      </a:rPr>
                      <m:t>(</m:t>
                    </m:r>
                    <m:r>
                      <a:rPr lang="en-US" sz="2300" i="1" dirty="0" smtClean="0">
                        <a:latin typeface="Cambria Math"/>
                      </a:rPr>
                      <m:t>3</m:t>
                    </m:r>
                    <m:r>
                      <a:rPr lang="en-US" sz="2300" i="1" dirty="0" smtClean="0">
                        <a:latin typeface="Cambria Math"/>
                      </a:rPr>
                      <m:t>)</m:t>
                    </m:r>
                  </m:oMath>
                </a14:m>
                <a:r>
                  <a:rPr lang="en-US" sz="2300" dirty="0"/>
                  <a:t>, we see that the </a:t>
                </a:r>
                <a14:m>
                  <m:oMath xmlns:m="http://schemas.openxmlformats.org/officeDocument/2006/math">
                    <m:d>
                      <m:dPr>
                        <m:begChr m:val="|"/>
                        <m:endChr m:val="|"/>
                        <m:ctrlPr>
                          <a:rPr lang="en-US" sz="2300" b="0" i="1" dirty="0" smtClean="0">
                            <a:latin typeface="Cambria Math"/>
                          </a:rPr>
                        </m:ctrlPr>
                      </m:dPr>
                      <m:e>
                        <m:r>
                          <a:rPr lang="en-US" sz="2300" i="1" dirty="0" smtClean="0">
                            <a:latin typeface="Cambria Math"/>
                          </a:rPr>
                          <m:t>𝑅</m:t>
                        </m:r>
                        <m:d>
                          <m:dPr>
                            <m:ctrlPr>
                              <a:rPr lang="en-US" sz="2300" i="1" dirty="0" smtClean="0">
                                <a:latin typeface="Cambria Math"/>
                              </a:rPr>
                            </m:ctrlPr>
                          </m:dPr>
                          <m:e>
                            <m:r>
                              <a:rPr lang="en-US" sz="2300" i="1" dirty="0" smtClean="0">
                                <a:latin typeface="Cambria Math"/>
                              </a:rPr>
                              <m:t>𝑧</m:t>
                            </m:r>
                          </m:e>
                        </m:d>
                      </m:e>
                    </m:d>
                    <m:r>
                      <a:rPr lang="en-US" sz="2300" b="0" i="1" dirty="0" smtClean="0">
                        <a:latin typeface="Cambria Math"/>
                      </a:rPr>
                      <m:t>=</m:t>
                    </m:r>
                    <m:r>
                      <a:rPr lang="en-US" sz="2300" b="0" i="1" dirty="0" smtClean="0">
                        <a:latin typeface="Cambria Math"/>
                      </a:rPr>
                      <m:t>𝑟</m:t>
                    </m:r>
                    <m:r>
                      <a:rPr lang="en-US" sz="2300" b="0" i="1" dirty="0" smtClean="0">
                        <a:latin typeface="Cambria Math"/>
                      </a:rPr>
                      <m:t>=</m:t>
                    </m:r>
                    <m:d>
                      <m:dPr>
                        <m:begChr m:val="|"/>
                        <m:endChr m:val="|"/>
                        <m:ctrlPr>
                          <a:rPr lang="en-US" sz="2300" b="0" i="1" dirty="0" smtClean="0">
                            <a:latin typeface="Cambria Math"/>
                          </a:rPr>
                        </m:ctrlPr>
                      </m:dPr>
                      <m:e>
                        <m:r>
                          <a:rPr lang="en-US" sz="2300" b="0" i="1" dirty="0" smtClean="0">
                            <a:latin typeface="Cambria Math"/>
                          </a:rPr>
                          <m:t>𝑧</m:t>
                        </m:r>
                      </m:e>
                    </m:d>
                    <m:r>
                      <a:rPr lang="en-US" sz="2300" b="0" i="1" dirty="0" smtClean="0">
                        <a:latin typeface="Cambria Math"/>
                      </a:rPr>
                      <m:t>,</m:t>
                    </m:r>
                  </m:oMath>
                </a14:m>
                <a:r>
                  <a:rPr lang="en-US" sz="2300" dirty="0"/>
                  <a:t> therefore, if </a:t>
                </a:r>
                <a14:m>
                  <m:oMath xmlns:m="http://schemas.openxmlformats.org/officeDocument/2006/math">
                    <m:r>
                      <a:rPr lang="en-US" sz="2300" i="1" dirty="0" smtClean="0">
                        <a:latin typeface="Cambria Math"/>
                      </a:rPr>
                      <m:t>𝑧</m:t>
                    </m:r>
                  </m:oMath>
                </a14:m>
                <a:r>
                  <a:rPr lang="en-US" sz="2300" i="1" dirty="0"/>
                  <a:t> </a:t>
                </a:r>
                <a:r>
                  <a:rPr lang="en-US" sz="2300" dirty="0"/>
                  <a:t>and </a:t>
                </a:r>
                <a14:m>
                  <m:oMath xmlns:m="http://schemas.openxmlformats.org/officeDocument/2006/math">
                    <m:r>
                      <a:rPr lang="en-US" sz="2300" i="1" dirty="0" smtClean="0">
                        <a:latin typeface="Cambria Math"/>
                      </a:rPr>
                      <m:t>𝑅</m:t>
                    </m:r>
                    <m:r>
                      <a:rPr lang="en-US" sz="2300" i="1" dirty="0" smtClean="0">
                        <a:latin typeface="Cambria Math"/>
                      </a:rPr>
                      <m:t>(</m:t>
                    </m:r>
                    <m:r>
                      <a:rPr lang="en-US" sz="2300" i="1" dirty="0" smtClean="0">
                        <a:latin typeface="Cambria Math"/>
                      </a:rPr>
                      <m:t>𝑧</m:t>
                    </m:r>
                    <m:r>
                      <a:rPr lang="en-US" sz="2300" i="1" dirty="0" smtClean="0">
                        <a:latin typeface="Cambria Math"/>
                      </a:rPr>
                      <m:t>)</m:t>
                    </m:r>
                  </m:oMath>
                </a14:m>
                <a:r>
                  <a:rPr lang="en-US" sz="2300" dirty="0"/>
                  <a:t> are plotted in the same copy of the complex plane, then both points lie on a circle centered at </a:t>
                </a:r>
                <a14:m>
                  <m:oMath xmlns:m="http://schemas.openxmlformats.org/officeDocument/2006/math">
                    <m:r>
                      <a:rPr lang="en-US" sz="2300" i="1" dirty="0" smtClean="0">
                        <a:latin typeface="Cambria Math"/>
                      </a:rPr>
                      <m:t>0</m:t>
                    </m:r>
                  </m:oMath>
                </a14:m>
                <a:r>
                  <a:rPr lang="en-US" sz="2300" dirty="0"/>
                  <a:t> with radius </a:t>
                </a:r>
                <a14:m>
                  <m:oMath xmlns:m="http://schemas.openxmlformats.org/officeDocument/2006/math">
                    <m:r>
                      <a:rPr lang="en-US" sz="2300" i="1" dirty="0" smtClean="0">
                        <a:latin typeface="Cambria Math"/>
                      </a:rPr>
                      <m:t>𝑟</m:t>
                    </m:r>
                  </m:oMath>
                </a14:m>
                <a:r>
                  <a:rPr lang="en-US" sz="2300" dirty="0"/>
                  <a:t>. Also, argument of </a:t>
                </a:r>
                <a14:m>
                  <m:oMath xmlns:m="http://schemas.openxmlformats.org/officeDocument/2006/math">
                    <m:r>
                      <a:rPr lang="en-US" sz="2300" i="1" dirty="0" smtClean="0">
                        <a:latin typeface="Cambria Math"/>
                      </a:rPr>
                      <m:t>𝑅</m:t>
                    </m:r>
                    <m:r>
                      <a:rPr lang="en-US" sz="2300" i="1" dirty="0" smtClean="0">
                        <a:latin typeface="Cambria Math"/>
                      </a:rPr>
                      <m:t>(</m:t>
                    </m:r>
                    <m:r>
                      <a:rPr lang="en-US" sz="2300" i="1" dirty="0" smtClean="0">
                        <a:latin typeface="Cambria Math"/>
                      </a:rPr>
                      <m:t>𝑧</m:t>
                    </m:r>
                    <m:r>
                      <a:rPr lang="en-US" sz="2300" i="1" dirty="0" smtClean="0">
                        <a:latin typeface="Cambria Math"/>
                      </a:rPr>
                      <m:t>)</m:t>
                    </m:r>
                  </m:oMath>
                </a14:m>
                <a:r>
                  <a:rPr lang="en-US" sz="2300" dirty="0"/>
                  <a:t> is </a:t>
                </a:r>
                <a14:m>
                  <m:oMath xmlns:m="http://schemas.openxmlformats.org/officeDocument/2006/math">
                    <m:r>
                      <a:rPr lang="en-US" sz="2300" i="1" dirty="0" smtClean="0">
                        <a:latin typeface="Cambria Math"/>
                      </a:rPr>
                      <m:t>𝜃</m:t>
                    </m:r>
                    <m:r>
                      <a:rPr lang="en-US" sz="2300" i="1" dirty="0" smtClean="0">
                        <a:latin typeface="Cambria Math"/>
                      </a:rPr>
                      <m:t>+</m:t>
                    </m:r>
                    <m:r>
                      <a:rPr lang="en-US" sz="2300" i="1" dirty="0" smtClean="0">
                        <a:latin typeface="Cambria Math"/>
                      </a:rPr>
                      <m:t>𝜑</m:t>
                    </m:r>
                    <m:r>
                      <a:rPr lang="en-US" sz="2300" i="1" dirty="0" smtClean="0">
                        <a:latin typeface="Cambria Math"/>
                      </a:rPr>
                      <m:t>,</m:t>
                    </m:r>
                  </m:oMath>
                </a14:m>
                <a:r>
                  <a:rPr lang="en-US" sz="2300" dirty="0"/>
                  <a:t> which is </a:t>
                </a:r>
                <a14:m>
                  <m:oMath xmlns:m="http://schemas.openxmlformats.org/officeDocument/2006/math">
                    <m:r>
                      <a:rPr lang="en-US" sz="2300" i="1" dirty="0" smtClean="0">
                        <a:latin typeface="Cambria Math"/>
                      </a:rPr>
                      <m:t>𝜃</m:t>
                    </m:r>
                  </m:oMath>
                </a14:m>
                <a:r>
                  <a:rPr lang="en-US" sz="2300" i="1" dirty="0"/>
                  <a:t> </a:t>
                </a:r>
                <a:r>
                  <a:rPr lang="en-US" sz="2300" dirty="0"/>
                  <a:t>radians greater than an argument of </a:t>
                </a:r>
                <a14:m>
                  <m:oMath xmlns:m="http://schemas.openxmlformats.org/officeDocument/2006/math">
                    <m:r>
                      <a:rPr lang="en-US" sz="2300" i="1" dirty="0" smtClean="0">
                        <a:latin typeface="Cambria Math"/>
                      </a:rPr>
                      <m:t>𝑧</m:t>
                    </m:r>
                  </m:oMath>
                </a14:m>
                <a:r>
                  <a:rPr lang="en-US" sz="2300" dirty="0"/>
                  <a:t>. Therefore, the linear mapping </a:t>
                </a:r>
                <a14:m>
                  <m:oMath xmlns:m="http://schemas.openxmlformats.org/officeDocument/2006/math">
                    <m:r>
                      <a:rPr lang="en-US" sz="2300" i="1" dirty="0" smtClean="0">
                        <a:latin typeface="Cambria Math"/>
                      </a:rPr>
                      <m:t>𝑅</m:t>
                    </m:r>
                    <m:r>
                      <a:rPr lang="en-US" sz="2300" i="1" dirty="0" smtClean="0">
                        <a:latin typeface="Cambria Math"/>
                      </a:rPr>
                      <m:t>(</m:t>
                    </m:r>
                    <m:r>
                      <a:rPr lang="en-US" sz="2300" i="1" dirty="0" smtClean="0">
                        <a:latin typeface="Cambria Math"/>
                      </a:rPr>
                      <m:t>𝑧</m:t>
                    </m:r>
                    <m:r>
                      <a:rPr lang="en-US" sz="2300" i="1" dirty="0">
                        <a:latin typeface="Cambria Math"/>
                      </a:rPr>
                      <m:t>)=</m:t>
                    </m:r>
                    <m:r>
                      <a:rPr lang="en-US" sz="2300" i="1" dirty="0" err="1">
                        <a:latin typeface="Cambria Math"/>
                      </a:rPr>
                      <m:t>𝑎𝑧</m:t>
                    </m:r>
                  </m:oMath>
                </a14:m>
                <a:r>
                  <a:rPr lang="en-US" sz="2300" i="1" dirty="0"/>
                  <a:t> </a:t>
                </a:r>
                <a:r>
                  <a:rPr lang="en-US" sz="2300" dirty="0"/>
                  <a:t>can be visualized in a single copy of the complex plane as the process of </a:t>
                </a:r>
                <a:r>
                  <a:rPr lang="en-US" sz="2300" b="1" i="1" dirty="0"/>
                  <a:t>rotating</a:t>
                </a:r>
                <a:r>
                  <a:rPr lang="en-US" sz="2300" i="1" dirty="0"/>
                  <a:t> </a:t>
                </a:r>
                <a:r>
                  <a:rPr lang="en-US" sz="2300" dirty="0"/>
                  <a:t>the point </a:t>
                </a:r>
                <a14:m>
                  <m:oMath xmlns:m="http://schemas.openxmlformats.org/officeDocument/2006/math">
                    <m:r>
                      <a:rPr lang="en-US" sz="2300" i="1" dirty="0" smtClean="0">
                        <a:latin typeface="Cambria Math"/>
                      </a:rPr>
                      <m:t>𝑧</m:t>
                    </m:r>
                  </m:oMath>
                </a14:m>
                <a:r>
                  <a:rPr lang="en-US" sz="2300" i="1" dirty="0"/>
                  <a:t> </a:t>
                </a:r>
                <a:r>
                  <a:rPr lang="en-US" sz="2300" b="1" dirty="0"/>
                  <a:t>counterclockwise</a:t>
                </a:r>
                <a:r>
                  <a:rPr lang="en-US" sz="2300" dirty="0"/>
                  <a:t> through an angle of </a:t>
                </a:r>
                <a14:m>
                  <m:oMath xmlns:m="http://schemas.openxmlformats.org/officeDocument/2006/math">
                    <m:r>
                      <a:rPr lang="en-US" sz="2300" i="1" dirty="0" smtClean="0">
                        <a:latin typeface="Cambria Math"/>
                      </a:rPr>
                      <m:t>𝜃</m:t>
                    </m:r>
                  </m:oMath>
                </a14:m>
                <a:r>
                  <a:rPr lang="en-US" sz="2300" i="1" dirty="0"/>
                  <a:t> </a:t>
                </a:r>
                <a:r>
                  <a:rPr lang="en-US" sz="2300" dirty="0"/>
                  <a:t>radians about the origin to the point </a:t>
                </a:r>
                <a14:m>
                  <m:oMath xmlns:m="http://schemas.openxmlformats.org/officeDocument/2006/math">
                    <m:r>
                      <a:rPr lang="en-US" sz="2300" i="1" dirty="0" smtClean="0">
                        <a:latin typeface="Cambria Math"/>
                      </a:rPr>
                      <m:t>𝑅</m:t>
                    </m:r>
                    <m:r>
                      <a:rPr lang="en-US" sz="2300" i="1" dirty="0" smtClean="0">
                        <a:latin typeface="Cambria Math"/>
                      </a:rPr>
                      <m:t>(</m:t>
                    </m:r>
                    <m:r>
                      <a:rPr lang="en-US" sz="2300" i="1" dirty="0" smtClean="0">
                        <a:latin typeface="Cambria Math"/>
                      </a:rPr>
                      <m:t>𝑧</m:t>
                    </m:r>
                    <m:r>
                      <a:rPr lang="en-US" sz="2300" i="1" dirty="0" smtClean="0">
                        <a:latin typeface="Cambria Math"/>
                      </a:rPr>
                      <m:t>)</m:t>
                    </m:r>
                  </m:oMath>
                </a14:m>
                <a:r>
                  <a:rPr lang="en-US" sz="2300" dirty="0"/>
                  <a:t>.</a:t>
                </a:r>
              </a:p>
            </p:txBody>
          </p:sp>
        </mc:Choice>
        <mc:Fallback xmlns="">
          <p:sp>
            <p:nvSpPr>
              <p:cNvPr id="3" name="Content Placeholder 2">
                <a:extLst>
                  <a:ext uri="{FF2B5EF4-FFF2-40B4-BE49-F238E27FC236}">
                    <a16:creationId xmlns:a16="http://schemas.microsoft.com/office/drawing/2014/main" xmlns="" xmlns:a14="http://schemas.microsoft.com/office/drawing/2010/main" id="{A76351EB-9639-4374-BB0D-1B602A822616}"/>
                  </a:ext>
                </a:extLst>
              </p:cNvPr>
              <p:cNvSpPr>
                <a:spLocks noGrp="1" noRot="1" noChangeAspect="1" noMove="1" noResize="1" noEditPoints="1" noAdjustHandles="1" noChangeArrowheads="1" noChangeShapeType="1" noTextEdit="1"/>
              </p:cNvSpPr>
              <p:nvPr>
                <p:ph idx="1"/>
              </p:nvPr>
            </p:nvSpPr>
            <p:spPr>
              <a:xfrm>
                <a:off x="682233" y="882945"/>
                <a:ext cx="11208025" cy="4931259"/>
              </a:xfrm>
              <a:blipFill rotWithShape="1">
                <a:blip r:embed="rId2"/>
                <a:stretch>
                  <a:fillRect l="-816" t="-1607" r="-435"/>
                </a:stretch>
              </a:blipFill>
            </p:spPr>
            <p:txBody>
              <a:bodyPr/>
              <a:lstStyle/>
              <a:p>
                <a:r>
                  <a:rPr lang="en-US">
                    <a:noFill/>
                  </a:rPr>
                  <a:t> </a:t>
                </a:r>
              </a:p>
            </p:txBody>
          </p:sp>
        </mc:Fallback>
      </mc:AlternateContent>
    </p:spTree>
    <p:extLst>
      <p:ext uri="{BB962C8B-B14F-4D97-AF65-F5344CB8AC3E}">
        <p14:creationId xmlns:p14="http://schemas.microsoft.com/office/powerpoint/2010/main" val="11959131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705679" y="322716"/>
            <a:ext cx="10515600" cy="546466"/>
          </a:xfrm>
        </p:spPr>
        <p:txBody>
          <a:bodyPr>
            <a:normAutofit fontScale="90000"/>
          </a:bodyPr>
          <a:lstStyle/>
          <a:p>
            <a:r>
              <a:rPr lang="en-US" b="1" dirty="0">
                <a:solidFill>
                  <a:srgbClr val="0070C0"/>
                </a:solidFill>
                <a:latin typeface="+mn-lt"/>
              </a:rPr>
              <a:t>Rotations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76351EB-9639-4374-BB0D-1B602A822616}"/>
                  </a:ext>
                </a:extLst>
              </p:cNvPr>
              <p:cNvSpPr>
                <a:spLocks noGrp="1"/>
              </p:cNvSpPr>
              <p:nvPr>
                <p:ph idx="1"/>
              </p:nvPr>
            </p:nvSpPr>
            <p:spPr>
              <a:xfrm>
                <a:off x="682233" y="882945"/>
                <a:ext cx="11208025" cy="4931259"/>
              </a:xfrm>
            </p:spPr>
            <p:txBody>
              <a:bodyPr>
                <a:noAutofit/>
              </a:bodyPr>
              <a:lstStyle/>
              <a:p>
                <a:pPr marL="0" indent="0">
                  <a:buNone/>
                </a:pPr>
                <a:r>
                  <a:rPr lang="en-US" sz="2300" b="1" dirty="0">
                    <a:solidFill>
                      <a:srgbClr val="0070C0"/>
                    </a:solidFill>
                  </a:rPr>
                  <a:t>Case2:</a:t>
                </a:r>
                <a:r>
                  <a:rPr lang="en-US" sz="2300" dirty="0"/>
                  <a:t> </a:t>
                </a:r>
                <a:r>
                  <a:rPr lang="en-US" sz="2400" dirty="0"/>
                  <a:t>In a similar manner, if </a:t>
                </a:r>
                <a14:m>
                  <m:oMath xmlns:m="http://schemas.openxmlformats.org/officeDocument/2006/math">
                    <m:r>
                      <m:rPr>
                        <m:sty m:val="p"/>
                      </m:rPr>
                      <a:rPr lang="en-US" sz="2400" i="0" dirty="0" smtClean="0">
                        <a:latin typeface="Cambria Math"/>
                      </a:rPr>
                      <m:t>Arg</m:t>
                    </m:r>
                    <m:r>
                      <a:rPr lang="en-US" sz="2400" i="1" dirty="0">
                        <a:latin typeface="Cambria Math"/>
                      </a:rPr>
                      <m:t>(</m:t>
                    </m:r>
                    <m:r>
                      <a:rPr lang="en-US" sz="2400" i="1" dirty="0">
                        <a:latin typeface="Cambria Math"/>
                      </a:rPr>
                      <m:t>𝑎</m:t>
                    </m:r>
                    <m:r>
                      <a:rPr lang="en-US" sz="2400" i="1" dirty="0" smtClean="0">
                        <a:latin typeface="Cambria Math"/>
                      </a:rPr>
                      <m:t>)&lt;</m:t>
                    </m:r>
                    <m:r>
                      <a:rPr lang="en-US" sz="2400" i="1" dirty="0" smtClean="0">
                        <a:latin typeface="Cambria Math"/>
                      </a:rPr>
                      <m:t>0</m:t>
                    </m:r>
                    <m:r>
                      <a:rPr lang="en-US" sz="2400" i="1" dirty="0">
                        <a:latin typeface="Cambria Math"/>
                      </a:rPr>
                      <m:t>,</m:t>
                    </m:r>
                  </m:oMath>
                </a14:m>
                <a:r>
                  <a:rPr lang="en-US" sz="2400" dirty="0"/>
                  <a:t> then the linear mapping </a:t>
                </a:r>
                <a14:m>
                  <m:oMath xmlns:m="http://schemas.openxmlformats.org/officeDocument/2006/math">
                    <m:r>
                      <a:rPr lang="en-US" sz="2400" i="1" dirty="0" smtClean="0">
                        <a:latin typeface="Cambria Math"/>
                      </a:rPr>
                      <m:t>𝑅</m:t>
                    </m:r>
                    <m:r>
                      <a:rPr lang="en-US" sz="2400" i="1" dirty="0" smtClean="0">
                        <a:latin typeface="Cambria Math"/>
                      </a:rPr>
                      <m:t>(</m:t>
                    </m:r>
                    <m:r>
                      <a:rPr lang="en-US" sz="2400" i="1" dirty="0" smtClean="0">
                        <a:latin typeface="Cambria Math"/>
                      </a:rPr>
                      <m:t>𝑧</m:t>
                    </m:r>
                    <m:r>
                      <a:rPr lang="en-US" sz="2400" i="1" dirty="0" smtClean="0">
                        <a:latin typeface="Cambria Math"/>
                      </a:rPr>
                      <m:t>)=</m:t>
                    </m:r>
                    <m:r>
                      <a:rPr lang="en-US" sz="2400" i="1" dirty="0" err="1">
                        <a:latin typeface="Cambria Math"/>
                      </a:rPr>
                      <m:t>𝑎𝑧</m:t>
                    </m:r>
                  </m:oMath>
                </a14:m>
                <a:r>
                  <a:rPr lang="en-US" sz="2400" i="1" dirty="0"/>
                  <a:t> </a:t>
                </a:r>
                <a:r>
                  <a:rPr lang="en-US" sz="2400" dirty="0"/>
                  <a:t>can be visualized in a single copy of the complex plane as the process of </a:t>
                </a:r>
                <a:r>
                  <a:rPr lang="en-US" sz="2400" i="1" dirty="0"/>
                  <a:t>rotating</a:t>
                </a:r>
                <a:r>
                  <a:rPr lang="en-US" sz="2400" dirty="0"/>
                  <a:t> points </a:t>
                </a:r>
                <a:r>
                  <a:rPr lang="en-US" sz="2400" b="1" i="1" dirty="0"/>
                  <a:t>clockwise</a:t>
                </a:r>
                <a:r>
                  <a:rPr lang="en-US" sz="2400" i="1" dirty="0"/>
                  <a:t> </a:t>
                </a:r>
                <a:r>
                  <a:rPr lang="en-US" sz="2400" dirty="0"/>
                  <a:t>through an angle of </a:t>
                </a:r>
                <a14:m>
                  <m:oMath xmlns:m="http://schemas.openxmlformats.org/officeDocument/2006/math">
                    <m:r>
                      <a:rPr lang="en-US" sz="2400" i="1" dirty="0" smtClean="0">
                        <a:latin typeface="Cambria Math"/>
                      </a:rPr>
                      <m:t>𝜃</m:t>
                    </m:r>
                  </m:oMath>
                </a14:m>
                <a:r>
                  <a:rPr lang="en-US" sz="2400" i="1" dirty="0"/>
                  <a:t> </a:t>
                </a:r>
                <a:r>
                  <a:rPr lang="en-US" sz="2400" dirty="0"/>
                  <a:t>radians about the origin. For this reason the angle</a:t>
                </a:r>
              </a:p>
              <a:p>
                <a:pPr marL="0" indent="0">
                  <a:buNone/>
                </a:pPr>
                <a14:m>
                  <m:oMath xmlns:m="http://schemas.openxmlformats.org/officeDocument/2006/math">
                    <m:r>
                      <a:rPr lang="en-US" sz="2400" i="1" dirty="0" smtClean="0">
                        <a:latin typeface="Cambria Math"/>
                      </a:rPr>
                      <m:t>𝜃</m:t>
                    </m:r>
                    <m:r>
                      <a:rPr lang="en-US" sz="2400" i="1" dirty="0" smtClean="0">
                        <a:latin typeface="Cambria Math"/>
                      </a:rPr>
                      <m:t>=</m:t>
                    </m:r>
                    <m:r>
                      <m:rPr>
                        <m:sty m:val="p"/>
                      </m:rPr>
                      <a:rPr lang="en-US" sz="2400" i="0" dirty="0" err="1">
                        <a:latin typeface="Cambria Math"/>
                      </a:rPr>
                      <m:t>Arg</m:t>
                    </m:r>
                    <m:r>
                      <a:rPr lang="en-US" sz="2400" i="1" dirty="0">
                        <a:latin typeface="Cambria Math"/>
                      </a:rPr>
                      <m:t>(</m:t>
                    </m:r>
                    <m:r>
                      <a:rPr lang="en-US" sz="2400" i="1" dirty="0">
                        <a:latin typeface="Cambria Math"/>
                      </a:rPr>
                      <m:t>𝑎</m:t>
                    </m:r>
                    <m:r>
                      <a:rPr lang="en-US" sz="2400" i="1" dirty="0">
                        <a:latin typeface="Cambria Math"/>
                      </a:rPr>
                      <m:t>) </m:t>
                    </m:r>
                  </m:oMath>
                </a14:m>
                <a:r>
                  <a:rPr lang="en-US" sz="2400" dirty="0"/>
                  <a:t>is called an </a:t>
                </a:r>
                <a:r>
                  <a:rPr lang="en-US" sz="2400" b="1" dirty="0"/>
                  <a:t>angle of rotation </a:t>
                </a:r>
                <a:r>
                  <a:rPr lang="en-US" sz="2400" dirty="0"/>
                  <a:t>of </a:t>
                </a:r>
                <a:r>
                  <a:rPr lang="en-US" sz="2400" i="1" dirty="0"/>
                  <a:t>R</a:t>
                </a:r>
                <a:r>
                  <a:rPr lang="en-US" sz="2400" dirty="0"/>
                  <a:t>.</a:t>
                </a:r>
                <a:endParaRPr lang="en-US" sz="2300" dirty="0"/>
              </a:p>
            </p:txBody>
          </p:sp>
        </mc:Choice>
        <mc:Fallback xmlns="">
          <p:sp>
            <p:nvSpPr>
              <p:cNvPr id="3" name="Content Placeholder 2">
                <a:extLst>
                  <a:ext uri="{FF2B5EF4-FFF2-40B4-BE49-F238E27FC236}">
                    <a16:creationId xmlns:a16="http://schemas.microsoft.com/office/drawing/2014/main" xmlns="" xmlns:a14="http://schemas.microsoft.com/office/drawing/2010/main" id="{A76351EB-9639-4374-BB0D-1B602A822616}"/>
                  </a:ext>
                </a:extLst>
              </p:cNvPr>
              <p:cNvSpPr>
                <a:spLocks noGrp="1" noRot="1" noChangeAspect="1" noMove="1" noResize="1" noEditPoints="1" noAdjustHandles="1" noChangeArrowheads="1" noChangeShapeType="1" noTextEdit="1"/>
              </p:cNvSpPr>
              <p:nvPr>
                <p:ph idx="1"/>
              </p:nvPr>
            </p:nvSpPr>
            <p:spPr>
              <a:xfrm>
                <a:off x="682233" y="882945"/>
                <a:ext cx="11208025" cy="4931259"/>
              </a:xfrm>
              <a:blipFill rotWithShape="1">
                <a:blip r:embed="rId2"/>
                <a:stretch>
                  <a:fillRect l="-870" t="-1731"/>
                </a:stretch>
              </a:blipFill>
            </p:spPr>
            <p:txBody>
              <a:bodyPr/>
              <a:lstStyle/>
              <a:p>
                <a:r>
                  <a:rPr lang="en-US">
                    <a:noFill/>
                  </a:rPr>
                  <a:t> </a:t>
                </a:r>
              </a:p>
            </p:txBody>
          </p:sp>
        </mc:Fallback>
      </mc:AlternateContent>
      <p:pic>
        <p:nvPicPr>
          <p:cNvPr id="819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397214" y="2162961"/>
            <a:ext cx="3943722" cy="372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08560" y="3272228"/>
            <a:ext cx="7034152" cy="1508105"/>
          </a:xfrm>
          <a:prstGeom prst="rect">
            <a:avLst/>
          </a:prstGeom>
        </p:spPr>
        <p:txBody>
          <a:bodyPr wrap="square">
            <a:spAutoFit/>
          </a:bodyPr>
          <a:lstStyle/>
          <a:p>
            <a:r>
              <a:rPr lang="en-US" sz="2300" b="1" dirty="0">
                <a:solidFill>
                  <a:srgbClr val="C00000"/>
                </a:solidFill>
              </a:rPr>
              <a:t>Note: </a:t>
            </a:r>
            <a:r>
              <a:rPr lang="en-US" sz="2300" dirty="0">
                <a:solidFill>
                  <a:prstClr val="black"/>
                </a:solidFill>
              </a:rPr>
              <a:t>As with translations, rotations will not change the shape or size of a figure in the complex plane. Thus, the image of a line, circle, or triangle under a rotation will also be a line, circle, or triangle, respectively.</a:t>
            </a:r>
          </a:p>
        </p:txBody>
      </p:sp>
    </p:spTree>
    <p:extLst>
      <p:ext uri="{BB962C8B-B14F-4D97-AF65-F5344CB8AC3E}">
        <p14:creationId xmlns:p14="http://schemas.microsoft.com/office/powerpoint/2010/main" val="8170051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491922" y="180212"/>
            <a:ext cx="10515600" cy="546466"/>
          </a:xfrm>
        </p:spPr>
        <p:txBody>
          <a:bodyPr>
            <a:noAutofit/>
          </a:bodyPr>
          <a:lstStyle/>
          <a:p>
            <a:r>
              <a:rPr lang="en-US" sz="3800" b="1" dirty="0">
                <a:solidFill>
                  <a:srgbClr val="0070C0"/>
                </a:solidFill>
                <a:latin typeface="+mn-lt"/>
              </a:rPr>
              <a:t>Example:</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5248" y="3590313"/>
            <a:ext cx="2790700" cy="277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7" name="Content Placeholder 2">
                <a:extLst>
                  <a:ext uri="{FF2B5EF4-FFF2-40B4-BE49-F238E27FC236}">
                    <a16:creationId xmlns="" xmlns:a16="http://schemas.microsoft.com/office/drawing/2014/main" id="{A76351EB-9639-4374-BB0D-1B602A822616}"/>
                  </a:ext>
                </a:extLst>
              </p:cNvPr>
              <p:cNvSpPr>
                <a:spLocks noGrp="1"/>
              </p:cNvSpPr>
              <p:nvPr>
                <p:ph idx="1"/>
              </p:nvPr>
            </p:nvSpPr>
            <p:spPr>
              <a:xfrm>
                <a:off x="468476" y="740441"/>
                <a:ext cx="11208025" cy="4931259"/>
              </a:xfrm>
            </p:spPr>
            <p:txBody>
              <a:bodyPr>
                <a:noAutofit/>
              </a:bodyPr>
              <a:lstStyle/>
              <a:p>
                <a:pPr marL="0" indent="0">
                  <a:buNone/>
                </a:pPr>
                <a:r>
                  <a:rPr lang="en-US" sz="2300" dirty="0"/>
                  <a:t>Find the image of the real axis </a:t>
                </a:r>
                <a:r>
                  <a:rPr lang="en-US" sz="2300" i="1" dirty="0"/>
                  <a:t>y </a:t>
                </a:r>
                <a:r>
                  <a:rPr lang="en-US" sz="2300" dirty="0"/>
                  <a:t>= 0 under the linear mapping</a:t>
                </a:r>
              </a:p>
              <a:p>
                <a:pPr marL="0" indent="0">
                  <a:buNone/>
                </a:pPr>
                <a14:m>
                  <m:oMathPara xmlns:m="http://schemas.openxmlformats.org/officeDocument/2006/math">
                    <m:oMathParaPr>
                      <m:jc m:val="centerGroup"/>
                    </m:oMathParaPr>
                    <m:oMath xmlns:m="http://schemas.openxmlformats.org/officeDocument/2006/math">
                      <m:r>
                        <a:rPr lang="en-US" sz="2300" b="0" i="1" smtClean="0">
                          <a:solidFill>
                            <a:schemeClr val="tx1"/>
                          </a:solidFill>
                          <a:latin typeface="Cambria Math"/>
                        </a:rPr>
                        <m:t>𝑅</m:t>
                      </m:r>
                      <m:d>
                        <m:dPr>
                          <m:ctrlPr>
                            <a:rPr lang="en-US" sz="2300" i="1" smtClean="0">
                              <a:solidFill>
                                <a:schemeClr val="tx1"/>
                              </a:solidFill>
                              <a:latin typeface="Cambria Math"/>
                            </a:rPr>
                          </m:ctrlPr>
                        </m:dPr>
                        <m:e>
                          <m:r>
                            <a:rPr lang="en-US" sz="2300" b="0" i="1" smtClean="0">
                              <a:solidFill>
                                <a:schemeClr val="tx1"/>
                              </a:solidFill>
                              <a:latin typeface="Cambria Math"/>
                            </a:rPr>
                            <m:t>𝑧</m:t>
                          </m:r>
                        </m:e>
                      </m:d>
                      <m:r>
                        <a:rPr lang="en-US" sz="2300" b="0" i="1" smtClean="0">
                          <a:solidFill>
                            <a:schemeClr val="tx1"/>
                          </a:solidFill>
                          <a:latin typeface="Cambria Math"/>
                        </a:rPr>
                        <m:t>=</m:t>
                      </m:r>
                      <m:f>
                        <m:fPr>
                          <m:ctrlPr>
                            <a:rPr lang="en-US" sz="2300" i="1">
                              <a:solidFill>
                                <a:schemeClr val="tx1"/>
                              </a:solidFill>
                              <a:latin typeface="Cambria Math"/>
                            </a:rPr>
                          </m:ctrlPr>
                        </m:fPr>
                        <m:num>
                          <m:r>
                            <a:rPr lang="en-US" sz="2300" b="0" i="1">
                              <a:solidFill>
                                <a:schemeClr val="tx1"/>
                              </a:solidFill>
                              <a:latin typeface="Cambria Math"/>
                            </a:rPr>
                            <m:t>1</m:t>
                          </m:r>
                        </m:num>
                        <m:den>
                          <m:rad>
                            <m:radPr>
                              <m:degHide m:val="on"/>
                              <m:ctrlPr>
                                <a:rPr lang="en-US" sz="2300" i="1">
                                  <a:solidFill>
                                    <a:schemeClr val="tx1"/>
                                  </a:solidFill>
                                  <a:latin typeface="Cambria Math"/>
                                </a:rPr>
                              </m:ctrlPr>
                            </m:radPr>
                            <m:deg/>
                            <m:e>
                              <m:r>
                                <a:rPr lang="en-US" sz="2300" b="0" i="1">
                                  <a:solidFill>
                                    <a:schemeClr val="tx1"/>
                                  </a:solidFill>
                                  <a:latin typeface="Cambria Math"/>
                                </a:rPr>
                                <m:t>2</m:t>
                              </m:r>
                            </m:e>
                          </m:rad>
                        </m:den>
                      </m:f>
                      <m:d>
                        <m:dPr>
                          <m:ctrlPr>
                            <a:rPr lang="en-US" sz="2300" i="1" smtClean="0">
                              <a:solidFill>
                                <a:schemeClr val="tx1"/>
                              </a:solidFill>
                              <a:latin typeface="Cambria Math"/>
                            </a:rPr>
                          </m:ctrlPr>
                        </m:dPr>
                        <m:e>
                          <m:r>
                            <a:rPr lang="en-US" sz="2300" b="0" i="1" smtClean="0">
                              <a:solidFill>
                                <a:schemeClr val="tx1"/>
                              </a:solidFill>
                              <a:latin typeface="Cambria Math"/>
                            </a:rPr>
                            <m:t>1</m:t>
                          </m:r>
                          <m:r>
                            <a:rPr lang="en-US" sz="2300" b="0" i="1" smtClean="0">
                              <a:solidFill>
                                <a:schemeClr val="tx1"/>
                              </a:solidFill>
                              <a:latin typeface="Cambria Math"/>
                            </a:rPr>
                            <m:t>+</m:t>
                          </m:r>
                          <m:r>
                            <a:rPr lang="en-US" sz="2300" b="0" i="1" smtClean="0">
                              <a:solidFill>
                                <a:schemeClr val="tx1"/>
                              </a:solidFill>
                              <a:latin typeface="Cambria Math"/>
                            </a:rPr>
                            <m:t>𝑖</m:t>
                          </m:r>
                        </m:e>
                      </m:d>
                      <m:r>
                        <a:rPr lang="en-US" sz="2300" b="0" i="1" smtClean="0">
                          <a:solidFill>
                            <a:schemeClr val="tx1"/>
                          </a:solidFill>
                          <a:latin typeface="Cambria Math"/>
                        </a:rPr>
                        <m:t>𝑧</m:t>
                      </m:r>
                      <m:r>
                        <a:rPr lang="en-US" sz="2300" b="0" i="1" smtClean="0">
                          <a:solidFill>
                            <a:schemeClr val="tx1"/>
                          </a:solidFill>
                          <a:latin typeface="Cambria Math"/>
                        </a:rPr>
                        <m:t>.</m:t>
                      </m:r>
                    </m:oMath>
                  </m:oMathPara>
                </a14:m>
                <a:endParaRPr lang="en-US" sz="2300" dirty="0">
                  <a:solidFill>
                    <a:srgbClr val="0070C0"/>
                  </a:solidFill>
                </a:endParaRPr>
              </a:p>
              <a:p>
                <a:pPr marL="0" indent="0">
                  <a:buNone/>
                </a:pPr>
                <a:r>
                  <a:rPr lang="en-US" sz="2300" b="1" dirty="0">
                    <a:solidFill>
                      <a:srgbClr val="0070C0"/>
                    </a:solidFill>
                  </a:rPr>
                  <a:t>Solution: </a:t>
                </a:r>
                <a:r>
                  <a:rPr lang="en-US" sz="2300" dirty="0"/>
                  <a:t>Let </a:t>
                </a:r>
                <a14:m>
                  <m:oMath xmlns:m="http://schemas.openxmlformats.org/officeDocument/2006/math">
                    <m:r>
                      <a:rPr lang="en-US" sz="2300" i="1" dirty="0" smtClean="0">
                        <a:latin typeface="Cambria Math"/>
                      </a:rPr>
                      <m:t>𝐶</m:t>
                    </m:r>
                  </m:oMath>
                </a14:m>
                <a:r>
                  <a:rPr lang="en-US" sz="2300" i="1" dirty="0"/>
                  <a:t> </a:t>
                </a:r>
                <a:r>
                  <a:rPr lang="en-US" sz="2300" dirty="0"/>
                  <a:t>denote the real axis </a:t>
                </a:r>
                <a14:m>
                  <m:oMath xmlns:m="http://schemas.openxmlformats.org/officeDocument/2006/math">
                    <m:r>
                      <a:rPr lang="en-US" sz="2300" i="1" dirty="0" smtClean="0">
                        <a:latin typeface="Cambria Math"/>
                      </a:rPr>
                      <m:t>𝑦</m:t>
                    </m:r>
                    <m:r>
                      <a:rPr lang="en-US" sz="2300" i="1" dirty="0" smtClean="0">
                        <a:latin typeface="Cambria Math"/>
                      </a:rPr>
                      <m:t> = </m:t>
                    </m:r>
                    <m:r>
                      <a:rPr lang="en-US" sz="2300" i="1" dirty="0" smtClean="0">
                        <a:latin typeface="Cambria Math"/>
                      </a:rPr>
                      <m:t>0</m:t>
                    </m:r>
                    <m:r>
                      <a:rPr lang="en-US" sz="2300" i="1" dirty="0" smtClean="0">
                        <a:latin typeface="Cambria Math"/>
                      </a:rPr>
                      <m:t> </m:t>
                    </m:r>
                  </m:oMath>
                </a14:m>
                <a:r>
                  <a:rPr lang="en-US" sz="2300" dirty="0"/>
                  <a:t>and let </a:t>
                </a:r>
                <a14:m>
                  <m:oMath xmlns:m="http://schemas.openxmlformats.org/officeDocument/2006/math">
                    <m:sSup>
                      <m:sSupPr>
                        <m:ctrlPr>
                          <a:rPr lang="en-US" sz="2300" i="1" dirty="0" smtClean="0">
                            <a:latin typeface="Cambria Math"/>
                          </a:rPr>
                        </m:ctrlPr>
                      </m:sSupPr>
                      <m:e>
                        <m:r>
                          <a:rPr lang="en-US" sz="2300" b="0" i="1" dirty="0" smtClean="0">
                            <a:latin typeface="Cambria Math"/>
                          </a:rPr>
                          <m:t>𝐶</m:t>
                        </m:r>
                      </m:e>
                      <m:sup>
                        <m:r>
                          <a:rPr lang="en-US" sz="2300" b="0" i="1" dirty="0" smtClean="0">
                            <a:latin typeface="Cambria Math"/>
                          </a:rPr>
                          <m:t>′</m:t>
                        </m:r>
                      </m:sup>
                    </m:sSup>
                  </m:oMath>
                </a14:m>
                <a:r>
                  <a:rPr lang="en-US" sz="2300" i="1" dirty="0"/>
                  <a:t> </a:t>
                </a:r>
                <a:r>
                  <a:rPr lang="en-US" sz="2300" dirty="0"/>
                  <a:t>denote the image of </a:t>
                </a:r>
                <a14:m>
                  <m:oMath xmlns:m="http://schemas.openxmlformats.org/officeDocument/2006/math">
                    <m:r>
                      <a:rPr lang="en-US" sz="2300" i="1" dirty="0" smtClean="0">
                        <a:latin typeface="Cambria Math"/>
                      </a:rPr>
                      <m:t>𝐶</m:t>
                    </m:r>
                  </m:oMath>
                </a14:m>
                <a:r>
                  <a:rPr lang="en-US" sz="2300" i="1" dirty="0"/>
                  <a:t> </a:t>
                </a:r>
                <a:r>
                  <a:rPr lang="en-US" sz="2300" dirty="0"/>
                  <a:t>under </a:t>
                </a:r>
                <a14:m>
                  <m:oMath xmlns:m="http://schemas.openxmlformats.org/officeDocument/2006/math">
                    <m:r>
                      <a:rPr lang="en-US" sz="2300" i="1" dirty="0" smtClean="0">
                        <a:latin typeface="Cambria Math"/>
                      </a:rPr>
                      <m:t>𝑅</m:t>
                    </m:r>
                  </m:oMath>
                </a14:m>
                <a:r>
                  <a:rPr lang="en-US" sz="2300" dirty="0"/>
                  <a:t>. Here, </a:t>
                </a:r>
                <a14:m>
                  <m:oMath xmlns:m="http://schemas.openxmlformats.org/officeDocument/2006/math">
                    <m:d>
                      <m:dPr>
                        <m:begChr m:val="|"/>
                        <m:endChr m:val="|"/>
                        <m:ctrlPr>
                          <a:rPr lang="en-US" sz="2300" b="0" i="1" smtClean="0">
                            <a:latin typeface="Cambria Math"/>
                          </a:rPr>
                        </m:ctrlPr>
                      </m:dPr>
                      <m:e>
                        <m:r>
                          <a:rPr lang="en-US" sz="2300" b="0" i="1" smtClean="0">
                            <a:latin typeface="Cambria Math"/>
                          </a:rPr>
                          <m:t>𝑎</m:t>
                        </m:r>
                      </m:e>
                    </m:d>
                    <m:r>
                      <a:rPr lang="en-US" sz="2300" b="0" i="1" smtClean="0">
                        <a:latin typeface="Cambria Math"/>
                      </a:rPr>
                      <m:t>=</m:t>
                    </m:r>
                    <m:d>
                      <m:dPr>
                        <m:begChr m:val="|"/>
                        <m:endChr m:val="|"/>
                        <m:ctrlPr>
                          <a:rPr lang="en-US" sz="2300" i="1" smtClean="0">
                            <a:latin typeface="Cambria Math"/>
                          </a:rPr>
                        </m:ctrlPr>
                      </m:dPr>
                      <m:e>
                        <m:f>
                          <m:fPr>
                            <m:ctrlPr>
                              <a:rPr lang="en-US" sz="2300" i="1">
                                <a:latin typeface="Cambria Math"/>
                              </a:rPr>
                            </m:ctrlPr>
                          </m:fPr>
                          <m:num>
                            <m:r>
                              <a:rPr lang="en-US" sz="2300" i="1">
                                <a:latin typeface="Cambria Math"/>
                              </a:rPr>
                              <m:t>1</m:t>
                            </m:r>
                          </m:num>
                          <m:den>
                            <m:rad>
                              <m:radPr>
                                <m:degHide m:val="on"/>
                                <m:ctrlPr>
                                  <a:rPr lang="en-US" sz="2300" i="1">
                                    <a:latin typeface="Cambria Math"/>
                                  </a:rPr>
                                </m:ctrlPr>
                              </m:radPr>
                              <m:deg/>
                              <m:e>
                                <m:r>
                                  <a:rPr lang="en-US" sz="2300" i="1">
                                    <a:latin typeface="Cambria Math"/>
                                  </a:rPr>
                                  <m:t>2</m:t>
                                </m:r>
                              </m:e>
                            </m:rad>
                          </m:den>
                        </m:f>
                        <m:d>
                          <m:dPr>
                            <m:ctrlPr>
                              <a:rPr lang="en-US" sz="2300" i="1">
                                <a:latin typeface="Cambria Math"/>
                              </a:rPr>
                            </m:ctrlPr>
                          </m:dPr>
                          <m:e>
                            <m:r>
                              <a:rPr lang="en-US" sz="2300" i="1">
                                <a:latin typeface="Cambria Math"/>
                              </a:rPr>
                              <m:t>1</m:t>
                            </m:r>
                            <m:r>
                              <a:rPr lang="en-US" sz="2300" i="1">
                                <a:latin typeface="Cambria Math"/>
                              </a:rPr>
                              <m:t>+</m:t>
                            </m:r>
                            <m:r>
                              <a:rPr lang="en-US" sz="2300" i="1">
                                <a:latin typeface="Cambria Math"/>
                              </a:rPr>
                              <m:t>𝑖</m:t>
                            </m:r>
                          </m:e>
                        </m:d>
                      </m:e>
                    </m:d>
                    <m:r>
                      <a:rPr lang="en-US" sz="2300" b="0" i="1" smtClean="0">
                        <a:latin typeface="Cambria Math"/>
                      </a:rPr>
                      <m:t>=</m:t>
                    </m:r>
                    <m:r>
                      <a:rPr lang="en-US" sz="2300" b="0" i="1" smtClean="0">
                        <a:latin typeface="Cambria Math"/>
                      </a:rPr>
                      <m:t>1</m:t>
                    </m:r>
                    <m:r>
                      <a:rPr lang="en-US" sz="2300" b="0" i="1" smtClean="0">
                        <a:latin typeface="Cambria Math"/>
                      </a:rPr>
                      <m:t>,</m:t>
                    </m:r>
                  </m:oMath>
                </a14:m>
                <a:r>
                  <a:rPr lang="en-US" sz="2300" i="1" dirty="0">
                    <a:solidFill>
                      <a:srgbClr val="0070C0"/>
                    </a:solidFill>
                  </a:rPr>
                  <a:t> </a:t>
                </a:r>
                <a:r>
                  <a:rPr lang="en-US" sz="2300" dirty="0"/>
                  <a:t>the complex mapping </a:t>
                </a:r>
                <a14:m>
                  <m:oMath xmlns:m="http://schemas.openxmlformats.org/officeDocument/2006/math">
                    <m:r>
                      <a:rPr lang="en-US" sz="2300" i="1" dirty="0" smtClean="0">
                        <a:latin typeface="Cambria Math"/>
                      </a:rPr>
                      <m:t>𝑅</m:t>
                    </m:r>
                    <m:r>
                      <a:rPr lang="en-US" sz="2300" i="1" dirty="0" smtClean="0">
                        <a:latin typeface="Cambria Math"/>
                      </a:rPr>
                      <m:t>(</m:t>
                    </m:r>
                    <m:r>
                      <a:rPr lang="en-US" sz="2300" i="1" dirty="0" smtClean="0">
                        <a:latin typeface="Cambria Math"/>
                      </a:rPr>
                      <m:t>𝑧</m:t>
                    </m:r>
                    <m:r>
                      <a:rPr lang="en-US" sz="2300" i="1" dirty="0" smtClean="0">
                        <a:latin typeface="Cambria Math"/>
                      </a:rPr>
                      <m:t>) </m:t>
                    </m:r>
                  </m:oMath>
                </a14:m>
                <a:r>
                  <a:rPr lang="en-US" sz="2300" dirty="0"/>
                  <a:t>is a rotation. In order to determine the angle of rotation, we express </a:t>
                </a:r>
                <a14:m>
                  <m:oMath xmlns:m="http://schemas.openxmlformats.org/officeDocument/2006/math">
                    <m:r>
                      <a:rPr lang="en-US" sz="2300" b="0" i="1" smtClean="0">
                        <a:latin typeface="Cambria Math"/>
                      </a:rPr>
                      <m:t>𝑎</m:t>
                    </m:r>
                  </m:oMath>
                </a14:m>
                <a:r>
                  <a:rPr lang="en-US" sz="2300" i="1" dirty="0">
                    <a:solidFill>
                      <a:srgbClr val="0070C0"/>
                    </a:solidFill>
                  </a:rPr>
                  <a:t> </a:t>
                </a:r>
                <a:r>
                  <a:rPr lang="en-US" sz="2300" dirty="0"/>
                  <a:t>in exponential form</a:t>
                </a:r>
                <a14:m>
                  <m:oMath xmlns:m="http://schemas.openxmlformats.org/officeDocument/2006/math">
                    <m:r>
                      <a:rPr lang="en-US" sz="2300" i="1" dirty="0">
                        <a:latin typeface="Cambria Math"/>
                      </a:rPr>
                      <m:t>𝑎</m:t>
                    </m:r>
                    <m:r>
                      <a:rPr lang="en-US" sz="2300" i="1" dirty="0">
                        <a:latin typeface="Cambria Math"/>
                      </a:rPr>
                      <m:t>=</m:t>
                    </m:r>
                    <m:sSup>
                      <m:sSupPr>
                        <m:ctrlPr>
                          <a:rPr lang="en-US" sz="2300" i="1" dirty="0">
                            <a:latin typeface="Cambria Math"/>
                          </a:rPr>
                        </m:ctrlPr>
                      </m:sSupPr>
                      <m:e>
                        <m:r>
                          <a:rPr lang="en-US" sz="2300" i="1" dirty="0">
                            <a:latin typeface="Cambria Math"/>
                          </a:rPr>
                          <m:t>𝑒</m:t>
                        </m:r>
                      </m:e>
                      <m:sup>
                        <m:r>
                          <a:rPr lang="en-US" sz="2300" i="1" dirty="0">
                            <a:latin typeface="Cambria Math"/>
                          </a:rPr>
                          <m:t>𝑖</m:t>
                        </m:r>
                        <m:r>
                          <a:rPr lang="en-US" sz="2300" i="1" dirty="0">
                            <a:latin typeface="Cambria Math"/>
                          </a:rPr>
                          <m:t>𝜋</m:t>
                        </m:r>
                        <m:r>
                          <a:rPr lang="en-US" sz="2300" b="0" i="1" dirty="0" smtClean="0">
                            <a:latin typeface="Cambria Math"/>
                          </a:rPr>
                          <m:t>/</m:t>
                        </m:r>
                        <m:r>
                          <a:rPr lang="en-US" sz="2300" b="0" i="1" dirty="0" smtClean="0">
                            <a:latin typeface="Cambria Math"/>
                          </a:rPr>
                          <m:t>4</m:t>
                        </m:r>
                      </m:sup>
                    </m:sSup>
                    <m:r>
                      <a:rPr lang="en-US" sz="2300" b="0" i="1" dirty="0" smtClean="0">
                        <a:latin typeface="Cambria Math"/>
                      </a:rPr>
                      <m:t>.</m:t>
                    </m:r>
                  </m:oMath>
                </a14:m>
                <a:r>
                  <a:rPr lang="en-US" sz="2300" i="1" dirty="0">
                    <a:solidFill>
                      <a:srgbClr val="0070C0"/>
                    </a:solidFill>
                  </a:rPr>
                  <a:t> </a:t>
                </a:r>
                <a:r>
                  <a:rPr lang="en-US" sz="2300" dirty="0"/>
                  <a:t>If </a:t>
                </a:r>
                <a14:m>
                  <m:oMath xmlns:m="http://schemas.openxmlformats.org/officeDocument/2006/math">
                    <m:r>
                      <a:rPr lang="en-US" sz="2300" i="1" dirty="0" smtClean="0">
                        <a:latin typeface="Cambria Math"/>
                      </a:rPr>
                      <m:t>𝑧</m:t>
                    </m:r>
                  </m:oMath>
                </a14:m>
                <a:r>
                  <a:rPr lang="en-US" sz="2300" i="1" dirty="0"/>
                  <a:t> </a:t>
                </a:r>
                <a:r>
                  <a:rPr lang="en-US" sz="2300" dirty="0"/>
                  <a:t>and </a:t>
                </a:r>
                <a14:m>
                  <m:oMath xmlns:m="http://schemas.openxmlformats.org/officeDocument/2006/math">
                    <m:r>
                      <a:rPr lang="en-US" sz="2300" i="1" dirty="0" smtClean="0">
                        <a:latin typeface="Cambria Math"/>
                      </a:rPr>
                      <m:t>𝑅</m:t>
                    </m:r>
                    <m:r>
                      <a:rPr lang="en-US" sz="2300" i="1" dirty="0" smtClean="0">
                        <a:latin typeface="Cambria Math"/>
                      </a:rPr>
                      <m:t>(</m:t>
                    </m:r>
                    <m:r>
                      <a:rPr lang="en-US" sz="2300" i="1" dirty="0" smtClean="0">
                        <a:latin typeface="Cambria Math"/>
                      </a:rPr>
                      <m:t>𝑧</m:t>
                    </m:r>
                    <m:r>
                      <a:rPr lang="en-US" sz="2300" i="1" dirty="0" smtClean="0">
                        <a:latin typeface="Cambria Math"/>
                      </a:rPr>
                      <m:t>)</m:t>
                    </m:r>
                  </m:oMath>
                </a14:m>
                <a:r>
                  <a:rPr lang="en-US" sz="2300" dirty="0"/>
                  <a:t> are plotted in the same copy of the complex plane, then the point </a:t>
                </a:r>
                <a:r>
                  <a:rPr lang="en-US" sz="2300" i="1" dirty="0"/>
                  <a:t>z </a:t>
                </a:r>
                <a:r>
                  <a:rPr lang="en-US" sz="2300" dirty="0"/>
                  <a:t>is rotated counterclockwise through </a:t>
                </a:r>
                <a14:m>
                  <m:oMath xmlns:m="http://schemas.openxmlformats.org/officeDocument/2006/math">
                    <m:r>
                      <a:rPr lang="en-US" sz="2300" i="1" dirty="0" smtClean="0">
                        <a:latin typeface="Cambria Math"/>
                      </a:rPr>
                      <m:t>𝜋</m:t>
                    </m:r>
                    <m:r>
                      <a:rPr lang="en-US" sz="2300" i="1" dirty="0" smtClean="0">
                        <a:latin typeface="Cambria Math"/>
                      </a:rPr>
                      <m:t>/</m:t>
                    </m:r>
                    <m:r>
                      <a:rPr lang="en-US" sz="2300" i="1" dirty="0" smtClean="0">
                        <a:latin typeface="Cambria Math"/>
                      </a:rPr>
                      <m:t>4</m:t>
                    </m:r>
                  </m:oMath>
                </a14:m>
                <a:r>
                  <a:rPr lang="en-US" sz="2300" dirty="0"/>
                  <a:t> radians about the origin to the point </a:t>
                </a:r>
                <a14:m>
                  <m:oMath xmlns:m="http://schemas.openxmlformats.org/officeDocument/2006/math">
                    <m:r>
                      <a:rPr lang="en-US" sz="2300" i="1" dirty="0" smtClean="0">
                        <a:latin typeface="Cambria Math"/>
                      </a:rPr>
                      <m:t>𝑅</m:t>
                    </m:r>
                    <m:r>
                      <a:rPr lang="en-US" sz="2300" i="1" dirty="0" smtClean="0">
                        <a:latin typeface="Cambria Math"/>
                      </a:rPr>
                      <m:t>(</m:t>
                    </m:r>
                    <m:r>
                      <a:rPr lang="en-US" sz="2300" i="1" dirty="0" smtClean="0">
                        <a:latin typeface="Cambria Math"/>
                      </a:rPr>
                      <m:t>𝑧</m:t>
                    </m:r>
                    <m:r>
                      <a:rPr lang="en-US" sz="2300" i="1" dirty="0" smtClean="0">
                        <a:latin typeface="Cambria Math"/>
                      </a:rPr>
                      <m:t>)</m:t>
                    </m:r>
                  </m:oMath>
                </a14:m>
                <a:r>
                  <a:rPr lang="en-US" sz="2300" dirty="0"/>
                  <a:t>. The image</a:t>
                </a:r>
                <a14:m>
                  <m:oMath xmlns:m="http://schemas.openxmlformats.org/officeDocument/2006/math">
                    <m:sSup>
                      <m:sSupPr>
                        <m:ctrlPr>
                          <a:rPr lang="en-US" sz="2300" i="1" dirty="0">
                            <a:latin typeface="Cambria Math"/>
                          </a:rPr>
                        </m:ctrlPr>
                      </m:sSupPr>
                      <m:e>
                        <m:r>
                          <a:rPr lang="en-US" sz="2300" i="1" dirty="0">
                            <a:latin typeface="Cambria Math"/>
                          </a:rPr>
                          <m:t>𝐶</m:t>
                        </m:r>
                      </m:e>
                      <m:sup>
                        <m:r>
                          <a:rPr lang="en-US" sz="2300" i="1" dirty="0">
                            <a:latin typeface="Cambria Math"/>
                          </a:rPr>
                          <m:t>′</m:t>
                        </m:r>
                      </m:sup>
                    </m:sSup>
                  </m:oMath>
                </a14:m>
                <a:r>
                  <a:rPr lang="en-US" sz="2300" dirty="0"/>
                  <a:t>is, therefore, the line </a:t>
                </a:r>
                <a14:m>
                  <m:oMath xmlns:m="http://schemas.openxmlformats.org/officeDocument/2006/math">
                    <m:r>
                      <a:rPr lang="en-US" sz="2300" i="1" dirty="0" smtClean="0">
                        <a:latin typeface="Cambria Math"/>
                      </a:rPr>
                      <m:t>𝑣</m:t>
                    </m:r>
                    <m:r>
                      <a:rPr lang="en-US" sz="2300" i="1" dirty="0" smtClean="0">
                        <a:latin typeface="Cambria Math"/>
                      </a:rPr>
                      <m:t>=</m:t>
                    </m:r>
                    <m:r>
                      <a:rPr lang="en-US" sz="2300" i="1" dirty="0" smtClean="0">
                        <a:latin typeface="Cambria Math"/>
                      </a:rPr>
                      <m:t>𝑢</m:t>
                    </m:r>
                  </m:oMath>
                </a14:m>
                <a:r>
                  <a:rPr lang="en-US" sz="2300" dirty="0"/>
                  <a:t>, which contains the origin and makes an angle of </a:t>
                </a:r>
                <a14:m>
                  <m:oMath xmlns:m="http://schemas.openxmlformats.org/officeDocument/2006/math">
                    <m:r>
                      <a:rPr lang="en-US" sz="2300" i="1" dirty="0" smtClean="0">
                        <a:latin typeface="Cambria Math"/>
                      </a:rPr>
                      <m:t>𝜋</m:t>
                    </m:r>
                    <m:r>
                      <a:rPr lang="en-US" sz="2300" i="1" dirty="0" smtClean="0">
                        <a:latin typeface="Cambria Math"/>
                      </a:rPr>
                      <m:t>/</m:t>
                    </m:r>
                    <m:r>
                      <a:rPr lang="en-US" sz="2300" i="1" dirty="0" smtClean="0">
                        <a:latin typeface="Cambria Math"/>
                      </a:rPr>
                      <m:t>4</m:t>
                    </m:r>
                  </m:oMath>
                </a14:m>
                <a:r>
                  <a:rPr lang="en-US" sz="2300" dirty="0"/>
                  <a:t> radians with the real axis.</a:t>
                </a:r>
                <a:endParaRPr lang="en-US" sz="2300" i="1" dirty="0">
                  <a:solidFill>
                    <a:srgbClr val="0070C0"/>
                  </a:solidFill>
                </a:endParaRPr>
              </a:p>
            </p:txBody>
          </p:sp>
        </mc:Choice>
        <mc:Fallback xmlns="">
          <p:sp>
            <p:nvSpPr>
              <p:cNvPr id="7" name="Content Placeholder 2">
                <a:extLst>
                  <a:ext uri="{FF2B5EF4-FFF2-40B4-BE49-F238E27FC236}">
                    <a16:creationId xmlns:a16="http://schemas.microsoft.com/office/drawing/2014/main" xmlns="" xmlns:a14="http://schemas.microsoft.com/office/drawing/2010/main" id="{A76351EB-9639-4374-BB0D-1B602A822616}"/>
                  </a:ext>
                </a:extLst>
              </p:cNvPr>
              <p:cNvSpPr>
                <a:spLocks noGrp="1" noRot="1" noChangeAspect="1" noMove="1" noResize="1" noEditPoints="1" noAdjustHandles="1" noChangeArrowheads="1" noChangeShapeType="1" noTextEdit="1"/>
              </p:cNvSpPr>
              <p:nvPr>
                <p:ph idx="1"/>
              </p:nvPr>
            </p:nvSpPr>
            <p:spPr>
              <a:xfrm>
                <a:off x="468476" y="740441"/>
                <a:ext cx="11208025" cy="4931259"/>
              </a:xfrm>
              <a:blipFill rotWithShape="1">
                <a:blip r:embed="rId3"/>
                <a:stretch>
                  <a:fillRect l="-816" t="-1607" r="-218"/>
                </a:stretch>
              </a:blipFill>
            </p:spPr>
            <p:txBody>
              <a:bodyPr/>
              <a:lstStyle/>
              <a:p>
                <a:r>
                  <a:rPr lang="en-US">
                    <a:noFill/>
                  </a:rPr>
                  <a:t> </a:t>
                </a:r>
              </a:p>
            </p:txBody>
          </p:sp>
        </mc:Fallback>
      </mc:AlternateContent>
    </p:spTree>
    <p:extLst>
      <p:ext uri="{BB962C8B-B14F-4D97-AF65-F5344CB8AC3E}">
        <p14:creationId xmlns:p14="http://schemas.microsoft.com/office/powerpoint/2010/main" val="30449734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353987" y="331075"/>
            <a:ext cx="10515600" cy="546466"/>
          </a:xfrm>
        </p:spPr>
        <p:txBody>
          <a:bodyPr>
            <a:normAutofit fontScale="90000"/>
          </a:bodyPr>
          <a:lstStyle/>
          <a:p>
            <a:r>
              <a:rPr lang="en-US" b="1" dirty="0">
                <a:solidFill>
                  <a:srgbClr val="0070C0"/>
                </a:solidFill>
                <a:latin typeface="+mn-lt"/>
              </a:rPr>
              <a:t>Magnifications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76351EB-9639-4374-BB0D-1B602A822616}"/>
                  </a:ext>
                </a:extLst>
              </p:cNvPr>
              <p:cNvSpPr>
                <a:spLocks noGrp="1"/>
              </p:cNvSpPr>
              <p:nvPr>
                <p:ph idx="1"/>
              </p:nvPr>
            </p:nvSpPr>
            <p:spPr>
              <a:xfrm>
                <a:off x="492369" y="1049200"/>
                <a:ext cx="11535508" cy="4931259"/>
              </a:xfrm>
            </p:spPr>
            <p:txBody>
              <a:bodyPr>
                <a:noAutofit/>
              </a:bodyPr>
              <a:lstStyle/>
              <a:p>
                <a:pPr marL="0" indent="0">
                  <a:buNone/>
                </a:pPr>
                <a:r>
                  <a:rPr lang="en-US" sz="2700" dirty="0"/>
                  <a:t>A complex linear function</a:t>
                </a:r>
              </a:p>
              <a:p>
                <a:pPr marL="0" indent="0">
                  <a:buNone/>
                </a:pPr>
                <a14:m>
                  <m:oMathPara xmlns:m="http://schemas.openxmlformats.org/officeDocument/2006/math">
                    <m:oMathParaPr>
                      <m:jc m:val="centerGroup"/>
                    </m:oMathParaPr>
                    <m:oMath xmlns:m="http://schemas.openxmlformats.org/officeDocument/2006/math">
                      <m:r>
                        <a:rPr lang="en-US" sz="2700" b="0" i="1" dirty="0" smtClean="0">
                          <a:solidFill>
                            <a:srgbClr val="0070C0"/>
                          </a:solidFill>
                          <a:latin typeface="Cambria Math"/>
                        </a:rPr>
                        <m:t>𝑀</m:t>
                      </m:r>
                      <m:d>
                        <m:dPr>
                          <m:ctrlPr>
                            <a:rPr lang="pl-PL" sz="2700" i="1" dirty="0" smtClean="0">
                              <a:solidFill>
                                <a:srgbClr val="0070C0"/>
                              </a:solidFill>
                              <a:latin typeface="Cambria Math"/>
                            </a:rPr>
                          </m:ctrlPr>
                        </m:dPr>
                        <m:e>
                          <m:r>
                            <a:rPr lang="pl-PL" sz="2700" i="1" dirty="0" smtClean="0">
                              <a:solidFill>
                                <a:srgbClr val="0070C0"/>
                              </a:solidFill>
                              <a:latin typeface="Cambria Math"/>
                            </a:rPr>
                            <m:t>𝑧</m:t>
                          </m:r>
                        </m:e>
                      </m:d>
                      <m:r>
                        <a:rPr lang="pl-PL" sz="2700" i="1" dirty="0" smtClean="0">
                          <a:solidFill>
                            <a:srgbClr val="0070C0"/>
                          </a:solidFill>
                          <a:latin typeface="Cambria Math"/>
                        </a:rPr>
                        <m:t>=</m:t>
                      </m:r>
                      <m:r>
                        <a:rPr lang="pl-PL" sz="2700" i="1" dirty="0" smtClean="0">
                          <a:solidFill>
                            <a:srgbClr val="0070C0"/>
                          </a:solidFill>
                          <a:latin typeface="Cambria Math"/>
                        </a:rPr>
                        <m:t>𝑎𝑧</m:t>
                      </m:r>
                      <m:r>
                        <a:rPr lang="pl-PL" sz="2700" i="1" dirty="0" smtClean="0">
                          <a:solidFill>
                            <a:srgbClr val="0070C0"/>
                          </a:solidFill>
                          <a:latin typeface="Cambria Math"/>
                        </a:rPr>
                        <m:t>,  </m:t>
                      </m:r>
                      <m:r>
                        <a:rPr lang="en-US" sz="2700" b="0" i="1" dirty="0" smtClean="0">
                          <a:solidFill>
                            <a:srgbClr val="0070C0"/>
                          </a:solidFill>
                          <a:latin typeface="Cambria Math"/>
                        </a:rPr>
                        <m:t>𝑎</m:t>
                      </m:r>
                      <m:r>
                        <a:rPr lang="en-US" sz="2700" b="0" i="1" dirty="0" smtClean="0">
                          <a:solidFill>
                            <a:srgbClr val="0070C0"/>
                          </a:solidFill>
                          <a:latin typeface="Cambria Math"/>
                        </a:rPr>
                        <m:t>&gt;</m:t>
                      </m:r>
                      <m:r>
                        <a:rPr lang="en-US" sz="2700" b="0" i="1" dirty="0" smtClean="0">
                          <a:solidFill>
                            <a:srgbClr val="0070C0"/>
                          </a:solidFill>
                          <a:latin typeface="Cambria Math"/>
                        </a:rPr>
                        <m:t>0</m:t>
                      </m:r>
                      <m:r>
                        <a:rPr lang="en-US" sz="2700" b="0" i="1" dirty="0" smtClean="0">
                          <a:solidFill>
                            <a:srgbClr val="0070C0"/>
                          </a:solidFill>
                          <a:latin typeface="Cambria Math"/>
                        </a:rPr>
                        <m:t>,   (</m:t>
                      </m:r>
                      <m:r>
                        <a:rPr lang="en-US" sz="2700" b="0" i="1" dirty="0" smtClean="0">
                          <a:solidFill>
                            <a:srgbClr val="0070C0"/>
                          </a:solidFill>
                          <a:latin typeface="Cambria Math"/>
                        </a:rPr>
                        <m:t>4</m:t>
                      </m:r>
                      <m:r>
                        <a:rPr lang="en-US" sz="2700" b="0" i="1" dirty="0" smtClean="0">
                          <a:solidFill>
                            <a:srgbClr val="0070C0"/>
                          </a:solidFill>
                          <a:latin typeface="Cambria Math"/>
                        </a:rPr>
                        <m:t>)</m:t>
                      </m:r>
                    </m:oMath>
                  </m:oMathPara>
                </a14:m>
                <a:endParaRPr lang="pl-PL" sz="2700" dirty="0">
                  <a:solidFill>
                    <a:srgbClr val="0070C0"/>
                  </a:solidFill>
                </a:endParaRPr>
              </a:p>
              <a:p>
                <a:pPr marL="0" indent="0">
                  <a:buNone/>
                </a:pPr>
                <a:r>
                  <a:rPr lang="en-US" sz="2700" dirty="0"/>
                  <a:t>is called a </a:t>
                </a:r>
                <a:r>
                  <a:rPr lang="en-US" sz="2700" b="1" dirty="0"/>
                  <a:t>magnification</a:t>
                </a:r>
                <a:r>
                  <a:rPr lang="en-US" sz="2700" dirty="0"/>
                  <a:t>. Since there is no concept of order in the complex numbers, it is implicit in the inequality </a:t>
                </a:r>
                <a14:m>
                  <m:oMath xmlns:m="http://schemas.openxmlformats.org/officeDocument/2006/math">
                    <m:r>
                      <a:rPr lang="en-US" sz="2700" i="1" dirty="0" smtClean="0">
                        <a:latin typeface="Cambria Math"/>
                      </a:rPr>
                      <m:t>𝑎</m:t>
                    </m:r>
                    <m:r>
                      <a:rPr lang="en-US" sz="2700" i="1" dirty="0" smtClean="0">
                        <a:latin typeface="Cambria Math"/>
                      </a:rPr>
                      <m:t>&gt;</m:t>
                    </m:r>
                    <m:r>
                      <a:rPr lang="en-US" sz="2700" i="1" dirty="0" smtClean="0">
                        <a:latin typeface="Cambria Math"/>
                      </a:rPr>
                      <m:t>0</m:t>
                    </m:r>
                  </m:oMath>
                </a14:m>
                <a:r>
                  <a:rPr lang="en-US" sz="2700" dirty="0"/>
                  <a:t> that the symbol </a:t>
                </a:r>
                <a14:m>
                  <m:oMath xmlns:m="http://schemas.openxmlformats.org/officeDocument/2006/math">
                    <m:r>
                      <a:rPr lang="en-US" sz="2700" i="1" dirty="0" smtClean="0">
                        <a:latin typeface="Cambria Math"/>
                      </a:rPr>
                      <m:t>𝑎</m:t>
                    </m:r>
                  </m:oMath>
                </a14:m>
                <a:r>
                  <a:rPr lang="en-US" sz="2700" i="1" dirty="0"/>
                  <a:t> </a:t>
                </a:r>
                <a:r>
                  <a:rPr lang="en-US" sz="2700" dirty="0"/>
                  <a:t>represents a real number. Therefore, if </a:t>
                </a:r>
                <a14:m>
                  <m:oMath xmlns:m="http://schemas.openxmlformats.org/officeDocument/2006/math">
                    <m:r>
                      <a:rPr lang="en-US" sz="2700" i="1" dirty="0" smtClean="0">
                        <a:latin typeface="Cambria Math"/>
                      </a:rPr>
                      <m:t>𝑧</m:t>
                    </m:r>
                    <m:r>
                      <a:rPr lang="en-US" sz="2700" i="1" dirty="0" smtClean="0">
                        <a:latin typeface="Cambria Math"/>
                      </a:rPr>
                      <m:t>=</m:t>
                    </m:r>
                    <m:r>
                      <a:rPr lang="en-US" sz="2700" i="1" dirty="0" err="1" smtClean="0">
                        <a:latin typeface="Cambria Math"/>
                      </a:rPr>
                      <m:t>𝑥</m:t>
                    </m:r>
                    <m:r>
                      <a:rPr lang="en-US" sz="2700" i="1" dirty="0" err="1" smtClean="0">
                        <a:latin typeface="Cambria Math"/>
                      </a:rPr>
                      <m:t>+</m:t>
                    </m:r>
                    <m:r>
                      <a:rPr lang="en-US" sz="2700" i="1" dirty="0" err="1" smtClean="0">
                        <a:latin typeface="Cambria Math"/>
                      </a:rPr>
                      <m:t>𝑖𝑦</m:t>
                    </m:r>
                    <m:r>
                      <a:rPr lang="en-US" sz="2700" i="1" dirty="0">
                        <a:latin typeface="Cambria Math"/>
                      </a:rPr>
                      <m:t>,</m:t>
                    </m:r>
                  </m:oMath>
                </a14:m>
                <a:r>
                  <a:rPr lang="en-US" sz="2700" dirty="0"/>
                  <a:t> then </a:t>
                </a:r>
                <a14:m>
                  <m:oMath xmlns:m="http://schemas.openxmlformats.org/officeDocument/2006/math">
                    <m:r>
                      <a:rPr lang="en-US" sz="2700" i="1" dirty="0" smtClean="0">
                        <a:latin typeface="Cambria Math"/>
                      </a:rPr>
                      <m:t>𝑀</m:t>
                    </m:r>
                    <m:r>
                      <a:rPr lang="en-US" sz="2700" i="1" dirty="0" smtClean="0">
                        <a:latin typeface="Cambria Math"/>
                      </a:rPr>
                      <m:t>(</m:t>
                    </m:r>
                    <m:r>
                      <a:rPr lang="en-US" sz="2700" i="1" dirty="0" smtClean="0">
                        <a:latin typeface="Cambria Math"/>
                      </a:rPr>
                      <m:t>𝑧</m:t>
                    </m:r>
                    <m:r>
                      <a:rPr lang="en-US" sz="2700" i="1" dirty="0" smtClean="0">
                        <a:latin typeface="Cambria Math"/>
                      </a:rPr>
                      <m:t>)=</m:t>
                    </m:r>
                    <m:r>
                      <a:rPr lang="en-US" sz="2700" i="1" dirty="0" err="1" smtClean="0">
                        <a:latin typeface="Cambria Math"/>
                      </a:rPr>
                      <m:t>𝑎𝑧</m:t>
                    </m:r>
                    <m:r>
                      <a:rPr lang="en-US" sz="2700" i="1" dirty="0" smtClean="0">
                        <a:latin typeface="Cambria Math"/>
                      </a:rPr>
                      <m:t>=</m:t>
                    </m:r>
                    <m:r>
                      <a:rPr lang="en-US" sz="2700" i="1" dirty="0" err="1" smtClean="0">
                        <a:latin typeface="Cambria Math"/>
                      </a:rPr>
                      <m:t>𝑎𝑥</m:t>
                    </m:r>
                    <m:r>
                      <a:rPr lang="en-US" sz="2700" i="1" dirty="0" err="1" smtClean="0">
                        <a:latin typeface="Cambria Math"/>
                      </a:rPr>
                      <m:t>+</m:t>
                    </m:r>
                    <m:r>
                      <a:rPr lang="en-US" sz="2700" i="1" dirty="0" err="1" smtClean="0">
                        <a:latin typeface="Cambria Math"/>
                      </a:rPr>
                      <m:t>𝑖𝑎𝑦</m:t>
                    </m:r>
                  </m:oMath>
                </a14:m>
                <a:r>
                  <a:rPr lang="en-US" sz="2700" dirty="0"/>
                  <a:t>, and so the image of the point </a:t>
                </a:r>
                <a14:m>
                  <m:oMath xmlns:m="http://schemas.openxmlformats.org/officeDocument/2006/math">
                    <m:r>
                      <a:rPr lang="en-US" sz="2700" i="1" dirty="0" smtClean="0">
                        <a:latin typeface="Cambria Math"/>
                      </a:rPr>
                      <m:t>(</m:t>
                    </m:r>
                    <m:r>
                      <a:rPr lang="en-US" sz="2700" i="1" dirty="0" err="1" smtClean="0">
                        <a:latin typeface="Cambria Math"/>
                      </a:rPr>
                      <m:t>𝑥</m:t>
                    </m:r>
                    <m:r>
                      <a:rPr lang="en-US" sz="2700" i="1" dirty="0" err="1" smtClean="0">
                        <a:latin typeface="Cambria Math"/>
                      </a:rPr>
                      <m:t>,</m:t>
                    </m:r>
                    <m:r>
                      <a:rPr lang="en-US" sz="2700" i="1" dirty="0" err="1" smtClean="0">
                        <a:latin typeface="Cambria Math"/>
                      </a:rPr>
                      <m:t>𝑦</m:t>
                    </m:r>
                    <m:r>
                      <a:rPr lang="en-US" sz="2700" i="1" dirty="0">
                        <a:latin typeface="Cambria Math"/>
                      </a:rPr>
                      <m:t>)</m:t>
                    </m:r>
                  </m:oMath>
                </a14:m>
                <a:r>
                  <a:rPr lang="en-US" sz="2700" dirty="0"/>
                  <a:t> is the point </a:t>
                </a:r>
                <a14:m>
                  <m:oMath xmlns:m="http://schemas.openxmlformats.org/officeDocument/2006/math">
                    <m:r>
                      <a:rPr lang="en-US" sz="2700" i="1" dirty="0" smtClean="0">
                        <a:latin typeface="Cambria Math"/>
                      </a:rPr>
                      <m:t>(</m:t>
                    </m:r>
                    <m:r>
                      <a:rPr lang="en-US" sz="2700" i="1" dirty="0" err="1" smtClean="0">
                        <a:latin typeface="Cambria Math"/>
                      </a:rPr>
                      <m:t>𝑎𝑥</m:t>
                    </m:r>
                    <m:r>
                      <a:rPr lang="en-US" sz="2700" i="1" dirty="0" err="1" smtClean="0">
                        <a:latin typeface="Cambria Math"/>
                      </a:rPr>
                      <m:t>,</m:t>
                    </m:r>
                    <m:r>
                      <a:rPr lang="en-US" sz="2700" i="1" dirty="0" err="1" smtClean="0">
                        <a:latin typeface="Cambria Math"/>
                      </a:rPr>
                      <m:t>𝑎𝑦</m:t>
                    </m:r>
                    <m:r>
                      <a:rPr lang="en-US" sz="2700" i="1" dirty="0">
                        <a:latin typeface="Cambria Math"/>
                      </a:rPr>
                      <m:t>)</m:t>
                    </m:r>
                  </m:oMath>
                </a14:m>
                <a:r>
                  <a:rPr lang="en-US" sz="2700" dirty="0"/>
                  <a:t>. Using the exponential form </a:t>
                </a:r>
                <a14:m>
                  <m:oMath xmlns:m="http://schemas.openxmlformats.org/officeDocument/2006/math">
                    <m:r>
                      <a:rPr lang="en-US" sz="2700" i="1" dirty="0" smtClean="0">
                        <a:latin typeface="Cambria Math"/>
                      </a:rPr>
                      <m:t>𝑧</m:t>
                    </m:r>
                    <m:r>
                      <a:rPr lang="en-US" sz="2700" i="1" dirty="0" smtClean="0">
                        <a:latin typeface="Cambria Math"/>
                      </a:rPr>
                      <m:t>=</m:t>
                    </m:r>
                    <m:r>
                      <a:rPr lang="en-US" sz="2700" i="1" dirty="0" err="1">
                        <a:latin typeface="Cambria Math"/>
                      </a:rPr>
                      <m:t>𝑟</m:t>
                    </m:r>
                    <m:sSup>
                      <m:sSupPr>
                        <m:ctrlPr>
                          <a:rPr lang="en-US" sz="2700" i="1" dirty="0">
                            <a:latin typeface="Cambria Math"/>
                          </a:rPr>
                        </m:ctrlPr>
                      </m:sSupPr>
                      <m:e>
                        <m:r>
                          <a:rPr lang="en-US" sz="2700" i="1" dirty="0">
                            <a:latin typeface="Cambria Math"/>
                          </a:rPr>
                          <m:t>𝑒</m:t>
                        </m:r>
                      </m:e>
                      <m:sup>
                        <m:r>
                          <a:rPr lang="en-US" sz="2700" i="1" dirty="0">
                            <a:latin typeface="Cambria Math"/>
                          </a:rPr>
                          <m:t>𝑖</m:t>
                        </m:r>
                        <m:r>
                          <a:rPr lang="en-US" sz="2700" i="1" dirty="0">
                            <a:latin typeface="Cambria Math"/>
                          </a:rPr>
                          <m:t>𝜃</m:t>
                        </m:r>
                      </m:sup>
                    </m:sSup>
                  </m:oMath>
                </a14:m>
                <a:r>
                  <a:rPr lang="en-US" sz="2700" dirty="0"/>
                  <a:t>of </a:t>
                </a:r>
                <a14:m>
                  <m:oMath xmlns:m="http://schemas.openxmlformats.org/officeDocument/2006/math">
                    <m:r>
                      <a:rPr lang="en-US" sz="2700" i="1" dirty="0" smtClean="0">
                        <a:latin typeface="Cambria Math"/>
                      </a:rPr>
                      <m:t>𝑧</m:t>
                    </m:r>
                  </m:oMath>
                </a14:m>
                <a:r>
                  <a:rPr lang="en-US" sz="2700" dirty="0"/>
                  <a:t>, (4) can be rewritten as:</a:t>
                </a:r>
              </a:p>
              <a:p>
                <a:pPr marL="0" indent="0">
                  <a:buNone/>
                </a:pPr>
                <a:endParaRPr lang="en-US" sz="2700" b="0" i="1" dirty="0">
                  <a:solidFill>
                    <a:srgbClr val="0070C0"/>
                  </a:solidFill>
                </a:endParaRPr>
              </a:p>
              <a:p>
                <a:pPr marL="0" indent="0">
                  <a:buNone/>
                </a:pPr>
                <a14:m>
                  <m:oMathPara xmlns:m="http://schemas.openxmlformats.org/officeDocument/2006/math">
                    <m:oMathParaPr>
                      <m:jc m:val="centerGroup"/>
                    </m:oMathParaPr>
                    <m:oMath xmlns:m="http://schemas.openxmlformats.org/officeDocument/2006/math">
                      <m:r>
                        <a:rPr lang="en-US" sz="2700" b="0" i="1" dirty="0" smtClean="0">
                          <a:solidFill>
                            <a:srgbClr val="0070C0"/>
                          </a:solidFill>
                          <a:latin typeface="Cambria Math"/>
                        </a:rPr>
                        <m:t>𝑀</m:t>
                      </m:r>
                      <m:d>
                        <m:dPr>
                          <m:ctrlPr>
                            <a:rPr lang="en-US" sz="2700" i="1" dirty="0" smtClean="0">
                              <a:solidFill>
                                <a:srgbClr val="0070C0"/>
                              </a:solidFill>
                              <a:latin typeface="Cambria Math"/>
                            </a:rPr>
                          </m:ctrlPr>
                        </m:dPr>
                        <m:e>
                          <m:r>
                            <a:rPr lang="en-US" sz="2700" i="1" dirty="0" smtClean="0">
                              <a:solidFill>
                                <a:srgbClr val="0070C0"/>
                              </a:solidFill>
                              <a:latin typeface="Cambria Math"/>
                            </a:rPr>
                            <m:t>𝑧</m:t>
                          </m:r>
                        </m:e>
                      </m:d>
                      <m:r>
                        <a:rPr lang="en-US" sz="2700" i="1" dirty="0" smtClean="0">
                          <a:solidFill>
                            <a:srgbClr val="0070C0"/>
                          </a:solidFill>
                          <a:latin typeface="Cambria Math"/>
                        </a:rPr>
                        <m:t>=</m:t>
                      </m:r>
                      <m:r>
                        <a:rPr lang="en-US" sz="2700" b="0" i="1" dirty="0" smtClean="0">
                          <a:solidFill>
                            <a:srgbClr val="0070C0"/>
                          </a:solidFill>
                          <a:latin typeface="Cambria Math"/>
                        </a:rPr>
                        <m:t>(</m:t>
                      </m:r>
                      <m:r>
                        <a:rPr lang="en-US" sz="2700" b="0" i="1" dirty="0" smtClean="0">
                          <a:solidFill>
                            <a:srgbClr val="0070C0"/>
                          </a:solidFill>
                          <a:latin typeface="Cambria Math"/>
                        </a:rPr>
                        <m:t>𝑎𝑟</m:t>
                      </m:r>
                      <m:r>
                        <a:rPr lang="en-US" sz="2700" b="0" i="1" dirty="0" smtClean="0">
                          <a:solidFill>
                            <a:srgbClr val="0070C0"/>
                          </a:solidFill>
                          <a:latin typeface="Cambria Math"/>
                        </a:rPr>
                        <m:t>)</m:t>
                      </m:r>
                      <m:sSup>
                        <m:sSupPr>
                          <m:ctrlPr>
                            <a:rPr lang="en-US" sz="2700" i="1" dirty="0">
                              <a:solidFill>
                                <a:srgbClr val="0070C0"/>
                              </a:solidFill>
                              <a:latin typeface="Cambria Math"/>
                            </a:rPr>
                          </m:ctrlPr>
                        </m:sSupPr>
                        <m:e>
                          <m:r>
                            <a:rPr lang="en-US" sz="2700" i="1" dirty="0">
                              <a:solidFill>
                                <a:srgbClr val="0070C0"/>
                              </a:solidFill>
                              <a:latin typeface="Cambria Math"/>
                            </a:rPr>
                            <m:t>𝑒</m:t>
                          </m:r>
                        </m:e>
                        <m:sup>
                          <m:r>
                            <a:rPr lang="en-US" sz="2700" i="1" dirty="0">
                              <a:solidFill>
                                <a:srgbClr val="0070C0"/>
                              </a:solidFill>
                              <a:latin typeface="Cambria Math"/>
                            </a:rPr>
                            <m:t>𝑖</m:t>
                          </m:r>
                          <m:r>
                            <a:rPr lang="en-US" sz="2700" i="1" dirty="0">
                              <a:solidFill>
                                <a:srgbClr val="0070C0"/>
                              </a:solidFill>
                              <a:latin typeface="Cambria Math"/>
                            </a:rPr>
                            <m:t>𝜃</m:t>
                          </m:r>
                        </m:sup>
                      </m:sSup>
                      <m:r>
                        <a:rPr lang="en-US" sz="2700" b="0" i="1" dirty="0" smtClean="0">
                          <a:solidFill>
                            <a:srgbClr val="0070C0"/>
                          </a:solidFill>
                          <a:latin typeface="Cambria Math"/>
                        </a:rPr>
                        <m:t>.               </m:t>
                      </m:r>
                      <m:r>
                        <a:rPr lang="el-GR" sz="2700" i="1" dirty="0">
                          <a:solidFill>
                            <a:srgbClr val="0070C0"/>
                          </a:solidFill>
                          <a:latin typeface="Cambria Math"/>
                        </a:rPr>
                        <m:t>(</m:t>
                      </m:r>
                      <m:r>
                        <a:rPr lang="en-US" sz="2700" b="0" i="1" dirty="0" smtClean="0">
                          <a:solidFill>
                            <a:srgbClr val="0070C0"/>
                          </a:solidFill>
                          <a:latin typeface="Cambria Math"/>
                        </a:rPr>
                        <m:t>5</m:t>
                      </m:r>
                      <m:r>
                        <a:rPr lang="el-GR" sz="2700" i="1" dirty="0">
                          <a:solidFill>
                            <a:srgbClr val="0070C0"/>
                          </a:solidFill>
                          <a:latin typeface="Cambria Math"/>
                        </a:rPr>
                        <m:t>)</m:t>
                      </m:r>
                    </m:oMath>
                  </m:oMathPara>
                </a14:m>
                <a:endParaRPr lang="en-US" sz="2700" dirty="0">
                  <a:solidFill>
                    <a:srgbClr val="0070C0"/>
                  </a:solidFill>
                </a:endParaRPr>
              </a:p>
              <a:p>
                <a:pPr marL="0" indent="0">
                  <a:buNone/>
                </a:pPr>
                <a:r>
                  <a:rPr lang="en-US" sz="2700" dirty="0"/>
                  <a:t>From </a:t>
                </a:r>
                <a14:m>
                  <m:oMath xmlns:m="http://schemas.openxmlformats.org/officeDocument/2006/math">
                    <m:r>
                      <a:rPr lang="en-US" sz="2700" i="1" dirty="0" smtClean="0">
                        <a:latin typeface="Cambria Math"/>
                      </a:rPr>
                      <m:t>(</m:t>
                    </m:r>
                    <m:r>
                      <a:rPr lang="en-US" sz="2700" b="0" i="1" dirty="0" smtClean="0">
                        <a:latin typeface="Cambria Math"/>
                      </a:rPr>
                      <m:t>5</m:t>
                    </m:r>
                    <m:r>
                      <a:rPr lang="en-US" sz="2700" i="1" dirty="0" smtClean="0">
                        <a:latin typeface="Cambria Math"/>
                      </a:rPr>
                      <m:t>)</m:t>
                    </m:r>
                  </m:oMath>
                </a14:m>
                <a:r>
                  <a:rPr lang="en-US" sz="2700" dirty="0"/>
                  <a:t>, we see that </a:t>
                </a:r>
                <a14:m>
                  <m:oMath xmlns:m="http://schemas.openxmlformats.org/officeDocument/2006/math">
                    <m:r>
                      <a:rPr lang="en-US" sz="2700" i="1" dirty="0">
                        <a:latin typeface="Cambria Math"/>
                      </a:rPr>
                      <m:t>𝑧</m:t>
                    </m:r>
                  </m:oMath>
                </a14:m>
                <a:r>
                  <a:rPr lang="en-US" sz="2700" i="1" dirty="0"/>
                  <a:t> </a:t>
                </a:r>
                <a:r>
                  <a:rPr lang="en-US" sz="2700" dirty="0"/>
                  <a:t>and </a:t>
                </a:r>
                <a14:m>
                  <m:oMath xmlns:m="http://schemas.openxmlformats.org/officeDocument/2006/math">
                    <m:r>
                      <a:rPr lang="en-US" sz="2700" i="1" dirty="0">
                        <a:latin typeface="Cambria Math"/>
                      </a:rPr>
                      <m:t>𝑀</m:t>
                    </m:r>
                    <m:r>
                      <a:rPr lang="en-US" sz="2700" i="1" dirty="0">
                        <a:latin typeface="Cambria Math"/>
                      </a:rPr>
                      <m:t>(</m:t>
                    </m:r>
                    <m:r>
                      <a:rPr lang="en-US" sz="2700" i="1" dirty="0">
                        <a:latin typeface="Cambria Math"/>
                      </a:rPr>
                      <m:t>𝑧</m:t>
                    </m:r>
                    <m:r>
                      <a:rPr lang="en-US" sz="2700" i="1" dirty="0">
                        <a:latin typeface="Cambria Math"/>
                      </a:rPr>
                      <m:t>)</m:t>
                    </m:r>
                  </m:oMath>
                </a14:m>
                <a:r>
                  <a:rPr lang="en-US" sz="2700" dirty="0"/>
                  <a:t> have the same argument </a:t>
                </a:r>
                <a14:m>
                  <m:oMath xmlns:m="http://schemas.openxmlformats.org/officeDocument/2006/math">
                    <m:r>
                      <a:rPr lang="en-US" sz="2700" i="1" dirty="0">
                        <a:latin typeface="Cambria Math"/>
                      </a:rPr>
                      <m:t>𝜃</m:t>
                    </m:r>
                    <m:r>
                      <a:rPr lang="en-US" sz="2700" b="0" i="1" dirty="0" smtClean="0">
                        <a:latin typeface="Cambria Math"/>
                      </a:rPr>
                      <m:t>,</m:t>
                    </m:r>
                    <m:r>
                      <a:rPr lang="en-US" sz="2700" i="1" dirty="0">
                        <a:latin typeface="Cambria Math"/>
                      </a:rPr>
                      <m:t> </m:t>
                    </m:r>
                  </m:oMath>
                </a14:m>
                <a:r>
                  <a:rPr lang="en-US" sz="2700" dirty="0"/>
                  <a:t>but have different moduli, since, </a:t>
                </a:r>
                <a14:m>
                  <m:oMath xmlns:m="http://schemas.openxmlformats.org/officeDocument/2006/math">
                    <m:d>
                      <m:dPr>
                        <m:begChr m:val="|"/>
                        <m:endChr m:val="|"/>
                        <m:ctrlPr>
                          <a:rPr lang="en-US" sz="2700" b="0" i="1" dirty="0" smtClean="0">
                            <a:latin typeface="Cambria Math"/>
                          </a:rPr>
                        </m:ctrlPr>
                      </m:dPr>
                      <m:e>
                        <m:r>
                          <a:rPr lang="en-US" sz="2700" b="0" i="1" dirty="0" smtClean="0">
                            <a:latin typeface="Cambria Math"/>
                          </a:rPr>
                          <m:t>𝑀</m:t>
                        </m:r>
                        <m:d>
                          <m:dPr>
                            <m:ctrlPr>
                              <a:rPr lang="en-US" sz="2700" i="1" dirty="0" smtClean="0">
                                <a:latin typeface="Cambria Math"/>
                              </a:rPr>
                            </m:ctrlPr>
                          </m:dPr>
                          <m:e>
                            <m:r>
                              <a:rPr lang="en-US" sz="2700" i="1" dirty="0" smtClean="0">
                                <a:latin typeface="Cambria Math"/>
                              </a:rPr>
                              <m:t>𝑧</m:t>
                            </m:r>
                          </m:e>
                        </m:d>
                      </m:e>
                    </m:d>
                    <m:r>
                      <a:rPr lang="en-US" sz="2700" b="0" i="1" dirty="0" smtClean="0">
                        <a:latin typeface="Cambria Math"/>
                      </a:rPr>
                      <m:t>=</m:t>
                    </m:r>
                    <m:r>
                      <a:rPr lang="en-US" sz="2700" b="0" i="1" dirty="0" smtClean="0">
                        <a:latin typeface="Cambria Math"/>
                      </a:rPr>
                      <m:t>𝑎𝑟</m:t>
                    </m:r>
                  </m:oMath>
                </a14:m>
                <a:r>
                  <a:rPr lang="en-US" sz="2700" b="0" dirty="0"/>
                  <a:t> which is different from </a:t>
                </a:r>
                <a14:m>
                  <m:oMath xmlns:m="http://schemas.openxmlformats.org/officeDocument/2006/math">
                    <m:d>
                      <m:dPr>
                        <m:begChr m:val="|"/>
                        <m:endChr m:val="|"/>
                        <m:ctrlPr>
                          <a:rPr lang="en-US" sz="2700" b="0" i="1" smtClean="0">
                            <a:latin typeface="Cambria Math"/>
                          </a:rPr>
                        </m:ctrlPr>
                      </m:dPr>
                      <m:e>
                        <m:r>
                          <a:rPr lang="en-US" sz="2700" b="0" i="1" smtClean="0">
                            <a:latin typeface="Cambria Math"/>
                          </a:rPr>
                          <m:t>𝑧</m:t>
                        </m:r>
                      </m:e>
                    </m:d>
                    <m:r>
                      <a:rPr lang="en-US" sz="2700" b="0" i="1" smtClean="0">
                        <a:latin typeface="Cambria Math"/>
                      </a:rPr>
                      <m:t>=</m:t>
                    </m:r>
                    <m:r>
                      <a:rPr lang="en-US" sz="2700" b="0" i="1" smtClean="0">
                        <a:latin typeface="Cambria Math"/>
                      </a:rPr>
                      <m:t>𝑟</m:t>
                    </m:r>
                    <m:r>
                      <a:rPr lang="en-US" sz="2700" b="0" i="1" smtClean="0">
                        <a:latin typeface="Cambria Math"/>
                      </a:rPr>
                      <m:t>.</m:t>
                    </m:r>
                  </m:oMath>
                </a14:m>
                <a:endParaRPr lang="en-US" sz="2700" b="0" dirty="0"/>
              </a:p>
            </p:txBody>
          </p:sp>
        </mc:Choice>
        <mc:Fallback xmlns="">
          <p:sp>
            <p:nvSpPr>
              <p:cNvPr id="3" name="Content Placeholder 2">
                <a:extLst>
                  <a:ext uri="{FF2B5EF4-FFF2-40B4-BE49-F238E27FC236}">
                    <a16:creationId xmlns:a16="http://schemas.microsoft.com/office/drawing/2014/main" id="{A76351EB-9639-4374-BB0D-1B602A822616}"/>
                  </a:ext>
                </a:extLst>
              </p:cNvPr>
              <p:cNvSpPr>
                <a:spLocks noGrp="1" noRot="1" noChangeAspect="1" noMove="1" noResize="1" noEditPoints="1" noAdjustHandles="1" noChangeArrowheads="1" noChangeShapeType="1" noTextEdit="1"/>
              </p:cNvSpPr>
              <p:nvPr>
                <p:ph idx="1"/>
              </p:nvPr>
            </p:nvSpPr>
            <p:spPr>
              <a:xfrm>
                <a:off x="492369" y="1049200"/>
                <a:ext cx="11535508" cy="4931259"/>
              </a:xfrm>
              <a:blipFill>
                <a:blip r:embed="rId2"/>
                <a:stretch>
                  <a:fillRect l="-1004" t="-1978" r="-1057"/>
                </a:stretch>
              </a:blipFill>
            </p:spPr>
            <p:txBody>
              <a:bodyPr/>
              <a:lstStyle/>
              <a:p>
                <a:r>
                  <a:rPr lang="en-US">
                    <a:noFill/>
                  </a:rPr>
                  <a:t> </a:t>
                </a:r>
              </a:p>
            </p:txBody>
          </p:sp>
        </mc:Fallback>
      </mc:AlternateContent>
    </p:spTree>
    <p:extLst>
      <p:ext uri="{BB962C8B-B14F-4D97-AF65-F5344CB8AC3E}">
        <p14:creationId xmlns:p14="http://schemas.microsoft.com/office/powerpoint/2010/main" val="39859971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693804" y="512721"/>
            <a:ext cx="10515600" cy="546466"/>
          </a:xfrm>
        </p:spPr>
        <p:txBody>
          <a:bodyPr>
            <a:normAutofit fontScale="90000"/>
          </a:bodyPr>
          <a:lstStyle/>
          <a:p>
            <a:r>
              <a:rPr lang="en-US" b="1" dirty="0">
                <a:solidFill>
                  <a:srgbClr val="0070C0"/>
                </a:solidFill>
                <a:latin typeface="+mn-lt"/>
              </a:rPr>
              <a:t>Magnifications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76351EB-9639-4374-BB0D-1B602A822616}"/>
                  </a:ext>
                </a:extLst>
              </p:cNvPr>
              <p:cNvSpPr>
                <a:spLocks noGrp="1"/>
              </p:cNvSpPr>
              <p:nvPr>
                <p:ph idx="1"/>
              </p:nvPr>
            </p:nvSpPr>
            <p:spPr>
              <a:xfrm>
                <a:off x="670358" y="1072950"/>
                <a:ext cx="11208025" cy="4931259"/>
              </a:xfrm>
            </p:spPr>
            <p:txBody>
              <a:bodyPr>
                <a:noAutofit/>
              </a:bodyPr>
              <a:lstStyle/>
              <a:p>
                <a:pPr marL="0" indent="0" algn="just">
                  <a:buNone/>
                </a:pPr>
                <a:r>
                  <a:rPr lang="en-US" sz="2300" b="1" dirty="0">
                    <a:solidFill>
                      <a:srgbClr val="0070C0"/>
                    </a:solidFill>
                  </a:rPr>
                  <a:t>Case 1: </a:t>
                </a:r>
                <a:r>
                  <a:rPr lang="en-US" sz="2300" i="1" dirty="0">
                    <a:solidFill>
                      <a:srgbClr val="0070C0"/>
                    </a:solidFill>
                  </a:rPr>
                  <a:t>a &gt; </a:t>
                </a:r>
                <a:r>
                  <a:rPr lang="en-US" sz="2300" dirty="0">
                    <a:solidFill>
                      <a:srgbClr val="0070C0"/>
                    </a:solidFill>
                  </a:rPr>
                  <a:t>1. </a:t>
                </a:r>
              </a:p>
              <a:p>
                <a:pPr marL="0" indent="0">
                  <a:buNone/>
                </a:pPr>
                <a:r>
                  <a:rPr lang="en-US" sz="2300" dirty="0"/>
                  <a:t>If we plot both </a:t>
                </a:r>
                <a14:m>
                  <m:oMath xmlns:m="http://schemas.openxmlformats.org/officeDocument/2006/math">
                    <m:r>
                      <a:rPr lang="en-US" sz="2300" i="1" dirty="0" smtClean="0">
                        <a:latin typeface="Cambria Math"/>
                      </a:rPr>
                      <m:t>𝑧</m:t>
                    </m:r>
                  </m:oMath>
                </a14:m>
                <a:r>
                  <a:rPr lang="en-US" sz="2300" i="1" dirty="0"/>
                  <a:t> </a:t>
                </a:r>
                <a:r>
                  <a:rPr lang="en-US" sz="2300" dirty="0"/>
                  <a:t>and </a:t>
                </a:r>
                <a14:m>
                  <m:oMath xmlns:m="http://schemas.openxmlformats.org/officeDocument/2006/math">
                    <m:r>
                      <a:rPr lang="en-US" sz="2300" i="1" dirty="0" smtClean="0">
                        <a:latin typeface="Cambria Math"/>
                      </a:rPr>
                      <m:t>𝑀</m:t>
                    </m:r>
                    <m:r>
                      <a:rPr lang="en-US" sz="2300" i="1" dirty="0" smtClean="0">
                        <a:latin typeface="Cambria Math"/>
                      </a:rPr>
                      <m:t>(</m:t>
                    </m:r>
                    <m:r>
                      <a:rPr lang="en-US" sz="2300" i="1" dirty="0" smtClean="0">
                        <a:latin typeface="Cambria Math"/>
                      </a:rPr>
                      <m:t>𝑧</m:t>
                    </m:r>
                    <m:r>
                      <a:rPr lang="en-US" sz="2300" i="1" dirty="0">
                        <a:latin typeface="Cambria Math"/>
                      </a:rPr>
                      <m:t>) </m:t>
                    </m:r>
                  </m:oMath>
                </a14:m>
                <a:r>
                  <a:rPr lang="en-US" sz="2300" dirty="0"/>
                  <a:t>in the same copy of the complex plane, then </a:t>
                </a:r>
                <a14:m>
                  <m:oMath xmlns:m="http://schemas.openxmlformats.org/officeDocument/2006/math">
                    <m:r>
                      <a:rPr lang="en-US" sz="2300" i="1" dirty="0" smtClean="0">
                        <a:latin typeface="Cambria Math"/>
                      </a:rPr>
                      <m:t>𝑀</m:t>
                    </m:r>
                    <m:r>
                      <a:rPr lang="en-US" sz="2300" i="1" dirty="0" smtClean="0">
                        <a:latin typeface="Cambria Math"/>
                      </a:rPr>
                      <m:t>(</m:t>
                    </m:r>
                    <m:r>
                      <a:rPr lang="en-US" sz="2300" i="1" dirty="0" smtClean="0">
                        <a:latin typeface="Cambria Math"/>
                      </a:rPr>
                      <m:t>𝑧</m:t>
                    </m:r>
                    <m:r>
                      <a:rPr lang="en-US" sz="2300" i="1" dirty="0" smtClean="0">
                        <a:latin typeface="Cambria Math"/>
                      </a:rPr>
                      <m:t>) </m:t>
                    </m:r>
                  </m:oMath>
                </a14:m>
                <a:r>
                  <a:rPr lang="en-US" sz="2300" dirty="0"/>
                  <a:t>is the unique point on the ray emanating from </a:t>
                </a:r>
                <a14:m>
                  <m:oMath xmlns:m="http://schemas.openxmlformats.org/officeDocument/2006/math">
                    <m:r>
                      <a:rPr lang="en-US" sz="2300" i="1" dirty="0" smtClean="0">
                        <a:latin typeface="Cambria Math"/>
                      </a:rPr>
                      <m:t>0</m:t>
                    </m:r>
                  </m:oMath>
                </a14:m>
                <a:r>
                  <a:rPr lang="en-US" sz="2300" dirty="0"/>
                  <a:t> and containing </a:t>
                </a:r>
                <a14:m>
                  <m:oMath xmlns:m="http://schemas.openxmlformats.org/officeDocument/2006/math">
                    <m:r>
                      <a:rPr lang="en-US" sz="2300" i="1" dirty="0" smtClean="0">
                        <a:latin typeface="Cambria Math"/>
                      </a:rPr>
                      <m:t>𝑧</m:t>
                    </m:r>
                  </m:oMath>
                </a14:m>
                <a:r>
                  <a:rPr lang="en-US" sz="2300" i="1" dirty="0"/>
                  <a:t> </a:t>
                </a:r>
                <a:r>
                  <a:rPr lang="en-US" sz="2300" dirty="0"/>
                  <a:t>whose distance from </a:t>
                </a:r>
                <a14:m>
                  <m:oMath xmlns:m="http://schemas.openxmlformats.org/officeDocument/2006/math">
                    <m:r>
                      <a:rPr lang="en-US" sz="2300" i="1" dirty="0" smtClean="0">
                        <a:latin typeface="Cambria Math"/>
                      </a:rPr>
                      <m:t>0</m:t>
                    </m:r>
                  </m:oMath>
                </a14:m>
                <a:r>
                  <a:rPr lang="en-US" sz="2300" dirty="0"/>
                  <a:t> is </a:t>
                </a:r>
                <a14:m>
                  <m:oMath xmlns:m="http://schemas.openxmlformats.org/officeDocument/2006/math">
                    <m:r>
                      <a:rPr lang="en-US" sz="2300" i="1" dirty="0" smtClean="0">
                        <a:latin typeface="Cambria Math"/>
                      </a:rPr>
                      <m:t>𝑎𝑟</m:t>
                    </m:r>
                  </m:oMath>
                </a14:m>
                <a:r>
                  <a:rPr lang="en-US" sz="2300" dirty="0"/>
                  <a:t>.</a:t>
                </a:r>
              </a:p>
              <a:p>
                <a:pPr marL="0" indent="0">
                  <a:buNone/>
                </a:pPr>
                <a:r>
                  <a:rPr lang="en-US" sz="2300" dirty="0"/>
                  <a:t>Since </a:t>
                </a:r>
                <a14:m>
                  <m:oMath xmlns:m="http://schemas.openxmlformats.org/officeDocument/2006/math">
                    <m:r>
                      <a:rPr lang="en-US" sz="2300" i="1" dirty="0" smtClean="0">
                        <a:latin typeface="Cambria Math"/>
                      </a:rPr>
                      <m:t>𝑎</m:t>
                    </m:r>
                    <m:r>
                      <a:rPr lang="en-US" sz="2300" i="1" dirty="0" smtClean="0">
                        <a:latin typeface="Cambria Math"/>
                      </a:rPr>
                      <m:t>&gt;</m:t>
                    </m:r>
                    <m:r>
                      <a:rPr lang="en-US" sz="2300" i="1" dirty="0" smtClean="0">
                        <a:latin typeface="Cambria Math"/>
                      </a:rPr>
                      <m:t>1</m:t>
                    </m:r>
                    <m:r>
                      <a:rPr lang="en-US" sz="2300" i="1" dirty="0" smtClean="0">
                        <a:latin typeface="Cambria Math"/>
                      </a:rPr>
                      <m:t>,</m:t>
                    </m:r>
                  </m:oMath>
                </a14:m>
                <a:r>
                  <a:rPr lang="en-US" sz="2300" dirty="0"/>
                  <a:t> </a:t>
                </a:r>
                <a14:m>
                  <m:oMath xmlns:m="http://schemas.openxmlformats.org/officeDocument/2006/math">
                    <m:r>
                      <a:rPr lang="en-US" sz="2300" i="1" dirty="0" smtClean="0">
                        <a:latin typeface="Cambria Math"/>
                      </a:rPr>
                      <m:t>𝑀</m:t>
                    </m:r>
                    <m:r>
                      <a:rPr lang="en-US" sz="2300" i="1" dirty="0" smtClean="0">
                        <a:latin typeface="Cambria Math"/>
                      </a:rPr>
                      <m:t>(</m:t>
                    </m:r>
                    <m:r>
                      <a:rPr lang="en-US" sz="2300" i="1" dirty="0" smtClean="0">
                        <a:latin typeface="Cambria Math"/>
                      </a:rPr>
                      <m:t>𝑧</m:t>
                    </m:r>
                    <m:r>
                      <a:rPr lang="en-US" sz="2300" i="1" dirty="0" smtClean="0">
                        <a:latin typeface="Cambria Math"/>
                      </a:rPr>
                      <m:t>) </m:t>
                    </m:r>
                  </m:oMath>
                </a14:m>
                <a:r>
                  <a:rPr lang="en-US" sz="2300" dirty="0"/>
                  <a:t>is </a:t>
                </a:r>
                <a14:m>
                  <m:oMath xmlns:m="http://schemas.openxmlformats.org/officeDocument/2006/math">
                    <m:r>
                      <a:rPr lang="en-US" sz="2300" i="1" dirty="0" smtClean="0">
                        <a:latin typeface="Cambria Math"/>
                      </a:rPr>
                      <m:t>𝑎</m:t>
                    </m:r>
                  </m:oMath>
                </a14:m>
                <a:r>
                  <a:rPr lang="en-US" sz="2300" i="1" dirty="0"/>
                  <a:t> </a:t>
                </a:r>
                <a:r>
                  <a:rPr lang="en-US" sz="2300" dirty="0"/>
                  <a:t>times farther from the origin than </a:t>
                </a:r>
                <a:r>
                  <a:rPr lang="en-US" sz="2300" i="1" dirty="0"/>
                  <a:t>z</a:t>
                </a:r>
                <a:r>
                  <a:rPr lang="en-US" sz="2300" dirty="0"/>
                  <a:t>. Thus, the linear mapping </a:t>
                </a:r>
                <a14:m>
                  <m:oMath xmlns:m="http://schemas.openxmlformats.org/officeDocument/2006/math">
                    <m:r>
                      <a:rPr lang="en-US" sz="2300" i="1" dirty="0" smtClean="0">
                        <a:latin typeface="Cambria Math"/>
                      </a:rPr>
                      <m:t>𝑀</m:t>
                    </m:r>
                    <m:r>
                      <a:rPr lang="en-US" sz="2300" i="1" dirty="0" smtClean="0">
                        <a:latin typeface="Cambria Math"/>
                      </a:rPr>
                      <m:t>(</m:t>
                    </m:r>
                    <m:r>
                      <a:rPr lang="en-US" sz="2300" i="1" dirty="0" smtClean="0">
                        <a:latin typeface="Cambria Math"/>
                      </a:rPr>
                      <m:t>𝑧</m:t>
                    </m:r>
                    <m:r>
                      <a:rPr lang="en-US" sz="2300" i="1" dirty="0" smtClean="0">
                        <a:latin typeface="Cambria Math"/>
                      </a:rPr>
                      <m:t>)</m:t>
                    </m:r>
                  </m:oMath>
                </a14:m>
                <a:r>
                  <a:rPr lang="en-US" sz="2300" dirty="0"/>
                  <a:t> can be visualized as the process of </a:t>
                </a:r>
                <a:r>
                  <a:rPr lang="en-US" sz="2300" i="1" dirty="0"/>
                  <a:t>magnifying </a:t>
                </a:r>
                <a:r>
                  <a:rPr lang="en-US" sz="2300" dirty="0"/>
                  <a:t>the modulus of the point </a:t>
                </a:r>
                <a14:m>
                  <m:oMath xmlns:m="http://schemas.openxmlformats.org/officeDocument/2006/math">
                    <m:r>
                      <a:rPr lang="en-US" sz="2300" i="1" dirty="0" smtClean="0">
                        <a:latin typeface="Cambria Math"/>
                      </a:rPr>
                      <m:t>𝑧</m:t>
                    </m:r>
                    <m:r>
                      <a:rPr lang="en-US" sz="2300" i="1" dirty="0" smtClean="0">
                        <a:latin typeface="Cambria Math"/>
                      </a:rPr>
                      <m:t> </m:t>
                    </m:r>
                  </m:oMath>
                </a14:m>
                <a:r>
                  <a:rPr lang="en-US" sz="2300" dirty="0"/>
                  <a:t>by a factor of </a:t>
                </a:r>
                <a14:m>
                  <m:oMath xmlns:m="http://schemas.openxmlformats.org/officeDocument/2006/math">
                    <m:r>
                      <a:rPr lang="en-US" sz="2300" i="1" dirty="0" smtClean="0">
                        <a:latin typeface="Cambria Math"/>
                      </a:rPr>
                      <m:t>𝑎</m:t>
                    </m:r>
                  </m:oMath>
                </a14:m>
                <a:r>
                  <a:rPr lang="en-US" sz="2300" i="1" dirty="0"/>
                  <a:t> </a:t>
                </a:r>
                <a:r>
                  <a:rPr lang="en-US" sz="2300" dirty="0"/>
                  <a:t>to obtain the point </a:t>
                </a:r>
                <a14:m>
                  <m:oMath xmlns:m="http://schemas.openxmlformats.org/officeDocument/2006/math">
                    <m:r>
                      <a:rPr lang="en-US" sz="2300" i="1" dirty="0" smtClean="0">
                        <a:latin typeface="Cambria Math"/>
                      </a:rPr>
                      <m:t>𝑀</m:t>
                    </m:r>
                    <m:r>
                      <a:rPr lang="en-US" sz="2300" i="1" dirty="0" smtClean="0">
                        <a:latin typeface="Cambria Math"/>
                      </a:rPr>
                      <m:t>(</m:t>
                    </m:r>
                    <m:r>
                      <a:rPr lang="en-US" sz="2300" i="1" dirty="0" smtClean="0">
                        <a:latin typeface="Cambria Math"/>
                      </a:rPr>
                      <m:t>𝑧</m:t>
                    </m:r>
                    <m:r>
                      <a:rPr lang="en-US" sz="2300" i="1" dirty="0" smtClean="0">
                        <a:latin typeface="Cambria Math"/>
                      </a:rPr>
                      <m:t>)</m:t>
                    </m:r>
                  </m:oMath>
                </a14:m>
                <a:r>
                  <a:rPr lang="en-US" sz="2300" dirty="0"/>
                  <a:t>. The real number </a:t>
                </a:r>
                <a:r>
                  <a:rPr lang="en-US" sz="2300" i="1" dirty="0"/>
                  <a:t>a </a:t>
                </a:r>
                <a:r>
                  <a:rPr lang="en-US" sz="2300" dirty="0"/>
                  <a:t>is called the </a:t>
                </a:r>
                <a:r>
                  <a:rPr lang="en-US" sz="2300" b="1" dirty="0"/>
                  <a:t>magnification factor </a:t>
                </a:r>
                <a:r>
                  <a:rPr lang="en-US" sz="2300" dirty="0"/>
                  <a:t>of </a:t>
                </a:r>
                <a:r>
                  <a:rPr lang="en-US" sz="2300" i="1" dirty="0"/>
                  <a:t>M</a:t>
                </a:r>
                <a:r>
                  <a:rPr lang="en-US" sz="2300" dirty="0"/>
                  <a:t>. </a:t>
                </a:r>
              </a:p>
              <a:p>
                <a:pPr marL="0" indent="0">
                  <a:buNone/>
                </a:pPr>
                <a:endParaRPr lang="en-US" sz="1000" b="1" dirty="0">
                  <a:solidFill>
                    <a:srgbClr val="0070C0"/>
                  </a:solidFill>
                </a:endParaRPr>
              </a:p>
              <a:p>
                <a:pPr marL="0" indent="0">
                  <a:buNone/>
                </a:pPr>
                <a:r>
                  <a:rPr lang="en-US" sz="2300" b="1" dirty="0">
                    <a:solidFill>
                      <a:srgbClr val="0070C0"/>
                    </a:solidFill>
                  </a:rPr>
                  <a:t>Case 2: </a:t>
                </a:r>
                <a14:m>
                  <m:oMath xmlns:m="http://schemas.openxmlformats.org/officeDocument/2006/math">
                    <m:r>
                      <a:rPr lang="en-US" sz="2300" i="1" dirty="0" smtClean="0">
                        <a:solidFill>
                          <a:srgbClr val="0070C0"/>
                        </a:solidFill>
                        <a:latin typeface="Cambria Math"/>
                      </a:rPr>
                      <m:t>0</m:t>
                    </m:r>
                    <m:r>
                      <a:rPr lang="en-US" sz="2300" i="1" dirty="0" smtClean="0">
                        <a:solidFill>
                          <a:srgbClr val="0070C0"/>
                        </a:solidFill>
                        <a:latin typeface="Cambria Math"/>
                      </a:rPr>
                      <m:t>&lt;</m:t>
                    </m:r>
                    <m:r>
                      <a:rPr lang="en-US" sz="2300" i="1" dirty="0" smtClean="0">
                        <a:solidFill>
                          <a:srgbClr val="0070C0"/>
                        </a:solidFill>
                        <a:latin typeface="Cambria Math"/>
                      </a:rPr>
                      <m:t>𝑎</m:t>
                    </m:r>
                    <m:r>
                      <a:rPr lang="en-US" sz="2300" i="1" dirty="0" smtClean="0">
                        <a:solidFill>
                          <a:srgbClr val="0070C0"/>
                        </a:solidFill>
                        <a:latin typeface="Cambria Math"/>
                      </a:rPr>
                      <m:t>&lt;</m:t>
                    </m:r>
                    <m:r>
                      <a:rPr lang="en-US" sz="2300" i="1" dirty="0" smtClean="0">
                        <a:solidFill>
                          <a:srgbClr val="0070C0"/>
                        </a:solidFill>
                        <a:latin typeface="Cambria Math"/>
                      </a:rPr>
                      <m:t>1</m:t>
                    </m:r>
                    <m:r>
                      <a:rPr lang="en-US" sz="2300" i="1" dirty="0" smtClean="0">
                        <a:solidFill>
                          <a:srgbClr val="0070C0"/>
                        </a:solidFill>
                        <a:latin typeface="Cambria Math"/>
                      </a:rPr>
                      <m:t>.</m:t>
                    </m:r>
                  </m:oMath>
                </a14:m>
                <a:r>
                  <a:rPr lang="en-US" sz="2300" dirty="0">
                    <a:solidFill>
                      <a:srgbClr val="0070C0"/>
                    </a:solidFill>
                  </a:rPr>
                  <a:t> </a:t>
                </a:r>
              </a:p>
              <a:p>
                <a:pPr marL="0" indent="0">
                  <a:buNone/>
                </a:pPr>
                <a:r>
                  <a:rPr lang="en-US" sz="2300" dirty="0"/>
                  <a:t>If </a:t>
                </a:r>
                <a14:m>
                  <m:oMath xmlns:m="http://schemas.openxmlformats.org/officeDocument/2006/math">
                    <m:r>
                      <a:rPr lang="en-US" sz="2300" i="1" dirty="0" smtClean="0">
                        <a:latin typeface="Cambria Math"/>
                      </a:rPr>
                      <m:t>0</m:t>
                    </m:r>
                    <m:r>
                      <a:rPr lang="en-US" sz="2300" i="1" dirty="0" smtClean="0">
                        <a:latin typeface="Cambria Math"/>
                      </a:rPr>
                      <m:t>&lt;</m:t>
                    </m:r>
                    <m:r>
                      <a:rPr lang="en-US" sz="2300" i="1" dirty="0" smtClean="0">
                        <a:latin typeface="Cambria Math"/>
                      </a:rPr>
                      <m:t>𝑎</m:t>
                    </m:r>
                    <m:r>
                      <a:rPr lang="en-US" sz="2300" i="1" dirty="0" smtClean="0">
                        <a:latin typeface="Cambria Math"/>
                      </a:rPr>
                      <m:t>&lt;</m:t>
                    </m:r>
                    <m:r>
                      <a:rPr lang="en-US" sz="2300" i="1" dirty="0" smtClean="0">
                        <a:latin typeface="Cambria Math"/>
                      </a:rPr>
                      <m:t>1</m:t>
                    </m:r>
                    <m:r>
                      <a:rPr lang="en-US" sz="2300" i="1" dirty="0" smtClean="0">
                        <a:latin typeface="Cambria Math"/>
                      </a:rPr>
                      <m:t>,</m:t>
                    </m:r>
                  </m:oMath>
                </a14:m>
                <a:r>
                  <a:rPr lang="en-US" sz="2300" dirty="0"/>
                  <a:t> then the point </a:t>
                </a:r>
                <a14:m>
                  <m:oMath xmlns:m="http://schemas.openxmlformats.org/officeDocument/2006/math">
                    <m:r>
                      <a:rPr lang="en-US" sz="2300" i="1" dirty="0" smtClean="0">
                        <a:latin typeface="Cambria Math"/>
                      </a:rPr>
                      <m:t>𝑀</m:t>
                    </m:r>
                    <m:r>
                      <a:rPr lang="en-US" sz="2300" i="1" dirty="0" smtClean="0">
                        <a:latin typeface="Cambria Math"/>
                      </a:rPr>
                      <m:t>(</m:t>
                    </m:r>
                    <m:r>
                      <a:rPr lang="en-US" sz="2300" i="1" dirty="0" smtClean="0">
                        <a:latin typeface="Cambria Math"/>
                      </a:rPr>
                      <m:t>𝑧</m:t>
                    </m:r>
                    <m:r>
                      <a:rPr lang="en-US" sz="2300" i="1" dirty="0" smtClean="0">
                        <a:latin typeface="Cambria Math"/>
                      </a:rPr>
                      <m:t>)</m:t>
                    </m:r>
                  </m:oMath>
                </a14:m>
                <a:r>
                  <a:rPr lang="en-US" sz="2300" dirty="0"/>
                  <a:t> is </a:t>
                </a:r>
                <a14:m>
                  <m:oMath xmlns:m="http://schemas.openxmlformats.org/officeDocument/2006/math">
                    <m:r>
                      <a:rPr lang="en-US" sz="2300" i="1" dirty="0" smtClean="0">
                        <a:latin typeface="Cambria Math"/>
                      </a:rPr>
                      <m:t>𝑎</m:t>
                    </m:r>
                  </m:oMath>
                </a14:m>
                <a:r>
                  <a:rPr lang="en-US" sz="2300" i="1" dirty="0"/>
                  <a:t> </a:t>
                </a:r>
                <a:r>
                  <a:rPr lang="en-US" sz="2300" dirty="0"/>
                  <a:t>times closer to the origin than the point </a:t>
                </a:r>
                <a14:m>
                  <m:oMath xmlns:m="http://schemas.openxmlformats.org/officeDocument/2006/math">
                    <m:r>
                      <a:rPr lang="en-US" sz="2300" i="1" dirty="0" smtClean="0">
                        <a:latin typeface="Cambria Math"/>
                      </a:rPr>
                      <m:t>𝑧</m:t>
                    </m:r>
                  </m:oMath>
                </a14:m>
                <a:r>
                  <a:rPr lang="en-US" sz="2300" dirty="0"/>
                  <a:t>. This special case of a magnification is called a </a:t>
                </a:r>
                <a:r>
                  <a:rPr lang="en-US" sz="2300" b="1" dirty="0"/>
                  <a:t>contraction</a:t>
                </a:r>
                <a:r>
                  <a:rPr lang="en-US" sz="2300" dirty="0"/>
                  <a:t>.</a:t>
                </a:r>
              </a:p>
              <a:p>
                <a:pPr marL="0" indent="0">
                  <a:buNone/>
                </a:pPr>
                <a:endParaRPr lang="en-US" sz="2300" dirty="0"/>
              </a:p>
              <a:p>
                <a:pPr marL="0" indent="0">
                  <a:buNone/>
                </a:pPr>
                <a:r>
                  <a:rPr lang="en-US" sz="2300" b="1" dirty="0">
                    <a:solidFill>
                      <a:srgbClr val="C00000"/>
                    </a:solidFill>
                  </a:rPr>
                  <a:t>Note: </a:t>
                </a:r>
                <a:r>
                  <a:rPr lang="en-US" sz="2300" dirty="0"/>
                  <a:t>Although a magnification mapping will change the size of a figure in the complex plane, it will not change its basic shape.</a:t>
                </a:r>
              </a:p>
            </p:txBody>
          </p:sp>
        </mc:Choice>
        <mc:Fallback xmlns="">
          <p:sp>
            <p:nvSpPr>
              <p:cNvPr id="3" name="Content Placeholder 2">
                <a:extLst>
                  <a:ext uri="{FF2B5EF4-FFF2-40B4-BE49-F238E27FC236}">
                    <a16:creationId xmlns:a16="http://schemas.microsoft.com/office/drawing/2014/main" xmlns="" xmlns:a14="http://schemas.microsoft.com/office/drawing/2010/main" id="{A76351EB-9639-4374-BB0D-1B602A822616}"/>
                  </a:ext>
                </a:extLst>
              </p:cNvPr>
              <p:cNvSpPr>
                <a:spLocks noGrp="1" noRot="1" noChangeAspect="1" noMove="1" noResize="1" noEditPoints="1" noAdjustHandles="1" noChangeArrowheads="1" noChangeShapeType="1" noTextEdit="1"/>
              </p:cNvSpPr>
              <p:nvPr>
                <p:ph idx="1"/>
              </p:nvPr>
            </p:nvSpPr>
            <p:spPr>
              <a:xfrm>
                <a:off x="670358" y="1072950"/>
                <a:ext cx="11208025" cy="4931259"/>
              </a:xfrm>
              <a:blipFill rotWithShape="1">
                <a:blip r:embed="rId2"/>
                <a:stretch>
                  <a:fillRect l="-816" t="-1607" r="-1305" b="-222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62000" y="28440"/>
              <a:ext cx="10982520" cy="1619640"/>
            </p14:xfrm>
          </p:contentPart>
        </mc:Choice>
        <mc:Fallback xmlns="">
          <p:pic>
            <p:nvPicPr>
              <p:cNvPr id="4" name="Ink 3"/>
              <p:cNvPicPr/>
              <p:nvPr/>
            </p:nvPicPr>
            <p:blipFill>
              <a:blip r:embed="rId4"/>
              <a:stretch>
                <a:fillRect/>
              </a:stretch>
            </p:blipFill>
            <p:spPr>
              <a:xfrm>
                <a:off x="152640" y="19080"/>
                <a:ext cx="11001240" cy="1638360"/>
              </a:xfrm>
              <a:prstGeom prst="rect">
                <a:avLst/>
              </a:prstGeom>
            </p:spPr>
          </p:pic>
        </mc:Fallback>
      </mc:AlternateContent>
    </p:spTree>
    <p:extLst>
      <p:ext uri="{BB962C8B-B14F-4D97-AF65-F5344CB8AC3E}">
        <p14:creationId xmlns:p14="http://schemas.microsoft.com/office/powerpoint/2010/main" val="15604243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33780" y="551117"/>
            <a:ext cx="10289669" cy="3972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52600" y="3295440"/>
              <a:ext cx="11182680" cy="2953080"/>
            </p14:xfrm>
          </p:contentPart>
        </mc:Choice>
        <mc:Fallback xmlns="">
          <p:pic>
            <p:nvPicPr>
              <p:cNvPr id="2" name="Ink 1"/>
              <p:cNvPicPr/>
              <p:nvPr/>
            </p:nvPicPr>
            <p:blipFill>
              <a:blip r:embed="rId5"/>
              <a:stretch>
                <a:fillRect/>
              </a:stretch>
            </p:blipFill>
            <p:spPr>
              <a:xfrm>
                <a:off x="543240" y="3286080"/>
                <a:ext cx="11201400" cy="2971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4105440" y="1000080"/>
              <a:ext cx="7867800" cy="4820040"/>
            </p14:xfrm>
          </p:contentPart>
        </mc:Choice>
        <mc:Fallback xmlns="">
          <p:pic>
            <p:nvPicPr>
              <p:cNvPr id="3" name="Ink 2"/>
              <p:cNvPicPr/>
              <p:nvPr/>
            </p:nvPicPr>
            <p:blipFill>
              <a:blip r:embed="rId7"/>
              <a:stretch>
                <a:fillRect/>
              </a:stretch>
            </p:blipFill>
            <p:spPr>
              <a:xfrm>
                <a:off x="4096080" y="990720"/>
                <a:ext cx="7886520" cy="4838760"/>
              </a:xfrm>
              <a:prstGeom prst="rect">
                <a:avLst/>
              </a:prstGeom>
            </p:spPr>
          </p:pic>
        </mc:Fallback>
      </mc:AlternateContent>
    </p:spTree>
    <p:extLst>
      <p:ext uri="{BB962C8B-B14F-4D97-AF65-F5344CB8AC3E}">
        <p14:creationId xmlns:p14="http://schemas.microsoft.com/office/powerpoint/2010/main" val="17338933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491922" y="180212"/>
            <a:ext cx="10515600" cy="546466"/>
          </a:xfrm>
        </p:spPr>
        <p:txBody>
          <a:bodyPr>
            <a:noAutofit/>
          </a:bodyPr>
          <a:lstStyle/>
          <a:p>
            <a:r>
              <a:rPr lang="en-US" sz="3800" b="1" dirty="0">
                <a:solidFill>
                  <a:srgbClr val="0070C0"/>
                </a:solidFill>
                <a:latin typeface="+mn-lt"/>
              </a:rPr>
              <a:t>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 xmlns:a16="http://schemas.microsoft.com/office/drawing/2014/main" id="{A76351EB-9639-4374-BB0D-1B602A822616}"/>
                  </a:ext>
                </a:extLst>
              </p:cNvPr>
              <p:cNvSpPr>
                <a:spLocks noGrp="1"/>
              </p:cNvSpPr>
              <p:nvPr>
                <p:ph idx="1"/>
              </p:nvPr>
            </p:nvSpPr>
            <p:spPr>
              <a:xfrm>
                <a:off x="468476" y="740441"/>
                <a:ext cx="11208025" cy="4931259"/>
              </a:xfrm>
            </p:spPr>
            <p:txBody>
              <a:bodyPr>
                <a:noAutofit/>
              </a:bodyPr>
              <a:lstStyle/>
              <a:p>
                <a:pPr marL="0" indent="0">
                  <a:buNone/>
                </a:pPr>
                <a:r>
                  <a:rPr lang="en-US" sz="2400" dirty="0"/>
                  <a:t>Find the image of the circle </a:t>
                </a:r>
                <a14:m>
                  <m:oMath xmlns:m="http://schemas.openxmlformats.org/officeDocument/2006/math">
                    <m:r>
                      <a:rPr lang="en-US" sz="2400" i="1" dirty="0" smtClean="0">
                        <a:latin typeface="Cambria Math"/>
                      </a:rPr>
                      <m:t>𝐶</m:t>
                    </m:r>
                  </m:oMath>
                </a14:m>
                <a:r>
                  <a:rPr lang="en-US" sz="2400" i="1" dirty="0"/>
                  <a:t> </a:t>
                </a:r>
                <a:r>
                  <a:rPr lang="en-US" sz="2400" dirty="0"/>
                  <a:t>given by </a:t>
                </a:r>
                <a14:m>
                  <m:oMath xmlns:m="http://schemas.openxmlformats.org/officeDocument/2006/math">
                    <m:r>
                      <a:rPr lang="en-US" sz="2400" i="1" dirty="0" smtClean="0">
                        <a:latin typeface="Cambria Math"/>
                      </a:rPr>
                      <m:t>|</m:t>
                    </m:r>
                    <m:r>
                      <a:rPr lang="en-US" sz="2400" i="1" dirty="0" smtClean="0">
                        <a:latin typeface="Cambria Math"/>
                      </a:rPr>
                      <m:t>𝑧</m:t>
                    </m:r>
                    <m:r>
                      <a:rPr lang="en-US" sz="2400" i="1" dirty="0" smtClean="0">
                        <a:latin typeface="Cambria Math"/>
                      </a:rPr>
                      <m:t>|=</m:t>
                    </m:r>
                    <m:r>
                      <a:rPr lang="en-US" sz="2400" i="1" dirty="0" smtClean="0">
                        <a:latin typeface="Cambria Math"/>
                      </a:rPr>
                      <m:t>2</m:t>
                    </m:r>
                  </m:oMath>
                </a14:m>
                <a:r>
                  <a:rPr lang="en-US" sz="2400" dirty="0"/>
                  <a:t> under the linear mapping </a:t>
                </a:r>
                <a14:m>
                  <m:oMath xmlns:m="http://schemas.openxmlformats.org/officeDocument/2006/math">
                    <m:r>
                      <a:rPr lang="en-US" sz="2400" i="1" dirty="0" smtClean="0">
                        <a:latin typeface="Cambria Math"/>
                      </a:rPr>
                      <m:t>𝑀</m:t>
                    </m:r>
                    <m:r>
                      <a:rPr lang="en-US" sz="2400" i="1" dirty="0" smtClean="0">
                        <a:latin typeface="Cambria Math"/>
                      </a:rPr>
                      <m:t>(</m:t>
                    </m:r>
                    <m:r>
                      <a:rPr lang="en-US" sz="2400" i="1" dirty="0" smtClean="0">
                        <a:latin typeface="Cambria Math"/>
                      </a:rPr>
                      <m:t>𝑧</m:t>
                    </m:r>
                    <m:r>
                      <a:rPr lang="en-US" sz="2400" i="1" dirty="0" smtClean="0">
                        <a:latin typeface="Cambria Math"/>
                      </a:rPr>
                      <m:t>)=</m:t>
                    </m:r>
                    <m:r>
                      <a:rPr lang="en-US" sz="2400" i="1" dirty="0" smtClean="0">
                        <a:latin typeface="Cambria Math"/>
                      </a:rPr>
                      <m:t>3</m:t>
                    </m:r>
                    <m:r>
                      <a:rPr lang="en-US" sz="2400" i="1" dirty="0" smtClean="0">
                        <a:latin typeface="Cambria Math"/>
                      </a:rPr>
                      <m:t>𝑧</m:t>
                    </m:r>
                    <m:r>
                      <a:rPr lang="en-US" sz="2400" i="1" dirty="0" smtClean="0">
                        <a:latin typeface="Cambria Math"/>
                      </a:rPr>
                      <m:t>.</m:t>
                    </m:r>
                  </m:oMath>
                </a14:m>
                <a:endParaRPr lang="en-US" sz="2400" dirty="0"/>
              </a:p>
              <a:p>
                <a:pPr marL="0" indent="0">
                  <a:buNone/>
                </a:pPr>
                <a:r>
                  <a:rPr lang="en-US" sz="2300" b="1" dirty="0">
                    <a:solidFill>
                      <a:srgbClr val="0070C0"/>
                    </a:solidFill>
                  </a:rPr>
                  <a:t>Solution: </a:t>
                </a:r>
                <a:r>
                  <a:rPr lang="en-US" sz="2300" dirty="0"/>
                  <a:t>Since </a:t>
                </a:r>
                <a14:m>
                  <m:oMath xmlns:m="http://schemas.openxmlformats.org/officeDocument/2006/math">
                    <m:r>
                      <a:rPr lang="en-US" sz="2300" i="1" dirty="0" smtClean="0">
                        <a:latin typeface="Cambria Math"/>
                      </a:rPr>
                      <m:t>𝑀</m:t>
                    </m:r>
                    <m:r>
                      <a:rPr lang="en-US" sz="2300" b="0" i="1" dirty="0" smtClean="0">
                        <a:latin typeface="Cambria Math"/>
                      </a:rPr>
                      <m:t>(</m:t>
                    </m:r>
                    <m:r>
                      <a:rPr lang="en-US" sz="2300" b="0" i="1" dirty="0" smtClean="0">
                        <a:latin typeface="Cambria Math"/>
                      </a:rPr>
                      <m:t>𝑧</m:t>
                    </m:r>
                    <m:r>
                      <a:rPr lang="en-US" sz="2300" b="0" i="1" dirty="0" smtClean="0">
                        <a:latin typeface="Cambria Math"/>
                      </a:rPr>
                      <m:t>)</m:t>
                    </m:r>
                  </m:oMath>
                </a14:m>
                <a:r>
                  <a:rPr lang="en-US" sz="2300" i="1" dirty="0"/>
                  <a:t> </a:t>
                </a:r>
                <a:r>
                  <a:rPr lang="en-US" sz="2300" dirty="0"/>
                  <a:t>is a magnification with magnification factor of </a:t>
                </a:r>
                <a14:m>
                  <m:oMath xmlns:m="http://schemas.openxmlformats.org/officeDocument/2006/math">
                    <m:r>
                      <a:rPr lang="en-US" sz="2300" i="1" dirty="0" smtClean="0">
                        <a:latin typeface="Cambria Math"/>
                      </a:rPr>
                      <m:t>3</m:t>
                    </m:r>
                  </m:oMath>
                </a14:m>
                <a:r>
                  <a:rPr lang="en-US" sz="2300" dirty="0"/>
                  <a:t>, each point on the circle </a:t>
                </a:r>
                <a14:m>
                  <m:oMath xmlns:m="http://schemas.openxmlformats.org/officeDocument/2006/math">
                    <m:r>
                      <a:rPr lang="en-US" sz="2300" i="1" dirty="0" smtClean="0">
                        <a:latin typeface="Cambria Math"/>
                      </a:rPr>
                      <m:t>|</m:t>
                    </m:r>
                    <m:r>
                      <a:rPr lang="en-US" sz="2300" i="1" dirty="0" smtClean="0">
                        <a:latin typeface="Cambria Math"/>
                      </a:rPr>
                      <m:t>𝑧</m:t>
                    </m:r>
                    <m:r>
                      <a:rPr lang="en-US" sz="2300" i="1" dirty="0" smtClean="0">
                        <a:latin typeface="Cambria Math"/>
                      </a:rPr>
                      <m:t>|=</m:t>
                    </m:r>
                    <m:r>
                      <a:rPr lang="en-US" sz="2300" i="1" dirty="0" smtClean="0">
                        <a:latin typeface="Cambria Math"/>
                      </a:rPr>
                      <m:t>2</m:t>
                    </m:r>
                    <m:r>
                      <a:rPr lang="en-US" sz="2300" i="1" dirty="0" smtClean="0">
                        <a:latin typeface="Cambria Math"/>
                      </a:rPr>
                      <m:t> </m:t>
                    </m:r>
                  </m:oMath>
                </a14:m>
                <a:r>
                  <a:rPr lang="en-US" sz="2300" dirty="0"/>
                  <a:t>will be mapped onto a point with the same argument but with modulus magnified by </a:t>
                </a:r>
                <a14:m>
                  <m:oMath xmlns:m="http://schemas.openxmlformats.org/officeDocument/2006/math">
                    <m:r>
                      <a:rPr lang="en-US" sz="2300" i="1" dirty="0" smtClean="0">
                        <a:latin typeface="Cambria Math"/>
                      </a:rPr>
                      <m:t>3</m:t>
                    </m:r>
                  </m:oMath>
                </a14:m>
                <a:r>
                  <a:rPr lang="en-US" sz="2300" dirty="0"/>
                  <a:t>. Thus, each point in the image will have modulus </a:t>
                </a:r>
                <a14:m>
                  <m:oMath xmlns:m="http://schemas.openxmlformats.org/officeDocument/2006/math">
                    <m:r>
                      <a:rPr lang="en-US" sz="2300" i="1" dirty="0" smtClean="0">
                        <a:latin typeface="Cambria Math"/>
                      </a:rPr>
                      <m:t>3</m:t>
                    </m:r>
                    <m:r>
                      <a:rPr lang="en-US" sz="2300" i="1" dirty="0" smtClean="0">
                        <a:latin typeface="Cambria Math"/>
                      </a:rPr>
                      <m:t>・</m:t>
                    </m:r>
                    <m:r>
                      <a:rPr lang="en-US" sz="2300" i="1" dirty="0" smtClean="0">
                        <a:latin typeface="Cambria Math"/>
                      </a:rPr>
                      <m:t>2</m:t>
                    </m:r>
                    <m:r>
                      <a:rPr lang="en-US" sz="2300" i="1" dirty="0" smtClean="0">
                        <a:latin typeface="Cambria Math"/>
                      </a:rPr>
                      <m:t> =</m:t>
                    </m:r>
                    <m:r>
                      <a:rPr lang="en-US" sz="2300" i="1" dirty="0" smtClean="0">
                        <a:latin typeface="Cambria Math"/>
                      </a:rPr>
                      <m:t>6</m:t>
                    </m:r>
                  </m:oMath>
                </a14:m>
                <a:r>
                  <a:rPr lang="en-US" sz="2300" dirty="0"/>
                  <a:t>. The image points can have any argument since the points </a:t>
                </a:r>
                <a14:m>
                  <m:oMath xmlns:m="http://schemas.openxmlformats.org/officeDocument/2006/math">
                    <m:r>
                      <a:rPr lang="en-US" sz="2300" i="1" dirty="0" smtClean="0">
                        <a:latin typeface="Cambria Math"/>
                      </a:rPr>
                      <m:t>𝑧</m:t>
                    </m:r>
                  </m:oMath>
                </a14:m>
                <a:r>
                  <a:rPr lang="en-US" sz="2300" i="1" dirty="0"/>
                  <a:t> </a:t>
                </a:r>
                <a:r>
                  <a:rPr lang="en-US" sz="2300" dirty="0"/>
                  <a:t>in the circle </a:t>
                </a:r>
                <a14:m>
                  <m:oMath xmlns:m="http://schemas.openxmlformats.org/officeDocument/2006/math">
                    <m:r>
                      <a:rPr lang="en-US" sz="2300" i="1" dirty="0" smtClean="0">
                        <a:latin typeface="Cambria Math"/>
                      </a:rPr>
                      <m:t>|</m:t>
                    </m:r>
                    <m:r>
                      <a:rPr lang="en-US" sz="2300" i="1" dirty="0" smtClean="0">
                        <a:latin typeface="Cambria Math"/>
                      </a:rPr>
                      <m:t>𝑧</m:t>
                    </m:r>
                    <m:r>
                      <a:rPr lang="en-US" sz="2300" i="1" dirty="0" smtClean="0">
                        <a:latin typeface="Cambria Math"/>
                      </a:rPr>
                      <m:t>|=</m:t>
                    </m:r>
                    <m:r>
                      <a:rPr lang="en-US" sz="2300" i="1" dirty="0" smtClean="0">
                        <a:latin typeface="Cambria Math"/>
                      </a:rPr>
                      <m:t>2</m:t>
                    </m:r>
                  </m:oMath>
                </a14:m>
                <a:r>
                  <a:rPr lang="en-US" sz="2300" dirty="0"/>
                  <a:t> can have any argument. Therefore, the image </a:t>
                </a:r>
                <a14:m>
                  <m:oMath xmlns:m="http://schemas.openxmlformats.org/officeDocument/2006/math">
                    <m:sSup>
                      <m:sSupPr>
                        <m:ctrlPr>
                          <a:rPr lang="en-US" sz="2300" i="1" dirty="0" smtClean="0">
                            <a:latin typeface="Cambria Math"/>
                          </a:rPr>
                        </m:ctrlPr>
                      </m:sSupPr>
                      <m:e>
                        <m:r>
                          <a:rPr lang="en-US" sz="2300" b="0" i="1" dirty="0" smtClean="0">
                            <a:latin typeface="Cambria Math"/>
                          </a:rPr>
                          <m:t>𝐶</m:t>
                        </m:r>
                      </m:e>
                      <m:sup>
                        <m:r>
                          <a:rPr lang="en-US" sz="2300" b="0" i="1" dirty="0" smtClean="0">
                            <a:latin typeface="Cambria Math"/>
                          </a:rPr>
                          <m:t>′</m:t>
                        </m:r>
                      </m:sup>
                    </m:sSup>
                  </m:oMath>
                </a14:m>
                <a:r>
                  <a:rPr lang="en-US" sz="2300" i="1" dirty="0"/>
                  <a:t> </a:t>
                </a:r>
                <a:r>
                  <a:rPr lang="en-US" sz="2300" dirty="0"/>
                  <a:t>is the circle </a:t>
                </a:r>
                <a14:m>
                  <m:oMath xmlns:m="http://schemas.openxmlformats.org/officeDocument/2006/math">
                    <m:r>
                      <a:rPr lang="en-US" sz="2300" i="1" dirty="0" smtClean="0">
                        <a:latin typeface="Cambria Math"/>
                      </a:rPr>
                      <m:t>|</m:t>
                    </m:r>
                    <m:r>
                      <a:rPr lang="en-US" sz="2300" i="1" dirty="0" smtClean="0">
                        <a:latin typeface="Cambria Math"/>
                      </a:rPr>
                      <m:t>𝑤</m:t>
                    </m:r>
                    <m:r>
                      <a:rPr lang="en-US" sz="2300" i="1" dirty="0" smtClean="0">
                        <a:latin typeface="Cambria Math"/>
                      </a:rPr>
                      <m:t>|=</m:t>
                    </m:r>
                    <m:r>
                      <a:rPr lang="en-US" sz="2300" i="1" dirty="0" smtClean="0">
                        <a:latin typeface="Cambria Math"/>
                      </a:rPr>
                      <m:t>6</m:t>
                    </m:r>
                  </m:oMath>
                </a14:m>
                <a:r>
                  <a:rPr lang="en-US" sz="2300" dirty="0"/>
                  <a:t> that is centered at the origin and has radius </a:t>
                </a:r>
                <a14:m>
                  <m:oMath xmlns:m="http://schemas.openxmlformats.org/officeDocument/2006/math">
                    <m:r>
                      <a:rPr lang="en-US" sz="2300" i="1" dirty="0" smtClean="0">
                        <a:latin typeface="Cambria Math"/>
                      </a:rPr>
                      <m:t>6</m:t>
                    </m:r>
                  </m:oMath>
                </a14:m>
                <a:r>
                  <a:rPr lang="en-US" sz="2300" dirty="0"/>
                  <a:t>.</a:t>
                </a:r>
                <a:endParaRPr lang="en-US" sz="2300" i="1" dirty="0">
                  <a:solidFill>
                    <a:srgbClr val="0070C0"/>
                  </a:solidFill>
                </a:endParaRPr>
              </a:p>
            </p:txBody>
          </p:sp>
        </mc:Choice>
        <mc:Fallback xmlns="">
          <p:sp>
            <p:nvSpPr>
              <p:cNvPr id="7" name="Content Placeholder 2">
                <a:extLst>
                  <a:ext uri="{FF2B5EF4-FFF2-40B4-BE49-F238E27FC236}">
                    <a16:creationId xmlns:a16="http://schemas.microsoft.com/office/drawing/2014/main" xmlns="" xmlns:a14="http://schemas.microsoft.com/office/drawing/2010/main" id="{A76351EB-9639-4374-BB0D-1B602A822616}"/>
                  </a:ext>
                </a:extLst>
              </p:cNvPr>
              <p:cNvSpPr>
                <a:spLocks noGrp="1" noRot="1" noChangeAspect="1" noMove="1" noResize="1" noEditPoints="1" noAdjustHandles="1" noChangeArrowheads="1" noChangeShapeType="1" noTextEdit="1"/>
              </p:cNvSpPr>
              <p:nvPr>
                <p:ph idx="1"/>
              </p:nvPr>
            </p:nvSpPr>
            <p:spPr>
              <a:xfrm>
                <a:off x="468476" y="740441"/>
                <a:ext cx="11208025" cy="4931259"/>
              </a:xfrm>
              <a:blipFill rotWithShape="1">
                <a:blip r:embed="rId2"/>
                <a:stretch>
                  <a:fillRect l="-871" t="-1731" r="-1143"/>
                </a:stretch>
              </a:blipFill>
            </p:spPr>
            <p:txBody>
              <a:bodyPr/>
              <a:lstStyle/>
              <a:p>
                <a:r>
                  <a:rPr lang="en-US">
                    <a:noFill/>
                  </a:rPr>
                  <a:t> </a:t>
                </a:r>
              </a:p>
            </p:txBody>
          </p:sp>
        </mc:Fallback>
      </mc:AlternateContent>
      <p:pic>
        <p:nvPicPr>
          <p:cNvPr id="10242"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550849" y="2909454"/>
            <a:ext cx="3946938" cy="3711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Rectangle 2"/>
              <p:cNvSpPr/>
              <p:nvPr/>
            </p:nvSpPr>
            <p:spPr>
              <a:xfrm>
                <a:off x="554181" y="3062610"/>
                <a:ext cx="6559137" cy="800219"/>
              </a:xfrm>
              <a:prstGeom prst="rect">
                <a:avLst/>
              </a:prstGeom>
            </p:spPr>
            <p:txBody>
              <a:bodyPr wrap="square">
                <a:spAutoFit/>
              </a:bodyPr>
              <a:lstStyle/>
              <a:p>
                <a:r>
                  <a:rPr lang="en-US" sz="2300" dirty="0">
                    <a:solidFill>
                      <a:prstClr val="black"/>
                    </a:solidFill>
                  </a:rPr>
                  <a:t>Under the mapping </a:t>
                </a:r>
                <a14:m>
                  <m:oMath xmlns:m="http://schemas.openxmlformats.org/officeDocument/2006/math">
                    <m:r>
                      <a:rPr lang="en-US" sz="2300" i="1" dirty="0" smtClean="0">
                        <a:solidFill>
                          <a:prstClr val="black"/>
                        </a:solidFill>
                        <a:latin typeface="Cambria Math"/>
                      </a:rPr>
                      <m:t>𝑀</m:t>
                    </m:r>
                    <m:r>
                      <a:rPr lang="en-US" sz="2300" i="1" dirty="0" smtClean="0">
                        <a:solidFill>
                          <a:prstClr val="black"/>
                        </a:solidFill>
                        <a:latin typeface="Cambria Math"/>
                      </a:rPr>
                      <m:t>(</m:t>
                    </m:r>
                    <m:r>
                      <a:rPr lang="en-US" sz="2300" i="1" dirty="0" smtClean="0">
                        <a:solidFill>
                          <a:prstClr val="black"/>
                        </a:solidFill>
                        <a:latin typeface="Cambria Math"/>
                      </a:rPr>
                      <m:t>𝑧</m:t>
                    </m:r>
                    <m:r>
                      <a:rPr lang="en-US" sz="2300" i="1" dirty="0" smtClean="0">
                        <a:solidFill>
                          <a:prstClr val="black"/>
                        </a:solidFill>
                        <a:latin typeface="Cambria Math"/>
                      </a:rPr>
                      <m:t>)=</m:t>
                    </m:r>
                    <m:r>
                      <a:rPr lang="en-US" sz="2300" i="1" dirty="0" smtClean="0">
                        <a:solidFill>
                          <a:prstClr val="black"/>
                        </a:solidFill>
                        <a:latin typeface="Cambria Math"/>
                      </a:rPr>
                      <m:t>3</m:t>
                    </m:r>
                    <m:r>
                      <a:rPr lang="en-US" sz="2300" i="1" dirty="0" smtClean="0">
                        <a:solidFill>
                          <a:prstClr val="black"/>
                        </a:solidFill>
                        <a:latin typeface="Cambria Math"/>
                      </a:rPr>
                      <m:t>𝑧</m:t>
                    </m:r>
                    <m:r>
                      <a:rPr lang="en-US" sz="2300" i="1" dirty="0">
                        <a:solidFill>
                          <a:prstClr val="black"/>
                        </a:solidFill>
                        <a:latin typeface="Cambria Math"/>
                      </a:rPr>
                      <m:t>,</m:t>
                    </m:r>
                  </m:oMath>
                </a14:m>
                <a:r>
                  <a:rPr lang="en-US" sz="2300" dirty="0">
                    <a:solidFill>
                      <a:prstClr val="black"/>
                    </a:solidFill>
                  </a:rPr>
                  <a:t> the circle </a:t>
                </a:r>
                <a14:m>
                  <m:oMath xmlns:m="http://schemas.openxmlformats.org/officeDocument/2006/math">
                    <m:r>
                      <a:rPr lang="en-US" sz="2300" i="1" dirty="0" smtClean="0">
                        <a:solidFill>
                          <a:prstClr val="black"/>
                        </a:solidFill>
                        <a:latin typeface="Cambria Math"/>
                      </a:rPr>
                      <m:t>𝐶</m:t>
                    </m:r>
                  </m:oMath>
                </a14:m>
                <a:r>
                  <a:rPr lang="en-US" sz="2300" i="1" dirty="0">
                    <a:solidFill>
                      <a:prstClr val="black"/>
                    </a:solidFill>
                  </a:rPr>
                  <a:t> </a:t>
                </a:r>
                <a:r>
                  <a:rPr lang="en-US" sz="2300" dirty="0">
                    <a:solidFill>
                      <a:prstClr val="black"/>
                    </a:solidFill>
                  </a:rPr>
                  <a:t>shown in color is mapped onto the circle </a:t>
                </a:r>
                <a14:m>
                  <m:oMath xmlns:m="http://schemas.openxmlformats.org/officeDocument/2006/math">
                    <m:sSup>
                      <m:sSupPr>
                        <m:ctrlPr>
                          <a:rPr lang="en-US" sz="2300" i="1" dirty="0" smtClean="0">
                            <a:solidFill>
                              <a:prstClr val="black"/>
                            </a:solidFill>
                            <a:latin typeface="Cambria Math"/>
                          </a:rPr>
                        </m:ctrlPr>
                      </m:sSupPr>
                      <m:e>
                        <m:r>
                          <a:rPr lang="en-US" sz="2300" i="1" dirty="0" smtClean="0">
                            <a:solidFill>
                              <a:prstClr val="black"/>
                            </a:solidFill>
                            <a:latin typeface="Cambria Math"/>
                          </a:rPr>
                          <m:t>𝐶</m:t>
                        </m:r>
                      </m:e>
                      <m:sup>
                        <m:r>
                          <a:rPr lang="en-US" sz="2300" i="1" dirty="0" smtClean="0">
                            <a:solidFill>
                              <a:prstClr val="black"/>
                            </a:solidFill>
                            <a:latin typeface="Cambria Math"/>
                          </a:rPr>
                          <m:t>′</m:t>
                        </m:r>
                      </m:sup>
                    </m:sSup>
                  </m:oMath>
                </a14:m>
                <a:r>
                  <a:rPr lang="en-US" sz="2300" i="1" dirty="0">
                    <a:solidFill>
                      <a:prstClr val="black"/>
                    </a:solidFill>
                  </a:rPr>
                  <a:t> </a:t>
                </a:r>
                <a:r>
                  <a:rPr lang="en-US" sz="2300" dirty="0">
                    <a:solidFill>
                      <a:prstClr val="black"/>
                    </a:solidFill>
                  </a:rPr>
                  <a:t>shown in black.</a:t>
                </a:r>
              </a:p>
            </p:txBody>
          </p:sp>
        </mc:Choice>
        <mc:Fallback xmlns="">
          <p:sp>
            <p:nvSpPr>
              <p:cNvPr id="3" name="Rectangle 2"/>
              <p:cNvSpPr>
                <a:spLocks noRot="1" noChangeAspect="1" noMove="1" noResize="1" noEditPoints="1" noAdjustHandles="1" noChangeArrowheads="1" noChangeShapeType="1" noTextEdit="1"/>
              </p:cNvSpPr>
              <p:nvPr/>
            </p:nvSpPr>
            <p:spPr>
              <a:xfrm>
                <a:off x="554181" y="3062610"/>
                <a:ext cx="6559137" cy="800219"/>
              </a:xfrm>
              <a:prstGeom prst="rect">
                <a:avLst/>
              </a:prstGeom>
              <a:blipFill rotWithShape="1">
                <a:blip r:embed="rId5"/>
                <a:stretch>
                  <a:fillRect l="-1394" t="-5303" r="-1487" b="-15909"/>
                </a:stretch>
              </a:blipFill>
            </p:spPr>
            <p:txBody>
              <a:bodyPr/>
              <a:lstStyle/>
              <a:p>
                <a:r>
                  <a:rPr lang="en-US">
                    <a:noFill/>
                  </a:rPr>
                  <a:t> </a:t>
                </a:r>
              </a:p>
            </p:txBody>
          </p:sp>
        </mc:Fallback>
      </mc:AlternateContent>
    </p:spTree>
    <p:extLst>
      <p:ext uri="{BB962C8B-B14F-4D97-AF65-F5344CB8AC3E}">
        <p14:creationId xmlns:p14="http://schemas.microsoft.com/office/powerpoint/2010/main" val="10619539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491922" y="180212"/>
            <a:ext cx="10515600" cy="546466"/>
          </a:xfrm>
        </p:spPr>
        <p:txBody>
          <a:bodyPr>
            <a:noAutofit/>
          </a:bodyPr>
          <a:lstStyle/>
          <a:p>
            <a:r>
              <a:rPr lang="en-US" sz="3800" b="1" dirty="0">
                <a:solidFill>
                  <a:srgbClr val="0070C0"/>
                </a:solidFill>
                <a:latin typeface="+mn-lt"/>
              </a:rPr>
              <a:t>Linear Mappings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 xmlns:a16="http://schemas.microsoft.com/office/drawing/2014/main" id="{A76351EB-9639-4374-BB0D-1B602A822616}"/>
                  </a:ext>
                </a:extLst>
              </p:cNvPr>
              <p:cNvSpPr>
                <a:spLocks noGrp="1"/>
              </p:cNvSpPr>
              <p:nvPr>
                <p:ph idx="1"/>
              </p:nvPr>
            </p:nvSpPr>
            <p:spPr>
              <a:xfrm>
                <a:off x="468476" y="740441"/>
                <a:ext cx="11489976" cy="4931259"/>
              </a:xfrm>
            </p:spPr>
            <p:txBody>
              <a:bodyPr>
                <a:noAutofit/>
              </a:bodyPr>
              <a:lstStyle/>
              <a:p>
                <a:pPr marL="0" indent="0">
                  <a:buNone/>
                </a:pPr>
                <a:r>
                  <a:rPr lang="en-US" sz="2400" dirty="0"/>
                  <a:t>If </a:t>
                </a:r>
                <a14:m>
                  <m:oMath xmlns:m="http://schemas.openxmlformats.org/officeDocument/2006/math">
                    <m:r>
                      <a:rPr lang="en-US" sz="2400" i="1" dirty="0" smtClean="0">
                        <a:latin typeface="Cambria Math"/>
                      </a:rPr>
                      <m:t>𝑓</m:t>
                    </m:r>
                  </m:oMath>
                </a14:m>
                <a:r>
                  <a:rPr lang="en-US" sz="2400" i="1" dirty="0"/>
                  <a:t> </a:t>
                </a:r>
                <a:r>
                  <a:rPr lang="en-US" sz="2400" dirty="0"/>
                  <a:t>and </a:t>
                </a:r>
                <a14:m>
                  <m:oMath xmlns:m="http://schemas.openxmlformats.org/officeDocument/2006/math">
                    <m:r>
                      <a:rPr lang="en-US" sz="2400" i="1" dirty="0" smtClean="0">
                        <a:latin typeface="Cambria Math"/>
                      </a:rPr>
                      <m:t>𝑔</m:t>
                    </m:r>
                  </m:oMath>
                </a14:m>
                <a:r>
                  <a:rPr lang="en-US" sz="2400" i="1" dirty="0"/>
                  <a:t> </a:t>
                </a:r>
                <a:r>
                  <a:rPr lang="en-US" sz="2400" dirty="0"/>
                  <a:t>are two functions, then the </a:t>
                </a:r>
                <a:r>
                  <a:rPr lang="en-US" sz="2400" i="1" dirty="0"/>
                  <a:t>composition </a:t>
                </a:r>
                <a:r>
                  <a:rPr lang="en-US" sz="2400" dirty="0"/>
                  <a:t>of </a:t>
                </a:r>
                <a14:m>
                  <m:oMath xmlns:m="http://schemas.openxmlformats.org/officeDocument/2006/math">
                    <m:r>
                      <a:rPr lang="en-US" sz="2400" i="1" dirty="0" smtClean="0">
                        <a:latin typeface="Cambria Math"/>
                      </a:rPr>
                      <m:t>𝑓</m:t>
                    </m:r>
                  </m:oMath>
                </a14:m>
                <a:r>
                  <a:rPr lang="en-US" sz="2400" i="1" dirty="0"/>
                  <a:t> </a:t>
                </a:r>
                <a:r>
                  <a:rPr lang="en-US" sz="2400" dirty="0"/>
                  <a:t>and </a:t>
                </a:r>
                <a14:m>
                  <m:oMath xmlns:m="http://schemas.openxmlformats.org/officeDocument/2006/math">
                    <m:r>
                      <a:rPr lang="en-US" sz="2400" i="1" dirty="0" smtClean="0">
                        <a:latin typeface="Cambria Math"/>
                      </a:rPr>
                      <m:t>𝑔</m:t>
                    </m:r>
                  </m:oMath>
                </a14:m>
                <a:r>
                  <a:rPr lang="en-US" sz="2400" i="1" dirty="0"/>
                  <a:t> </a:t>
                </a:r>
                <a:r>
                  <a:rPr lang="en-US" sz="2400" dirty="0"/>
                  <a:t>is the function defined by:</a:t>
                </a:r>
              </a:p>
              <a:p>
                <a:pPr marL="0" indent="0" algn="ctr">
                  <a:buNone/>
                </a:pPr>
                <a:r>
                  <a:rPr lang="en-US" sz="2400" dirty="0"/>
                  <a:t> </a:t>
                </a:r>
                <a14:m>
                  <m:oMath xmlns:m="http://schemas.openxmlformats.org/officeDocument/2006/math">
                    <m:r>
                      <a:rPr lang="en-US" sz="2400" i="1" dirty="0" smtClean="0">
                        <a:latin typeface="Cambria Math"/>
                      </a:rPr>
                      <m:t>𝑓</m:t>
                    </m:r>
                    <m:r>
                      <a:rPr lang="en-US" sz="2400" i="1" dirty="0" smtClean="0">
                        <a:latin typeface="Cambria Math"/>
                      </a:rPr>
                      <m:t>◦</m:t>
                    </m:r>
                    <m:r>
                      <a:rPr lang="en-US" sz="2400" i="1" dirty="0" smtClean="0">
                        <a:latin typeface="Cambria Math"/>
                      </a:rPr>
                      <m:t>𝑔</m:t>
                    </m:r>
                    <m:d>
                      <m:dPr>
                        <m:ctrlPr>
                          <a:rPr lang="en-US" sz="2400" i="1" dirty="0" smtClean="0">
                            <a:latin typeface="Cambria Math"/>
                          </a:rPr>
                        </m:ctrlPr>
                      </m:dPr>
                      <m:e>
                        <m:r>
                          <a:rPr lang="en-US" sz="2400" i="1" dirty="0" smtClean="0">
                            <a:latin typeface="Cambria Math"/>
                          </a:rPr>
                          <m:t>𝑧</m:t>
                        </m:r>
                      </m:e>
                    </m:d>
                    <m:r>
                      <a:rPr lang="en-US" sz="2400" i="1" dirty="0" smtClean="0">
                        <a:latin typeface="Cambria Math"/>
                      </a:rPr>
                      <m:t>=</m:t>
                    </m:r>
                    <m:r>
                      <a:rPr lang="en-US" sz="2400" i="1" dirty="0" smtClean="0">
                        <a:latin typeface="Cambria Math"/>
                      </a:rPr>
                      <m:t>𝑓</m:t>
                    </m:r>
                    <m:d>
                      <m:dPr>
                        <m:ctrlPr>
                          <a:rPr lang="en-US" sz="2400" i="1" dirty="0" smtClean="0">
                            <a:latin typeface="Cambria Math"/>
                          </a:rPr>
                        </m:ctrlPr>
                      </m:dPr>
                      <m:e>
                        <m:r>
                          <a:rPr lang="en-US" sz="2400" i="1" dirty="0" smtClean="0">
                            <a:latin typeface="Cambria Math"/>
                          </a:rPr>
                          <m:t>𝑔</m:t>
                        </m:r>
                        <m:d>
                          <m:dPr>
                            <m:ctrlPr>
                              <a:rPr lang="en-US" sz="2400" i="1" dirty="0" smtClean="0">
                                <a:latin typeface="Cambria Math"/>
                              </a:rPr>
                            </m:ctrlPr>
                          </m:dPr>
                          <m:e>
                            <m:r>
                              <a:rPr lang="en-US" sz="2400" i="1" dirty="0" smtClean="0">
                                <a:latin typeface="Cambria Math"/>
                              </a:rPr>
                              <m:t>𝑧</m:t>
                            </m:r>
                          </m:e>
                        </m:d>
                      </m:e>
                    </m:d>
                    <m:r>
                      <a:rPr lang="en-US" sz="2400" i="1" dirty="0" smtClean="0">
                        <a:latin typeface="Cambria Math"/>
                      </a:rPr>
                      <m:t>. </m:t>
                    </m:r>
                  </m:oMath>
                </a14:m>
                <a:endParaRPr lang="en-US" sz="2400" dirty="0"/>
              </a:p>
              <a:p>
                <a:pPr marL="0" indent="0">
                  <a:buNone/>
                </a:pPr>
                <a:r>
                  <a:rPr lang="en-US" sz="2400" dirty="0"/>
                  <a:t>The value </a:t>
                </a:r>
                <a14:m>
                  <m:oMath xmlns:m="http://schemas.openxmlformats.org/officeDocument/2006/math">
                    <m:r>
                      <a:rPr lang="en-US" sz="2400" i="1" dirty="0" smtClean="0">
                        <a:latin typeface="Cambria Math"/>
                      </a:rPr>
                      <m:t>𝑤</m:t>
                    </m:r>
                    <m:r>
                      <a:rPr lang="en-US" sz="2400" i="1" dirty="0" smtClean="0">
                        <a:latin typeface="Cambria Math"/>
                      </a:rPr>
                      <m:t>=</m:t>
                    </m:r>
                    <m:r>
                      <a:rPr lang="en-US" sz="2400" i="1" dirty="0" smtClean="0">
                        <a:latin typeface="Cambria Math"/>
                      </a:rPr>
                      <m:t>𝑓</m:t>
                    </m:r>
                    <m:r>
                      <a:rPr lang="en-US" sz="2400" i="1" dirty="0" smtClean="0">
                        <a:latin typeface="Cambria Math"/>
                      </a:rPr>
                      <m:t> ◦ </m:t>
                    </m:r>
                    <m:r>
                      <a:rPr lang="en-US" sz="2400" i="1" dirty="0">
                        <a:latin typeface="Cambria Math"/>
                      </a:rPr>
                      <m:t>𝑔</m:t>
                    </m:r>
                    <m:r>
                      <a:rPr lang="en-US" sz="2400" i="1" dirty="0">
                        <a:latin typeface="Cambria Math"/>
                      </a:rPr>
                      <m:t>(</m:t>
                    </m:r>
                    <m:r>
                      <a:rPr lang="en-US" sz="2400" i="1" dirty="0">
                        <a:latin typeface="Cambria Math"/>
                      </a:rPr>
                      <m:t>𝑧</m:t>
                    </m:r>
                    <m:r>
                      <a:rPr lang="en-US" sz="2400" i="1" dirty="0">
                        <a:latin typeface="Cambria Math"/>
                      </a:rPr>
                      <m:t>) </m:t>
                    </m:r>
                  </m:oMath>
                </a14:m>
                <a:r>
                  <a:rPr lang="en-US" sz="2400" dirty="0"/>
                  <a:t>is determined by first evaluating the function </a:t>
                </a:r>
                <a14:m>
                  <m:oMath xmlns:m="http://schemas.openxmlformats.org/officeDocument/2006/math">
                    <m:r>
                      <a:rPr lang="en-US" sz="2400" i="1" dirty="0" smtClean="0">
                        <a:latin typeface="Cambria Math"/>
                      </a:rPr>
                      <m:t>𝑔</m:t>
                    </m:r>
                  </m:oMath>
                </a14:m>
                <a:r>
                  <a:rPr lang="en-US" sz="2400" i="1" dirty="0"/>
                  <a:t> </a:t>
                </a:r>
                <a:r>
                  <a:rPr lang="en-US" sz="2400" dirty="0"/>
                  <a:t>at </a:t>
                </a:r>
                <a14:m>
                  <m:oMath xmlns:m="http://schemas.openxmlformats.org/officeDocument/2006/math">
                    <m:r>
                      <a:rPr lang="en-US" sz="2400" i="1" dirty="0" smtClean="0">
                        <a:latin typeface="Cambria Math"/>
                      </a:rPr>
                      <m:t>𝑧</m:t>
                    </m:r>
                  </m:oMath>
                </a14:m>
                <a:r>
                  <a:rPr lang="en-US" sz="2400" dirty="0"/>
                  <a:t>, then evaluating the function </a:t>
                </a:r>
                <a14:m>
                  <m:oMath xmlns:m="http://schemas.openxmlformats.org/officeDocument/2006/math">
                    <m:r>
                      <a:rPr lang="en-US" sz="2400" i="1" dirty="0" smtClean="0">
                        <a:latin typeface="Cambria Math"/>
                      </a:rPr>
                      <m:t>𝑓</m:t>
                    </m:r>
                    <m:r>
                      <a:rPr lang="en-US" sz="2400" i="1" dirty="0" smtClean="0">
                        <a:latin typeface="Cambria Math"/>
                      </a:rPr>
                      <m:t> </m:t>
                    </m:r>
                  </m:oMath>
                </a14:m>
                <a:r>
                  <a:rPr lang="en-US" sz="2400" dirty="0"/>
                  <a:t>at </a:t>
                </a:r>
                <a14:m>
                  <m:oMath xmlns:m="http://schemas.openxmlformats.org/officeDocument/2006/math">
                    <m:r>
                      <a:rPr lang="en-US" sz="2400" i="1" dirty="0" smtClean="0">
                        <a:latin typeface="Cambria Math"/>
                      </a:rPr>
                      <m:t>𝑔</m:t>
                    </m:r>
                    <m:r>
                      <a:rPr lang="en-US" sz="2400" i="1" dirty="0" smtClean="0">
                        <a:latin typeface="Cambria Math"/>
                      </a:rPr>
                      <m:t>(</m:t>
                    </m:r>
                    <m:r>
                      <a:rPr lang="en-US" sz="2400" i="1" dirty="0" smtClean="0">
                        <a:latin typeface="Cambria Math"/>
                      </a:rPr>
                      <m:t>𝑧</m:t>
                    </m:r>
                    <m:r>
                      <a:rPr lang="en-US" sz="2400" i="1" dirty="0" smtClean="0">
                        <a:latin typeface="Cambria Math"/>
                      </a:rPr>
                      <m:t>)</m:t>
                    </m:r>
                  </m:oMath>
                </a14:m>
                <a:r>
                  <a:rPr lang="en-US" sz="2400" dirty="0"/>
                  <a:t>. In a similar manner, the image, </a:t>
                </a:r>
                <a14:m>
                  <m:oMath xmlns:m="http://schemas.openxmlformats.org/officeDocument/2006/math">
                    <m:sSup>
                      <m:sSupPr>
                        <m:ctrlPr>
                          <a:rPr lang="en-US" sz="2400" i="1" dirty="0">
                            <a:latin typeface="Cambria Math"/>
                          </a:rPr>
                        </m:ctrlPr>
                      </m:sSupPr>
                      <m:e>
                        <m:r>
                          <a:rPr lang="en-US" sz="2400" i="1" dirty="0">
                            <a:latin typeface="Cambria Math"/>
                          </a:rPr>
                          <m:t>𝑆</m:t>
                        </m:r>
                      </m:e>
                      <m:sup>
                        <m:r>
                          <a:rPr lang="en-US" sz="2400" i="1" dirty="0">
                            <a:latin typeface="Cambria Math"/>
                          </a:rPr>
                          <m:t>′</m:t>
                        </m:r>
                        <m:r>
                          <a:rPr lang="en-US" sz="2400" b="0" i="1" dirty="0" smtClean="0">
                            <a:latin typeface="Cambria Math"/>
                          </a:rPr>
                          <m:t>′</m:t>
                        </m:r>
                      </m:sup>
                    </m:sSup>
                  </m:oMath>
                </a14:m>
                <a:r>
                  <a:rPr lang="en-US" sz="2400" dirty="0"/>
                  <a:t>, of set </a:t>
                </a:r>
                <a14:m>
                  <m:oMath xmlns:m="http://schemas.openxmlformats.org/officeDocument/2006/math">
                    <m:r>
                      <a:rPr lang="en-US" sz="2400" i="1" dirty="0" smtClean="0">
                        <a:latin typeface="Cambria Math"/>
                      </a:rPr>
                      <m:t>𝑆</m:t>
                    </m:r>
                  </m:oMath>
                </a14:m>
                <a:r>
                  <a:rPr lang="en-US" sz="2400" i="1" dirty="0"/>
                  <a:t> </a:t>
                </a:r>
                <a:r>
                  <a:rPr lang="en-US" sz="2400" dirty="0"/>
                  <a:t>under a composition </a:t>
                </a:r>
                <a14:m>
                  <m:oMath xmlns:m="http://schemas.openxmlformats.org/officeDocument/2006/math">
                    <m:r>
                      <a:rPr lang="en-US" sz="2400" i="1" dirty="0" smtClean="0">
                        <a:latin typeface="Cambria Math"/>
                      </a:rPr>
                      <m:t>𝑤</m:t>
                    </m:r>
                    <m:r>
                      <a:rPr lang="en-US" sz="2400" i="1" dirty="0" smtClean="0">
                        <a:latin typeface="Cambria Math"/>
                      </a:rPr>
                      <m:t>=</m:t>
                    </m:r>
                    <m:r>
                      <a:rPr lang="en-US" sz="2400" i="1" dirty="0" smtClean="0">
                        <a:latin typeface="Cambria Math"/>
                      </a:rPr>
                      <m:t>𝑓</m:t>
                    </m:r>
                    <m:r>
                      <a:rPr lang="en-US" sz="2400" i="1" dirty="0" smtClean="0">
                        <a:latin typeface="Cambria Math"/>
                      </a:rPr>
                      <m:t>◦</m:t>
                    </m:r>
                    <m:r>
                      <a:rPr lang="en-US" sz="2400" i="1" dirty="0" smtClean="0">
                        <a:latin typeface="Cambria Math"/>
                      </a:rPr>
                      <m:t>𝑔</m:t>
                    </m:r>
                    <m:r>
                      <a:rPr lang="en-US" sz="2400" i="1" dirty="0" smtClean="0">
                        <a:latin typeface="Cambria Math"/>
                      </a:rPr>
                      <m:t>(</m:t>
                    </m:r>
                    <m:r>
                      <a:rPr lang="en-US" sz="2400" i="1" dirty="0" smtClean="0">
                        <a:latin typeface="Cambria Math"/>
                      </a:rPr>
                      <m:t>𝑧</m:t>
                    </m:r>
                    <m:r>
                      <a:rPr lang="en-US" sz="2400" i="1" dirty="0" smtClean="0">
                        <a:latin typeface="Cambria Math"/>
                      </a:rPr>
                      <m:t>) </m:t>
                    </m:r>
                  </m:oMath>
                </a14:m>
                <a:r>
                  <a:rPr lang="en-US" sz="2400" dirty="0"/>
                  <a:t>is determined by first finding the image, </a:t>
                </a:r>
                <a14:m>
                  <m:oMath xmlns:m="http://schemas.openxmlformats.org/officeDocument/2006/math">
                    <m:sSup>
                      <m:sSupPr>
                        <m:ctrlPr>
                          <a:rPr lang="en-US" sz="2400" i="1" dirty="0">
                            <a:latin typeface="Cambria Math"/>
                          </a:rPr>
                        </m:ctrlPr>
                      </m:sSupPr>
                      <m:e>
                        <m:r>
                          <a:rPr lang="en-US" sz="2400" i="1" dirty="0">
                            <a:latin typeface="Cambria Math"/>
                          </a:rPr>
                          <m:t>𝑆</m:t>
                        </m:r>
                      </m:e>
                      <m:sup>
                        <m:r>
                          <a:rPr lang="en-US" sz="2400" i="1" dirty="0">
                            <a:latin typeface="Cambria Math"/>
                          </a:rPr>
                          <m:t>′</m:t>
                        </m:r>
                      </m:sup>
                    </m:sSup>
                    <m:r>
                      <a:rPr lang="en-US" sz="2400" b="0" i="1" dirty="0" smtClean="0">
                        <a:latin typeface="Cambria Math"/>
                      </a:rPr>
                      <m:t>,</m:t>
                    </m:r>
                  </m:oMath>
                </a14:m>
                <a:r>
                  <a:rPr lang="en-US" sz="2400" dirty="0"/>
                  <a:t> of </a:t>
                </a:r>
                <a14:m>
                  <m:oMath xmlns:m="http://schemas.openxmlformats.org/officeDocument/2006/math">
                    <m:r>
                      <a:rPr lang="en-US" sz="2400" i="1" dirty="0" smtClean="0">
                        <a:latin typeface="Cambria Math"/>
                      </a:rPr>
                      <m:t>𝑆</m:t>
                    </m:r>
                  </m:oMath>
                </a14:m>
                <a:r>
                  <a:rPr lang="en-US" sz="2400" i="1" dirty="0"/>
                  <a:t> </a:t>
                </a:r>
                <a:r>
                  <a:rPr lang="en-US" sz="2400" dirty="0"/>
                  <a:t>under </a:t>
                </a:r>
                <a14:m>
                  <m:oMath xmlns:m="http://schemas.openxmlformats.org/officeDocument/2006/math">
                    <m:r>
                      <a:rPr lang="en-US" sz="2400" i="1" dirty="0" smtClean="0">
                        <a:latin typeface="Cambria Math"/>
                      </a:rPr>
                      <m:t>𝑔</m:t>
                    </m:r>
                  </m:oMath>
                </a14:m>
                <a:r>
                  <a:rPr lang="en-US" sz="2400" dirty="0"/>
                  <a:t>, and then finding the image </a:t>
                </a:r>
                <a14:m>
                  <m:oMath xmlns:m="http://schemas.openxmlformats.org/officeDocument/2006/math">
                    <m:sSup>
                      <m:sSupPr>
                        <m:ctrlPr>
                          <a:rPr lang="en-US" sz="2400" i="1" dirty="0">
                            <a:latin typeface="Cambria Math"/>
                          </a:rPr>
                        </m:ctrlPr>
                      </m:sSupPr>
                      <m:e>
                        <m:r>
                          <a:rPr lang="en-US" sz="2400" i="1" dirty="0">
                            <a:latin typeface="Cambria Math"/>
                          </a:rPr>
                          <m:t>𝑆</m:t>
                        </m:r>
                      </m:e>
                      <m:sup>
                        <m:r>
                          <a:rPr lang="en-US" sz="2400" i="1" dirty="0">
                            <a:latin typeface="Cambria Math"/>
                          </a:rPr>
                          <m:t>′</m:t>
                        </m:r>
                        <m:r>
                          <a:rPr lang="en-US" sz="2400" b="0" i="1" dirty="0" smtClean="0">
                            <a:latin typeface="Cambria Math"/>
                          </a:rPr>
                          <m:t>′</m:t>
                        </m:r>
                      </m:sup>
                    </m:sSup>
                  </m:oMath>
                </a14:m>
                <a:r>
                  <a:rPr lang="en-US" sz="2400" i="1" dirty="0"/>
                  <a:t> </a:t>
                </a:r>
                <a:r>
                  <a:rPr lang="en-US" sz="2400" dirty="0"/>
                  <a:t>of </a:t>
                </a:r>
                <a14:m>
                  <m:oMath xmlns:m="http://schemas.openxmlformats.org/officeDocument/2006/math">
                    <m:sSup>
                      <m:sSupPr>
                        <m:ctrlPr>
                          <a:rPr lang="en-US" sz="2400" i="1" dirty="0">
                            <a:latin typeface="Cambria Math"/>
                          </a:rPr>
                        </m:ctrlPr>
                      </m:sSupPr>
                      <m:e>
                        <m:r>
                          <a:rPr lang="en-US" sz="2400" i="1" dirty="0">
                            <a:latin typeface="Cambria Math"/>
                          </a:rPr>
                          <m:t>𝑆</m:t>
                        </m:r>
                      </m:e>
                      <m:sup>
                        <m:r>
                          <a:rPr lang="en-US" sz="2400" i="1" dirty="0">
                            <a:latin typeface="Cambria Math"/>
                          </a:rPr>
                          <m:t>′</m:t>
                        </m:r>
                      </m:sup>
                    </m:sSup>
                  </m:oMath>
                </a14:m>
                <a:r>
                  <a:rPr lang="en-US" sz="2400" i="1" dirty="0"/>
                  <a:t> </a:t>
                </a:r>
                <a:r>
                  <a:rPr lang="en-US" sz="2400" dirty="0"/>
                  <a:t>under </a:t>
                </a:r>
                <a14:m>
                  <m:oMath xmlns:m="http://schemas.openxmlformats.org/officeDocument/2006/math">
                    <m:r>
                      <a:rPr lang="en-US" sz="2400" i="1" dirty="0" smtClean="0">
                        <a:latin typeface="Cambria Math"/>
                      </a:rPr>
                      <m:t>𝑓</m:t>
                    </m:r>
                  </m:oMath>
                </a14:m>
                <a:r>
                  <a:rPr lang="en-US" sz="2400" dirty="0"/>
                  <a:t>.</a:t>
                </a:r>
              </a:p>
              <a:p>
                <a:pPr marL="0" indent="0">
                  <a:buNone/>
                </a:pPr>
                <a:r>
                  <a:rPr lang="en-US" sz="2400" dirty="0"/>
                  <a:t>Now consider a complex linear function</a:t>
                </a:r>
              </a:p>
              <a:p>
                <a:pPr marL="0" indent="0" algn="ctr">
                  <a:buNone/>
                </a:pPr>
                <a:r>
                  <a:rPr lang="en-US" sz="2400" dirty="0"/>
                  <a:t> </a:t>
                </a:r>
                <a14:m>
                  <m:oMath xmlns:m="http://schemas.openxmlformats.org/officeDocument/2006/math">
                    <m:r>
                      <a:rPr lang="en-US" sz="2400" i="1" dirty="0" smtClean="0">
                        <a:solidFill>
                          <a:srgbClr val="0070C0"/>
                        </a:solidFill>
                        <a:latin typeface="Cambria Math"/>
                      </a:rPr>
                      <m:t>𝑓</m:t>
                    </m:r>
                    <m:d>
                      <m:dPr>
                        <m:ctrlPr>
                          <a:rPr lang="en-US" sz="2400" i="1" dirty="0" smtClean="0">
                            <a:solidFill>
                              <a:srgbClr val="0070C0"/>
                            </a:solidFill>
                            <a:latin typeface="Cambria Math"/>
                          </a:rPr>
                        </m:ctrlPr>
                      </m:dPr>
                      <m:e>
                        <m:r>
                          <a:rPr lang="en-US" sz="2400" i="1" dirty="0" smtClean="0">
                            <a:solidFill>
                              <a:srgbClr val="0070C0"/>
                            </a:solidFill>
                            <a:latin typeface="Cambria Math"/>
                          </a:rPr>
                          <m:t>𝑧</m:t>
                        </m:r>
                      </m:e>
                    </m:d>
                    <m:r>
                      <a:rPr lang="en-US" sz="2400" i="1" dirty="0" smtClean="0">
                        <a:solidFill>
                          <a:srgbClr val="0070C0"/>
                        </a:solidFill>
                        <a:latin typeface="Cambria Math"/>
                      </a:rPr>
                      <m:t>=</m:t>
                    </m:r>
                    <m:r>
                      <a:rPr lang="en-US" sz="2400" i="1" dirty="0" err="1" smtClean="0">
                        <a:solidFill>
                          <a:srgbClr val="0070C0"/>
                        </a:solidFill>
                        <a:latin typeface="Cambria Math"/>
                      </a:rPr>
                      <m:t>𝑎𝑧</m:t>
                    </m:r>
                    <m:r>
                      <a:rPr lang="en-US" sz="2400" i="1" dirty="0" err="1" smtClean="0">
                        <a:solidFill>
                          <a:srgbClr val="0070C0"/>
                        </a:solidFill>
                        <a:latin typeface="Cambria Math"/>
                      </a:rPr>
                      <m:t>+</m:t>
                    </m:r>
                    <m:r>
                      <a:rPr lang="en-US" sz="2400" i="1" dirty="0" err="1" smtClean="0">
                        <a:solidFill>
                          <a:srgbClr val="0070C0"/>
                        </a:solidFill>
                        <a:latin typeface="Cambria Math"/>
                      </a:rPr>
                      <m:t>𝑏</m:t>
                    </m:r>
                    <m:r>
                      <a:rPr lang="en-US" sz="2400" b="0" i="1" dirty="0" smtClean="0">
                        <a:solidFill>
                          <a:srgbClr val="0070C0"/>
                        </a:solidFill>
                        <a:latin typeface="Cambria Math"/>
                      </a:rPr>
                      <m:t>;    </m:t>
                    </m:r>
                    <m:r>
                      <a:rPr lang="en-US" sz="2400" i="1" dirty="0">
                        <a:solidFill>
                          <a:srgbClr val="0070C0"/>
                        </a:solidFill>
                        <a:latin typeface="Cambria Math"/>
                      </a:rPr>
                      <m:t>𝑎</m:t>
                    </m:r>
                    <m:r>
                      <a:rPr lang="en-US" sz="2400" i="1" dirty="0">
                        <a:solidFill>
                          <a:srgbClr val="0070C0"/>
                        </a:solidFill>
                        <a:latin typeface="Cambria Math"/>
                        <a:ea typeface="Cambria Math"/>
                      </a:rPr>
                      <m:t>≠</m:t>
                    </m:r>
                    <m:r>
                      <a:rPr lang="en-US" sz="2400" i="1" dirty="0">
                        <a:solidFill>
                          <a:srgbClr val="0070C0"/>
                        </a:solidFill>
                        <a:latin typeface="Cambria Math"/>
                      </a:rPr>
                      <m:t>0</m:t>
                    </m:r>
                    <m:r>
                      <a:rPr lang="en-US" sz="2400" b="0" i="0" dirty="0" smtClean="0">
                        <a:solidFill>
                          <a:srgbClr val="0070C0"/>
                        </a:solidFill>
                        <a:latin typeface="Cambria Math"/>
                      </a:rPr>
                      <m:t>;</m:t>
                    </m:r>
                  </m:oMath>
                </a14:m>
                <a:r>
                  <a:rPr lang="en-US" sz="2400" dirty="0">
                    <a:solidFill>
                      <a:srgbClr val="0070C0"/>
                    </a:solidFill>
                  </a:rPr>
                  <a:t> </a:t>
                </a:r>
              </a:p>
              <a:p>
                <a:pPr marL="0" indent="0">
                  <a:buNone/>
                </a:pPr>
                <a:r>
                  <a:rPr lang="en-US" sz="2400" dirty="0"/>
                  <a:t>Otherwise, our mapping would be the constant map </a:t>
                </a:r>
                <a14:m>
                  <m:oMath xmlns:m="http://schemas.openxmlformats.org/officeDocument/2006/math">
                    <m:r>
                      <a:rPr lang="en-US" sz="2400" b="0" i="1" smtClean="0">
                        <a:latin typeface="Cambria Math"/>
                      </a:rPr>
                      <m:t>𝑓</m:t>
                    </m:r>
                    <m:d>
                      <m:dPr>
                        <m:ctrlPr>
                          <a:rPr lang="en-US" sz="2400" b="0" i="1" smtClean="0">
                            <a:latin typeface="Cambria Math"/>
                          </a:rPr>
                        </m:ctrlPr>
                      </m:dPr>
                      <m:e>
                        <m:r>
                          <a:rPr lang="en-US" sz="2400" b="0" i="1" smtClean="0">
                            <a:latin typeface="Cambria Math"/>
                          </a:rPr>
                          <m:t>𝑧</m:t>
                        </m:r>
                      </m:e>
                    </m:d>
                    <m:r>
                      <a:rPr lang="en-US" sz="2400" b="0" i="1" smtClean="0">
                        <a:latin typeface="Cambria Math"/>
                      </a:rPr>
                      <m:t>=</m:t>
                    </m:r>
                    <m:r>
                      <a:rPr lang="en-US" sz="2400" b="0" i="1" smtClean="0">
                        <a:latin typeface="Cambria Math"/>
                      </a:rPr>
                      <m:t>𝑏</m:t>
                    </m:r>
                    <m:r>
                      <a:rPr lang="en-US" sz="2400" b="0" i="1" smtClean="0">
                        <a:latin typeface="Cambria Math"/>
                      </a:rPr>
                      <m:t>,</m:t>
                    </m:r>
                  </m:oMath>
                </a14:m>
                <a:r>
                  <a:rPr lang="en-US" sz="2400" dirty="0"/>
                  <a:t> which maps every point in the complex plane onto the single point </a:t>
                </a:r>
                <a14:m>
                  <m:oMath xmlns:m="http://schemas.openxmlformats.org/officeDocument/2006/math">
                    <m:r>
                      <a:rPr lang="en-US" sz="2400" i="1" dirty="0" smtClean="0">
                        <a:latin typeface="Cambria Math"/>
                      </a:rPr>
                      <m:t>𝑏</m:t>
                    </m:r>
                  </m:oMath>
                </a14:m>
                <a:r>
                  <a:rPr lang="en-US" sz="2400" dirty="0"/>
                  <a:t>. Observe that we can express </a:t>
                </a:r>
                <a14:m>
                  <m:oMath xmlns:m="http://schemas.openxmlformats.org/officeDocument/2006/math">
                    <m:r>
                      <a:rPr lang="en-US" sz="2400" i="1" dirty="0" smtClean="0">
                        <a:latin typeface="Cambria Math"/>
                      </a:rPr>
                      <m:t>𝑓</m:t>
                    </m:r>
                  </m:oMath>
                </a14:m>
                <a:r>
                  <a:rPr lang="en-US" sz="2400" i="1" dirty="0"/>
                  <a:t> </a:t>
                </a:r>
                <a:r>
                  <a:rPr lang="en-US" sz="2400" dirty="0"/>
                  <a:t>as:</a:t>
                </a:r>
              </a:p>
              <a:p>
                <a:pPr marL="0" indent="0">
                  <a:buNone/>
                </a:pPr>
                <a:endParaRPr lang="en-US" sz="1400" b="0" i="1" dirty="0">
                  <a:solidFill>
                    <a:srgbClr val="0070C0"/>
                  </a:solidFill>
                  <a:latin typeface="Cambria Math"/>
                </a:endParaRPr>
              </a:p>
              <a:p>
                <a:pPr marL="0" indent="0">
                  <a:buNone/>
                </a:pPr>
                <a14:m>
                  <m:oMathPara xmlns:m="http://schemas.openxmlformats.org/officeDocument/2006/math">
                    <m:oMathParaPr>
                      <m:jc m:val="centerGroup"/>
                    </m:oMathParaPr>
                    <m:oMath xmlns:m="http://schemas.openxmlformats.org/officeDocument/2006/math">
                      <m:r>
                        <a:rPr lang="en-US" sz="2400" b="0" i="1" smtClean="0">
                          <a:solidFill>
                            <a:srgbClr val="0070C0"/>
                          </a:solidFill>
                          <a:latin typeface="Cambria Math"/>
                        </a:rPr>
                        <m:t>𝑓</m:t>
                      </m:r>
                      <m:d>
                        <m:dPr>
                          <m:ctrlPr>
                            <a:rPr lang="en-US" sz="2400" b="0" i="1" smtClean="0">
                              <a:solidFill>
                                <a:srgbClr val="0070C0"/>
                              </a:solidFill>
                              <a:latin typeface="Cambria Math"/>
                            </a:rPr>
                          </m:ctrlPr>
                        </m:dPr>
                        <m:e>
                          <m:r>
                            <a:rPr lang="en-US" sz="2400" b="0" i="1" smtClean="0">
                              <a:solidFill>
                                <a:srgbClr val="0070C0"/>
                              </a:solidFill>
                              <a:latin typeface="Cambria Math"/>
                            </a:rPr>
                            <m:t>𝑧</m:t>
                          </m:r>
                        </m:e>
                      </m:d>
                      <m:r>
                        <a:rPr lang="en-US" sz="2400" b="0" i="1" smtClean="0">
                          <a:solidFill>
                            <a:srgbClr val="0070C0"/>
                          </a:solidFill>
                          <a:latin typeface="Cambria Math"/>
                        </a:rPr>
                        <m:t>=</m:t>
                      </m:r>
                      <m:r>
                        <a:rPr lang="en-US" sz="2400" b="0" i="1" smtClean="0">
                          <a:solidFill>
                            <a:srgbClr val="0070C0"/>
                          </a:solidFill>
                          <a:latin typeface="Cambria Math"/>
                        </a:rPr>
                        <m:t>𝑎𝑧</m:t>
                      </m:r>
                      <m:r>
                        <a:rPr lang="en-US" sz="2400" b="0" i="1" smtClean="0">
                          <a:solidFill>
                            <a:srgbClr val="0070C0"/>
                          </a:solidFill>
                          <a:latin typeface="Cambria Math"/>
                        </a:rPr>
                        <m:t>+</m:t>
                      </m:r>
                      <m:r>
                        <a:rPr lang="en-US" sz="2400" b="0" i="1" smtClean="0">
                          <a:solidFill>
                            <a:srgbClr val="0070C0"/>
                          </a:solidFill>
                          <a:latin typeface="Cambria Math"/>
                        </a:rPr>
                        <m:t>𝑏</m:t>
                      </m:r>
                      <m:r>
                        <a:rPr lang="en-US" sz="2400" b="0" i="1" smtClean="0">
                          <a:solidFill>
                            <a:srgbClr val="0070C0"/>
                          </a:solidFill>
                          <a:latin typeface="Cambria Math"/>
                        </a:rPr>
                        <m:t>=</m:t>
                      </m:r>
                      <m:d>
                        <m:dPr>
                          <m:begChr m:val="|"/>
                          <m:endChr m:val="|"/>
                          <m:ctrlPr>
                            <a:rPr lang="en-US" sz="2400" b="0" i="1" smtClean="0">
                              <a:solidFill>
                                <a:srgbClr val="0070C0"/>
                              </a:solidFill>
                              <a:latin typeface="Cambria Math"/>
                            </a:rPr>
                          </m:ctrlPr>
                        </m:dPr>
                        <m:e>
                          <m:r>
                            <a:rPr lang="en-US" sz="2400" b="0" i="1" smtClean="0">
                              <a:solidFill>
                                <a:srgbClr val="0070C0"/>
                              </a:solidFill>
                              <a:latin typeface="Cambria Math"/>
                            </a:rPr>
                            <m:t>𝑎</m:t>
                          </m:r>
                        </m:e>
                      </m:d>
                      <m:d>
                        <m:dPr>
                          <m:ctrlPr>
                            <a:rPr lang="en-US" sz="2400" b="0" i="1" smtClean="0">
                              <a:solidFill>
                                <a:srgbClr val="0070C0"/>
                              </a:solidFill>
                              <a:latin typeface="Cambria Math"/>
                            </a:rPr>
                          </m:ctrlPr>
                        </m:dPr>
                        <m:e>
                          <m:f>
                            <m:fPr>
                              <m:ctrlPr>
                                <a:rPr lang="en-US" sz="2400" i="1">
                                  <a:solidFill>
                                    <a:srgbClr val="0070C0"/>
                                  </a:solidFill>
                                  <a:latin typeface="Cambria Math"/>
                                </a:rPr>
                              </m:ctrlPr>
                            </m:fPr>
                            <m:num>
                              <m:r>
                                <a:rPr lang="en-US" sz="2400" i="1">
                                  <a:solidFill>
                                    <a:srgbClr val="0070C0"/>
                                  </a:solidFill>
                                  <a:latin typeface="Cambria Math"/>
                                </a:rPr>
                                <m:t>𝑎</m:t>
                              </m:r>
                            </m:num>
                            <m:den>
                              <m:d>
                                <m:dPr>
                                  <m:begChr m:val="|"/>
                                  <m:endChr m:val="|"/>
                                  <m:ctrlPr>
                                    <a:rPr lang="en-US" sz="2400" i="1">
                                      <a:solidFill>
                                        <a:srgbClr val="0070C0"/>
                                      </a:solidFill>
                                      <a:latin typeface="Cambria Math"/>
                                    </a:rPr>
                                  </m:ctrlPr>
                                </m:dPr>
                                <m:e>
                                  <m:r>
                                    <a:rPr lang="en-US" sz="2400" i="1">
                                      <a:solidFill>
                                        <a:srgbClr val="0070C0"/>
                                      </a:solidFill>
                                      <a:latin typeface="Cambria Math"/>
                                    </a:rPr>
                                    <m:t>𝑎</m:t>
                                  </m:r>
                                </m:e>
                              </m:d>
                            </m:den>
                          </m:f>
                          <m:r>
                            <a:rPr lang="en-US" sz="2400" b="0" i="1" smtClean="0">
                              <a:solidFill>
                                <a:srgbClr val="0070C0"/>
                              </a:solidFill>
                              <a:latin typeface="Cambria Math"/>
                            </a:rPr>
                            <m:t>𝑧</m:t>
                          </m:r>
                        </m:e>
                      </m:d>
                      <m:r>
                        <a:rPr lang="en-US" sz="2400" b="0" i="1" smtClean="0">
                          <a:solidFill>
                            <a:srgbClr val="0070C0"/>
                          </a:solidFill>
                          <a:latin typeface="Cambria Math"/>
                        </a:rPr>
                        <m:t>+</m:t>
                      </m:r>
                      <m:r>
                        <a:rPr lang="en-US" sz="2400" b="0" i="1" smtClean="0">
                          <a:solidFill>
                            <a:srgbClr val="0070C0"/>
                          </a:solidFill>
                          <a:latin typeface="Cambria Math"/>
                        </a:rPr>
                        <m:t>𝑏</m:t>
                      </m:r>
                      <m:r>
                        <a:rPr lang="en-US" sz="2400" b="0" i="1" smtClean="0">
                          <a:solidFill>
                            <a:srgbClr val="0070C0"/>
                          </a:solidFill>
                          <a:latin typeface="Cambria Math"/>
                        </a:rPr>
                        <m:t>.            (</m:t>
                      </m:r>
                      <m:r>
                        <a:rPr lang="en-US" sz="2400" b="0" i="1" smtClean="0">
                          <a:solidFill>
                            <a:srgbClr val="0070C0"/>
                          </a:solidFill>
                          <a:latin typeface="Cambria Math"/>
                        </a:rPr>
                        <m:t>6</m:t>
                      </m:r>
                      <m:r>
                        <a:rPr lang="en-US" sz="2400" b="0" i="1" smtClean="0">
                          <a:solidFill>
                            <a:srgbClr val="0070C0"/>
                          </a:solidFill>
                          <a:latin typeface="Cambria Math"/>
                        </a:rPr>
                        <m:t>)</m:t>
                      </m:r>
                    </m:oMath>
                  </m:oMathPara>
                </a14:m>
                <a:endParaRPr lang="en-US" sz="2400" dirty="0">
                  <a:solidFill>
                    <a:srgbClr val="0070C0"/>
                  </a:solidFill>
                </a:endParaRPr>
              </a:p>
              <a:p>
                <a:pPr marL="0" indent="0">
                  <a:buNone/>
                </a:pPr>
                <a:r>
                  <a:rPr lang="en-US" sz="2400" dirty="0"/>
                  <a:t>Now, step by step, we investigate what happens to a point </a:t>
                </a:r>
                <a14:m>
                  <m:oMath xmlns:m="http://schemas.openxmlformats.org/officeDocument/2006/math">
                    <m:sSub>
                      <m:sSubPr>
                        <m:ctrlPr>
                          <a:rPr lang="en-US" sz="2400" i="1" dirty="0" smtClean="0">
                            <a:latin typeface="Cambria Math"/>
                          </a:rPr>
                        </m:ctrlPr>
                      </m:sSubPr>
                      <m:e>
                        <m:r>
                          <a:rPr lang="en-US" sz="2400" b="0" i="1" dirty="0" smtClean="0">
                            <a:latin typeface="Cambria Math"/>
                          </a:rPr>
                          <m:t>𝑧</m:t>
                        </m:r>
                      </m:e>
                      <m:sub>
                        <m:r>
                          <a:rPr lang="en-US" sz="2400" b="0" i="1" dirty="0" smtClean="0">
                            <a:latin typeface="Cambria Math"/>
                          </a:rPr>
                          <m:t>0</m:t>
                        </m:r>
                      </m:sub>
                    </m:sSub>
                  </m:oMath>
                </a14:m>
                <a:r>
                  <a:rPr lang="en-US" sz="2400" dirty="0"/>
                  <a:t> under the composition in (6).</a:t>
                </a:r>
                <a:endParaRPr lang="en-US" sz="2400" dirty="0">
                  <a:solidFill>
                    <a:srgbClr val="0070C0"/>
                  </a:solidFill>
                </a:endParaRPr>
              </a:p>
            </p:txBody>
          </p:sp>
        </mc:Choice>
        <mc:Fallback xmlns="">
          <p:sp>
            <p:nvSpPr>
              <p:cNvPr id="7" name="Content Placeholder 2">
                <a:extLst>
                  <a:ext uri="{FF2B5EF4-FFF2-40B4-BE49-F238E27FC236}">
                    <a16:creationId xmlns="" xmlns:a16="http://schemas.microsoft.com/office/drawing/2014/main" xmlns:a14="http://schemas.microsoft.com/office/drawing/2010/main" id="{A76351EB-9639-4374-BB0D-1B602A822616}"/>
                  </a:ext>
                </a:extLst>
              </p:cNvPr>
              <p:cNvSpPr>
                <a:spLocks noGrp="1" noRot="1" noChangeAspect="1" noMove="1" noResize="1" noEditPoints="1" noAdjustHandles="1" noChangeArrowheads="1" noChangeShapeType="1" noTextEdit="1"/>
              </p:cNvSpPr>
              <p:nvPr>
                <p:ph idx="1"/>
              </p:nvPr>
            </p:nvSpPr>
            <p:spPr>
              <a:xfrm>
                <a:off x="468476" y="740441"/>
                <a:ext cx="11489976" cy="4931259"/>
              </a:xfrm>
              <a:blipFill rotWithShape="1">
                <a:blip r:embed="rId2"/>
                <a:stretch>
                  <a:fillRect l="-849" t="-1731" b="-13473"/>
                </a:stretch>
              </a:blipFill>
            </p:spPr>
            <p:txBody>
              <a:bodyPr/>
              <a:lstStyle/>
              <a:p>
                <a:r>
                  <a:rPr lang="en-US">
                    <a:noFill/>
                  </a:rPr>
                  <a:t> </a:t>
                </a:r>
              </a:p>
            </p:txBody>
          </p:sp>
        </mc:Fallback>
      </mc:AlternateContent>
    </p:spTree>
    <p:extLst>
      <p:ext uri="{BB962C8B-B14F-4D97-AF65-F5344CB8AC3E}">
        <p14:creationId xmlns:p14="http://schemas.microsoft.com/office/powerpoint/2010/main" val="35545610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498765" y="319414"/>
                <a:ext cx="11412186" cy="6294031"/>
              </a:xfrm>
              <a:prstGeom prst="rect">
                <a:avLst/>
              </a:prstGeom>
            </p:spPr>
            <p:txBody>
              <a:bodyPr wrap="square">
                <a:spAutoFit/>
              </a:bodyPr>
              <a:lstStyle/>
              <a:p>
                <a:r>
                  <a:rPr lang="en-US" sz="2800" b="1" dirty="0">
                    <a:solidFill>
                      <a:srgbClr val="0070C0"/>
                    </a:solidFill>
                  </a:rPr>
                  <a:t>Image of a Point under a Linear Mapping:</a:t>
                </a:r>
              </a:p>
              <a:p>
                <a:endParaRPr lang="en-US" sz="400" dirty="0">
                  <a:solidFill>
                    <a:prstClr val="black"/>
                  </a:solidFill>
                </a:endParaRPr>
              </a:p>
              <a:p>
                <a:r>
                  <a:rPr lang="en-US" sz="2400" dirty="0">
                    <a:solidFill>
                      <a:prstClr val="black"/>
                    </a:solidFill>
                  </a:rPr>
                  <a:t>Let </a:t>
                </a:r>
                <a14:m>
                  <m:oMath xmlns:m="http://schemas.openxmlformats.org/officeDocument/2006/math">
                    <m:r>
                      <a:rPr lang="en-US" sz="2400" i="1" dirty="0" smtClean="0">
                        <a:solidFill>
                          <a:srgbClr val="0070C0"/>
                        </a:solidFill>
                        <a:latin typeface="Cambria Math"/>
                      </a:rPr>
                      <m:t>𝑓</m:t>
                    </m:r>
                    <m:r>
                      <a:rPr lang="en-US" sz="2400" i="1" dirty="0" smtClean="0">
                        <a:solidFill>
                          <a:srgbClr val="0070C0"/>
                        </a:solidFill>
                        <a:latin typeface="Cambria Math"/>
                      </a:rPr>
                      <m:t>(</m:t>
                    </m:r>
                    <m:r>
                      <a:rPr lang="en-US" sz="2400" i="1" dirty="0" smtClean="0">
                        <a:solidFill>
                          <a:srgbClr val="0070C0"/>
                        </a:solidFill>
                        <a:latin typeface="Cambria Math"/>
                      </a:rPr>
                      <m:t>𝑧</m:t>
                    </m:r>
                    <m:r>
                      <a:rPr lang="en-US" sz="2400" i="1" dirty="0" smtClean="0">
                        <a:solidFill>
                          <a:srgbClr val="0070C0"/>
                        </a:solidFill>
                        <a:latin typeface="Cambria Math"/>
                      </a:rPr>
                      <m:t>)=</m:t>
                    </m:r>
                    <m:r>
                      <a:rPr lang="en-US" sz="2400" i="1" dirty="0" err="1" smtClean="0">
                        <a:solidFill>
                          <a:srgbClr val="0070C0"/>
                        </a:solidFill>
                        <a:latin typeface="Cambria Math"/>
                      </a:rPr>
                      <m:t>𝑎𝑧</m:t>
                    </m:r>
                    <m:r>
                      <a:rPr lang="en-US" sz="2400" i="1" dirty="0" err="1" smtClean="0">
                        <a:solidFill>
                          <a:srgbClr val="0070C0"/>
                        </a:solidFill>
                        <a:latin typeface="Cambria Math"/>
                      </a:rPr>
                      <m:t>+</m:t>
                    </m:r>
                    <m:r>
                      <a:rPr lang="en-US" sz="2400" i="1" dirty="0" err="1" smtClean="0">
                        <a:solidFill>
                          <a:srgbClr val="0070C0"/>
                        </a:solidFill>
                        <a:latin typeface="Cambria Math"/>
                      </a:rPr>
                      <m:t>𝑏</m:t>
                    </m:r>
                  </m:oMath>
                </a14:m>
                <a:r>
                  <a:rPr lang="en-US" sz="2400" dirty="0">
                    <a:solidFill>
                      <a:srgbClr val="0070C0"/>
                    </a:solidFill>
                  </a:rPr>
                  <a:t> </a:t>
                </a:r>
                <a:r>
                  <a:rPr lang="en-US" sz="2400" dirty="0">
                    <a:solidFill>
                      <a:prstClr val="black"/>
                    </a:solidFill>
                  </a:rPr>
                  <a:t>be a linear mapping with </a:t>
                </a:r>
                <a14:m>
                  <m:oMath xmlns:m="http://schemas.openxmlformats.org/officeDocument/2006/math">
                    <m:r>
                      <a:rPr lang="en-US" sz="2400" i="1" dirty="0">
                        <a:solidFill>
                          <a:srgbClr val="0070C0"/>
                        </a:solidFill>
                        <a:latin typeface="Cambria Math"/>
                      </a:rPr>
                      <m:t>𝑎</m:t>
                    </m:r>
                    <m:r>
                      <a:rPr lang="en-US" sz="2400" i="1" dirty="0">
                        <a:solidFill>
                          <a:srgbClr val="0070C0"/>
                        </a:solidFill>
                        <a:latin typeface="Cambria Math"/>
                        <a:ea typeface="Cambria Math"/>
                      </a:rPr>
                      <m:t>≠</m:t>
                    </m:r>
                    <m:r>
                      <a:rPr lang="en-US" sz="2400" i="1" dirty="0">
                        <a:solidFill>
                          <a:srgbClr val="0070C0"/>
                        </a:solidFill>
                        <a:latin typeface="Cambria Math"/>
                      </a:rPr>
                      <m:t>0</m:t>
                    </m:r>
                    <m:r>
                      <a:rPr lang="en-US" sz="2400" i="1" dirty="0">
                        <a:solidFill>
                          <a:srgbClr val="0070C0"/>
                        </a:solidFill>
                        <a:latin typeface="Cambria Math"/>
                      </a:rPr>
                      <m:t> </m:t>
                    </m:r>
                  </m:oMath>
                </a14:m>
                <a:r>
                  <a:rPr lang="en-US" sz="2400" dirty="0">
                    <a:solidFill>
                      <a:prstClr val="black"/>
                    </a:solidFill>
                  </a:rPr>
                  <a:t>and let </a:t>
                </a:r>
                <a14:m>
                  <m:oMath xmlns:m="http://schemas.openxmlformats.org/officeDocument/2006/math">
                    <m:sSub>
                      <m:sSubPr>
                        <m:ctrlPr>
                          <a:rPr lang="en-US" sz="2400" i="1" dirty="0">
                            <a:solidFill>
                              <a:prstClr val="black"/>
                            </a:solidFill>
                            <a:latin typeface="Cambria Math"/>
                          </a:rPr>
                        </m:ctrlPr>
                      </m:sSubPr>
                      <m:e>
                        <m:r>
                          <a:rPr lang="en-US" sz="2400" i="1" dirty="0">
                            <a:solidFill>
                              <a:prstClr val="black"/>
                            </a:solidFill>
                            <a:latin typeface="Cambria Math"/>
                          </a:rPr>
                          <m:t>𝑧</m:t>
                        </m:r>
                      </m:e>
                      <m:sub>
                        <m:r>
                          <a:rPr lang="en-US" sz="2400" i="1" dirty="0">
                            <a:solidFill>
                              <a:prstClr val="black"/>
                            </a:solidFill>
                            <a:latin typeface="Cambria Math"/>
                          </a:rPr>
                          <m:t>0</m:t>
                        </m:r>
                      </m:sub>
                    </m:sSub>
                    <m:r>
                      <a:rPr lang="en-US" sz="2400" i="1" dirty="0">
                        <a:solidFill>
                          <a:prstClr val="black"/>
                        </a:solidFill>
                        <a:latin typeface="Cambria Math"/>
                      </a:rPr>
                      <m:t> </m:t>
                    </m:r>
                  </m:oMath>
                </a14:m>
                <a:r>
                  <a:rPr lang="en-US" sz="2400" dirty="0">
                    <a:solidFill>
                      <a:prstClr val="black"/>
                    </a:solidFill>
                  </a:rPr>
                  <a:t>be a point in the complex plane. If the point </a:t>
                </a:r>
                <a14:m>
                  <m:oMath xmlns:m="http://schemas.openxmlformats.org/officeDocument/2006/math">
                    <m:sSub>
                      <m:sSubPr>
                        <m:ctrlPr>
                          <a:rPr lang="en-US" sz="2000" i="1" dirty="0">
                            <a:solidFill>
                              <a:prstClr val="black"/>
                            </a:solidFill>
                            <a:latin typeface="Cambria Math"/>
                          </a:rPr>
                        </m:ctrlPr>
                      </m:sSubPr>
                      <m:e>
                        <m:r>
                          <a:rPr lang="en-US" sz="2400" i="1" dirty="0">
                            <a:solidFill>
                              <a:prstClr val="black"/>
                            </a:solidFill>
                            <a:latin typeface="Cambria Math"/>
                          </a:rPr>
                          <m:t>𝑤</m:t>
                        </m:r>
                      </m:e>
                      <m:sub>
                        <m:r>
                          <a:rPr lang="en-US" sz="2000" i="1" dirty="0">
                            <a:solidFill>
                              <a:prstClr val="black"/>
                            </a:solidFill>
                            <a:latin typeface="Cambria Math"/>
                          </a:rPr>
                          <m:t>0</m:t>
                        </m:r>
                      </m:sub>
                    </m:sSub>
                    <m:r>
                      <a:rPr lang="en-US" sz="2400" i="1" dirty="0" smtClean="0">
                        <a:solidFill>
                          <a:prstClr val="black"/>
                        </a:solidFill>
                        <a:latin typeface="Cambria Math"/>
                      </a:rPr>
                      <m:t>=</m:t>
                    </m:r>
                    <m:r>
                      <a:rPr lang="en-US" sz="2400" i="1" dirty="0" smtClean="0">
                        <a:solidFill>
                          <a:prstClr val="black"/>
                        </a:solidFill>
                        <a:latin typeface="Cambria Math"/>
                      </a:rPr>
                      <m:t>𝑓</m:t>
                    </m:r>
                    <m:r>
                      <a:rPr lang="en-US" sz="2400" i="1" dirty="0" smtClean="0">
                        <a:solidFill>
                          <a:prstClr val="black"/>
                        </a:solidFill>
                        <a:latin typeface="Cambria Math"/>
                      </a:rPr>
                      <m:t>(</m:t>
                    </m:r>
                    <m:sSub>
                      <m:sSubPr>
                        <m:ctrlPr>
                          <a:rPr lang="en-US" sz="2400" i="1" dirty="0">
                            <a:solidFill>
                              <a:prstClr val="black"/>
                            </a:solidFill>
                            <a:latin typeface="Cambria Math"/>
                          </a:rPr>
                        </m:ctrlPr>
                      </m:sSubPr>
                      <m:e>
                        <m:r>
                          <a:rPr lang="en-US" sz="2400" i="1" dirty="0">
                            <a:solidFill>
                              <a:prstClr val="black"/>
                            </a:solidFill>
                            <a:latin typeface="Cambria Math"/>
                          </a:rPr>
                          <m:t>𝑧</m:t>
                        </m:r>
                      </m:e>
                      <m:sub>
                        <m:r>
                          <a:rPr lang="en-US" sz="2400" i="1" dirty="0">
                            <a:solidFill>
                              <a:prstClr val="black"/>
                            </a:solidFill>
                            <a:latin typeface="Cambria Math"/>
                          </a:rPr>
                          <m:t>0</m:t>
                        </m:r>
                      </m:sub>
                    </m:sSub>
                    <m:r>
                      <a:rPr lang="en-US" sz="2400" i="1" dirty="0" smtClean="0">
                        <a:solidFill>
                          <a:prstClr val="black"/>
                        </a:solidFill>
                        <a:latin typeface="Cambria Math"/>
                      </a:rPr>
                      <m:t>) </m:t>
                    </m:r>
                  </m:oMath>
                </a14:m>
                <a:r>
                  <a:rPr lang="en-US" sz="2400" dirty="0">
                    <a:solidFill>
                      <a:prstClr val="black"/>
                    </a:solidFill>
                  </a:rPr>
                  <a:t>is plotted in the same copy of the complex plane as </a:t>
                </a:r>
                <a14:m>
                  <m:oMath xmlns:m="http://schemas.openxmlformats.org/officeDocument/2006/math">
                    <m:sSub>
                      <m:sSubPr>
                        <m:ctrlPr>
                          <a:rPr lang="en-US" sz="2400" i="1" dirty="0">
                            <a:solidFill>
                              <a:prstClr val="black"/>
                            </a:solidFill>
                            <a:latin typeface="Cambria Math"/>
                          </a:rPr>
                        </m:ctrlPr>
                      </m:sSubPr>
                      <m:e>
                        <m:r>
                          <a:rPr lang="en-US" sz="2400" i="1" dirty="0">
                            <a:solidFill>
                              <a:prstClr val="black"/>
                            </a:solidFill>
                            <a:latin typeface="Cambria Math"/>
                          </a:rPr>
                          <m:t>𝑧</m:t>
                        </m:r>
                      </m:e>
                      <m:sub>
                        <m:r>
                          <a:rPr lang="en-US" sz="2400" i="1" dirty="0">
                            <a:solidFill>
                              <a:prstClr val="black"/>
                            </a:solidFill>
                            <a:latin typeface="Cambria Math"/>
                          </a:rPr>
                          <m:t>0</m:t>
                        </m:r>
                      </m:sub>
                    </m:sSub>
                  </m:oMath>
                </a14:m>
                <a:r>
                  <a:rPr lang="en-US" sz="2400" dirty="0">
                    <a:solidFill>
                      <a:prstClr val="black"/>
                    </a:solidFill>
                  </a:rPr>
                  <a:t>, then </a:t>
                </a:r>
                <a14:m>
                  <m:oMath xmlns:m="http://schemas.openxmlformats.org/officeDocument/2006/math">
                    <m:sSub>
                      <m:sSubPr>
                        <m:ctrlPr>
                          <a:rPr lang="en-US" sz="2400" i="1" dirty="0">
                            <a:solidFill>
                              <a:prstClr val="black"/>
                            </a:solidFill>
                            <a:latin typeface="Cambria Math"/>
                          </a:rPr>
                        </m:ctrlPr>
                      </m:sSubPr>
                      <m:e>
                        <m:r>
                          <a:rPr lang="en-US" sz="2400" i="1" dirty="0" smtClean="0">
                            <a:solidFill>
                              <a:prstClr val="black"/>
                            </a:solidFill>
                            <a:latin typeface="Cambria Math"/>
                          </a:rPr>
                          <m:t>𝑤</m:t>
                        </m:r>
                      </m:e>
                      <m:sub>
                        <m:r>
                          <a:rPr lang="en-US" sz="2400" i="1" dirty="0">
                            <a:solidFill>
                              <a:prstClr val="black"/>
                            </a:solidFill>
                            <a:latin typeface="Cambria Math"/>
                          </a:rPr>
                          <m:t>0</m:t>
                        </m:r>
                      </m:sub>
                    </m:sSub>
                  </m:oMath>
                </a14:m>
                <a:r>
                  <a:rPr lang="en-US" sz="2400" dirty="0">
                    <a:solidFill>
                      <a:prstClr val="black"/>
                    </a:solidFill>
                  </a:rPr>
                  <a:t> is the point obtained by:</a:t>
                </a:r>
              </a:p>
              <a:p>
                <a:endParaRPr lang="en-US" sz="1100" dirty="0">
                  <a:solidFill>
                    <a:prstClr val="black"/>
                  </a:solidFill>
                </a:endParaRPr>
              </a:p>
              <a:p>
                <a:r>
                  <a:rPr lang="en-US" sz="2400" dirty="0">
                    <a:solidFill>
                      <a:prstClr val="black"/>
                    </a:solidFill>
                  </a:rPr>
                  <a:t>(i ) rotating </a:t>
                </a:r>
                <a14:m>
                  <m:oMath xmlns:m="http://schemas.openxmlformats.org/officeDocument/2006/math">
                    <m:sSub>
                      <m:sSubPr>
                        <m:ctrlPr>
                          <a:rPr lang="en-US" sz="2400" i="1" dirty="0">
                            <a:solidFill>
                              <a:prstClr val="black"/>
                            </a:solidFill>
                            <a:latin typeface="Cambria Math"/>
                          </a:rPr>
                        </m:ctrlPr>
                      </m:sSubPr>
                      <m:e>
                        <m:r>
                          <a:rPr lang="en-US" sz="2400" i="1" dirty="0">
                            <a:solidFill>
                              <a:prstClr val="black"/>
                            </a:solidFill>
                            <a:latin typeface="Cambria Math"/>
                          </a:rPr>
                          <m:t>𝑧</m:t>
                        </m:r>
                      </m:e>
                      <m:sub>
                        <m:r>
                          <a:rPr lang="en-US" sz="2400" i="1" dirty="0">
                            <a:solidFill>
                              <a:prstClr val="black"/>
                            </a:solidFill>
                            <a:latin typeface="Cambria Math"/>
                          </a:rPr>
                          <m:t>0</m:t>
                        </m:r>
                      </m:sub>
                    </m:sSub>
                  </m:oMath>
                </a14:m>
                <a:r>
                  <a:rPr lang="en-US" sz="2400" dirty="0">
                    <a:solidFill>
                      <a:prstClr val="black"/>
                    </a:solidFill>
                  </a:rPr>
                  <a:t> through an angle of </a:t>
                </a:r>
                <a14:m>
                  <m:oMath xmlns:m="http://schemas.openxmlformats.org/officeDocument/2006/math">
                    <m:r>
                      <m:rPr>
                        <m:sty m:val="p"/>
                      </m:rPr>
                      <a:rPr lang="en-US" sz="2400" dirty="0" smtClean="0">
                        <a:solidFill>
                          <a:prstClr val="black"/>
                        </a:solidFill>
                        <a:latin typeface="Cambria Math"/>
                      </a:rPr>
                      <m:t>Arg</m:t>
                    </m:r>
                    <m:r>
                      <a:rPr lang="en-US" sz="2400" i="1" dirty="0">
                        <a:solidFill>
                          <a:prstClr val="black"/>
                        </a:solidFill>
                        <a:latin typeface="Cambria Math"/>
                      </a:rPr>
                      <m:t>(</m:t>
                    </m:r>
                    <m:r>
                      <a:rPr lang="en-US" sz="2400" i="1" dirty="0">
                        <a:solidFill>
                          <a:prstClr val="black"/>
                        </a:solidFill>
                        <a:latin typeface="Cambria Math"/>
                      </a:rPr>
                      <m:t>𝑎</m:t>
                    </m:r>
                    <m:r>
                      <a:rPr lang="en-US" sz="2400" i="1" dirty="0">
                        <a:solidFill>
                          <a:prstClr val="black"/>
                        </a:solidFill>
                        <a:latin typeface="Cambria Math"/>
                      </a:rPr>
                      <m:t>)</m:t>
                    </m:r>
                  </m:oMath>
                </a14:m>
                <a:r>
                  <a:rPr lang="en-US" sz="2400" dirty="0">
                    <a:solidFill>
                      <a:prstClr val="black"/>
                    </a:solidFill>
                  </a:rPr>
                  <a:t> about the origin,</a:t>
                </a:r>
              </a:p>
              <a:p>
                <a:endParaRPr lang="en-US" sz="600" dirty="0">
                  <a:solidFill>
                    <a:prstClr val="black"/>
                  </a:solidFill>
                </a:endParaRPr>
              </a:p>
              <a:p>
                <a:r>
                  <a:rPr lang="en-US" sz="2400" dirty="0">
                    <a:solidFill>
                      <a:prstClr val="black"/>
                    </a:solidFill>
                  </a:rPr>
                  <a:t>(ii) magnifying the result by </a:t>
                </a:r>
                <a14:m>
                  <m:oMath xmlns:m="http://schemas.openxmlformats.org/officeDocument/2006/math">
                    <m:r>
                      <a:rPr lang="en-US" sz="2400" i="1" dirty="0" smtClean="0">
                        <a:solidFill>
                          <a:prstClr val="black"/>
                        </a:solidFill>
                        <a:latin typeface="Cambria Math"/>
                      </a:rPr>
                      <m:t>|</m:t>
                    </m:r>
                    <m:r>
                      <a:rPr lang="en-US" sz="2400" i="1" dirty="0" smtClean="0">
                        <a:solidFill>
                          <a:prstClr val="black"/>
                        </a:solidFill>
                        <a:latin typeface="Cambria Math"/>
                      </a:rPr>
                      <m:t>𝑎</m:t>
                    </m:r>
                    <m:r>
                      <a:rPr lang="en-US" sz="2400" i="1" dirty="0" smtClean="0">
                        <a:solidFill>
                          <a:prstClr val="black"/>
                        </a:solidFill>
                        <a:latin typeface="Cambria Math"/>
                      </a:rPr>
                      <m:t>|, </m:t>
                    </m:r>
                  </m:oMath>
                </a14:m>
                <a:r>
                  <a:rPr lang="en-US" sz="2400" dirty="0">
                    <a:solidFill>
                      <a:prstClr val="black"/>
                    </a:solidFill>
                  </a:rPr>
                  <a:t>and</a:t>
                </a:r>
              </a:p>
              <a:p>
                <a:endParaRPr lang="en-US" sz="600" dirty="0">
                  <a:solidFill>
                    <a:prstClr val="black"/>
                  </a:solidFill>
                </a:endParaRPr>
              </a:p>
              <a:p>
                <a:r>
                  <a:rPr lang="en-US" sz="2400" dirty="0">
                    <a:solidFill>
                      <a:prstClr val="black"/>
                    </a:solidFill>
                  </a:rPr>
                  <a:t>(iii) translating the result by </a:t>
                </a:r>
                <a14:m>
                  <m:oMath xmlns:m="http://schemas.openxmlformats.org/officeDocument/2006/math">
                    <m:r>
                      <a:rPr lang="en-US" sz="2400" i="1" dirty="0" smtClean="0">
                        <a:solidFill>
                          <a:prstClr val="black"/>
                        </a:solidFill>
                        <a:latin typeface="Cambria Math"/>
                      </a:rPr>
                      <m:t>𝑏</m:t>
                    </m:r>
                  </m:oMath>
                </a14:m>
                <a:r>
                  <a:rPr lang="en-US" sz="2400" dirty="0">
                    <a:solidFill>
                      <a:prstClr val="black"/>
                    </a:solidFill>
                  </a:rPr>
                  <a:t>.</a:t>
                </a:r>
              </a:p>
              <a:p>
                <a:endParaRPr lang="en-US" sz="1200" dirty="0">
                  <a:solidFill>
                    <a:prstClr val="black"/>
                  </a:solidFill>
                </a:endParaRPr>
              </a:p>
              <a:p>
                <a:r>
                  <a:rPr lang="en-US" sz="2400" dirty="0">
                    <a:solidFill>
                      <a:prstClr val="black"/>
                    </a:solidFill>
                  </a:rPr>
                  <a:t>This description of the image of a point </a:t>
                </a:r>
                <a14:m>
                  <m:oMath xmlns:m="http://schemas.openxmlformats.org/officeDocument/2006/math">
                    <m:sSub>
                      <m:sSubPr>
                        <m:ctrlPr>
                          <a:rPr lang="en-US" sz="2400" i="1" dirty="0">
                            <a:solidFill>
                              <a:prstClr val="black"/>
                            </a:solidFill>
                            <a:latin typeface="Cambria Math"/>
                          </a:rPr>
                        </m:ctrlPr>
                      </m:sSubPr>
                      <m:e>
                        <m:r>
                          <a:rPr lang="en-US" sz="2400" i="1" dirty="0">
                            <a:solidFill>
                              <a:prstClr val="black"/>
                            </a:solidFill>
                            <a:latin typeface="Cambria Math"/>
                          </a:rPr>
                          <m:t>𝑧</m:t>
                        </m:r>
                      </m:e>
                      <m:sub>
                        <m:r>
                          <a:rPr lang="en-US" sz="2400" i="1" dirty="0">
                            <a:solidFill>
                              <a:prstClr val="black"/>
                            </a:solidFill>
                            <a:latin typeface="Cambria Math"/>
                          </a:rPr>
                          <m:t>0</m:t>
                        </m:r>
                      </m:sub>
                    </m:sSub>
                  </m:oMath>
                </a14:m>
                <a:r>
                  <a:rPr lang="en-US" sz="2400" dirty="0">
                    <a:solidFill>
                      <a:prstClr val="black"/>
                    </a:solidFill>
                  </a:rPr>
                  <a:t> under a linear mapping also describes the image of any set of points </a:t>
                </a:r>
                <a14:m>
                  <m:oMath xmlns:m="http://schemas.openxmlformats.org/officeDocument/2006/math">
                    <m:r>
                      <a:rPr lang="en-US" sz="2400" i="1" dirty="0" smtClean="0">
                        <a:solidFill>
                          <a:prstClr val="black"/>
                        </a:solidFill>
                        <a:latin typeface="Cambria Math"/>
                      </a:rPr>
                      <m:t>𝑆</m:t>
                    </m:r>
                  </m:oMath>
                </a14:m>
                <a:r>
                  <a:rPr lang="en-US" sz="2400" dirty="0">
                    <a:solidFill>
                      <a:prstClr val="black"/>
                    </a:solidFill>
                  </a:rPr>
                  <a:t>. In particular, the image, </a:t>
                </a:r>
                <a14:m>
                  <m:oMath xmlns:m="http://schemas.openxmlformats.org/officeDocument/2006/math">
                    <m:sSup>
                      <m:sSupPr>
                        <m:ctrlPr>
                          <a:rPr lang="en-US" sz="2400" i="1" dirty="0" smtClean="0">
                            <a:solidFill>
                              <a:prstClr val="black"/>
                            </a:solidFill>
                            <a:latin typeface="Cambria Math"/>
                          </a:rPr>
                        </m:ctrlPr>
                      </m:sSupPr>
                      <m:e>
                        <m:r>
                          <a:rPr lang="en-US" sz="2400" i="1" dirty="0" smtClean="0">
                            <a:solidFill>
                              <a:prstClr val="black"/>
                            </a:solidFill>
                            <a:latin typeface="Cambria Math"/>
                          </a:rPr>
                          <m:t>𝑆</m:t>
                        </m:r>
                      </m:e>
                      <m:sup>
                        <m:r>
                          <a:rPr lang="en-US" sz="2400" i="1" dirty="0" smtClean="0">
                            <a:solidFill>
                              <a:prstClr val="black"/>
                            </a:solidFill>
                            <a:latin typeface="Cambria Math"/>
                          </a:rPr>
                          <m:t>′</m:t>
                        </m:r>
                      </m:sup>
                    </m:sSup>
                  </m:oMath>
                </a14:m>
                <a:r>
                  <a:rPr lang="en-US" sz="2400" dirty="0">
                    <a:solidFill>
                      <a:prstClr val="black"/>
                    </a:solidFill>
                  </a:rPr>
                  <a:t>, of a set </a:t>
                </a:r>
                <a14:m>
                  <m:oMath xmlns:m="http://schemas.openxmlformats.org/officeDocument/2006/math">
                    <m:r>
                      <a:rPr lang="en-US" sz="2400" i="1" dirty="0" smtClean="0">
                        <a:solidFill>
                          <a:prstClr val="black"/>
                        </a:solidFill>
                        <a:latin typeface="Cambria Math"/>
                      </a:rPr>
                      <m:t>𝑆</m:t>
                    </m:r>
                  </m:oMath>
                </a14:m>
                <a:r>
                  <a:rPr lang="en-US" sz="2400" i="1" dirty="0">
                    <a:solidFill>
                      <a:prstClr val="black"/>
                    </a:solidFill>
                  </a:rPr>
                  <a:t> </a:t>
                </a:r>
                <a:r>
                  <a:rPr lang="en-US" sz="2400" dirty="0">
                    <a:solidFill>
                      <a:prstClr val="black"/>
                    </a:solidFill>
                  </a:rPr>
                  <a:t>under the non-constant complex linear mapping </a:t>
                </a:r>
                <a14:m>
                  <m:oMath xmlns:m="http://schemas.openxmlformats.org/officeDocument/2006/math">
                    <m:r>
                      <a:rPr lang="en-US" sz="2400" i="1" dirty="0">
                        <a:solidFill>
                          <a:prstClr val="black"/>
                        </a:solidFill>
                        <a:latin typeface="Cambria Math"/>
                      </a:rPr>
                      <m:t>𝑤</m:t>
                    </m:r>
                    <m:r>
                      <a:rPr lang="en-US" sz="2400" i="1" dirty="0">
                        <a:solidFill>
                          <a:prstClr val="black"/>
                        </a:solidFill>
                        <a:latin typeface="Cambria Math"/>
                      </a:rPr>
                      <m:t>=</m:t>
                    </m:r>
                    <m:r>
                      <a:rPr lang="en-US" sz="2400" i="1" dirty="0" smtClean="0">
                        <a:solidFill>
                          <a:prstClr val="black"/>
                        </a:solidFill>
                        <a:latin typeface="Cambria Math"/>
                      </a:rPr>
                      <m:t>𝑓</m:t>
                    </m:r>
                    <m:r>
                      <a:rPr lang="en-US" sz="2400" i="1" dirty="0" smtClean="0">
                        <a:solidFill>
                          <a:prstClr val="black"/>
                        </a:solidFill>
                        <a:latin typeface="Cambria Math"/>
                      </a:rPr>
                      <m:t>(</m:t>
                    </m:r>
                    <m:r>
                      <a:rPr lang="en-US" sz="2400" i="1" dirty="0" smtClean="0">
                        <a:solidFill>
                          <a:prstClr val="black"/>
                        </a:solidFill>
                        <a:latin typeface="Cambria Math"/>
                      </a:rPr>
                      <m:t>𝑧</m:t>
                    </m:r>
                    <m:r>
                      <a:rPr lang="en-US" sz="2400" i="1" dirty="0" smtClean="0">
                        <a:solidFill>
                          <a:prstClr val="black"/>
                        </a:solidFill>
                        <a:latin typeface="Cambria Math"/>
                      </a:rPr>
                      <m:t>)=</m:t>
                    </m:r>
                    <m:r>
                      <a:rPr lang="en-US" sz="2400" i="1" dirty="0" err="1" smtClean="0">
                        <a:solidFill>
                          <a:prstClr val="black"/>
                        </a:solidFill>
                        <a:latin typeface="Cambria Math"/>
                      </a:rPr>
                      <m:t>𝑎𝑧</m:t>
                    </m:r>
                    <m:r>
                      <a:rPr lang="en-US" sz="2400" i="1" dirty="0" err="1" smtClean="0">
                        <a:solidFill>
                          <a:prstClr val="black"/>
                        </a:solidFill>
                        <a:latin typeface="Cambria Math"/>
                      </a:rPr>
                      <m:t>+</m:t>
                    </m:r>
                    <m:r>
                      <a:rPr lang="en-US" sz="2400" i="1" dirty="0" err="1" smtClean="0">
                        <a:solidFill>
                          <a:prstClr val="black"/>
                        </a:solidFill>
                        <a:latin typeface="Cambria Math"/>
                      </a:rPr>
                      <m:t>𝑏</m:t>
                    </m:r>
                  </m:oMath>
                </a14:m>
                <a:r>
                  <a:rPr lang="en-US" sz="2400" i="1" dirty="0">
                    <a:solidFill>
                      <a:prstClr val="black"/>
                    </a:solidFill>
                  </a:rPr>
                  <a:t> </a:t>
                </a:r>
                <a:r>
                  <a:rPr lang="en-US" sz="2400" dirty="0">
                    <a:solidFill>
                      <a:prstClr val="black"/>
                    </a:solidFill>
                  </a:rPr>
                  <a:t>is the set of points obtained by rotating </a:t>
                </a:r>
                <a14:m>
                  <m:oMath xmlns:m="http://schemas.openxmlformats.org/officeDocument/2006/math">
                    <m:r>
                      <a:rPr lang="en-US" sz="2400" i="1" dirty="0" smtClean="0">
                        <a:solidFill>
                          <a:prstClr val="black"/>
                        </a:solidFill>
                        <a:latin typeface="Cambria Math"/>
                      </a:rPr>
                      <m:t>𝑆</m:t>
                    </m:r>
                  </m:oMath>
                </a14:m>
                <a:r>
                  <a:rPr lang="en-US" sz="2400" i="1" dirty="0">
                    <a:solidFill>
                      <a:prstClr val="black"/>
                    </a:solidFill>
                  </a:rPr>
                  <a:t> </a:t>
                </a:r>
                <a:r>
                  <a:rPr lang="en-US" sz="2400" dirty="0">
                    <a:solidFill>
                      <a:prstClr val="black"/>
                    </a:solidFill>
                  </a:rPr>
                  <a:t>through</a:t>
                </a:r>
              </a:p>
              <a:p>
                <a14:m>
                  <m:oMath xmlns:m="http://schemas.openxmlformats.org/officeDocument/2006/math">
                    <m:r>
                      <m:rPr>
                        <m:sty m:val="p"/>
                      </m:rPr>
                      <a:rPr lang="en-US" sz="2400" dirty="0" smtClean="0">
                        <a:solidFill>
                          <a:prstClr val="black"/>
                        </a:solidFill>
                        <a:latin typeface="Cambria Math"/>
                      </a:rPr>
                      <m:t>Arg</m:t>
                    </m:r>
                    <m:r>
                      <a:rPr lang="en-US" sz="2400" i="1" dirty="0">
                        <a:solidFill>
                          <a:prstClr val="black"/>
                        </a:solidFill>
                        <a:latin typeface="Cambria Math"/>
                      </a:rPr>
                      <m:t>(</m:t>
                    </m:r>
                    <m:r>
                      <a:rPr lang="en-US" sz="2400" i="1" dirty="0">
                        <a:solidFill>
                          <a:prstClr val="black"/>
                        </a:solidFill>
                        <a:latin typeface="Cambria Math"/>
                      </a:rPr>
                      <m:t>𝑎</m:t>
                    </m:r>
                    <m:r>
                      <a:rPr lang="en-US" sz="2400" i="1" dirty="0">
                        <a:solidFill>
                          <a:prstClr val="black"/>
                        </a:solidFill>
                        <a:latin typeface="Cambria Math"/>
                      </a:rPr>
                      <m:t>),</m:t>
                    </m:r>
                  </m:oMath>
                </a14:m>
                <a:r>
                  <a:rPr lang="en-US" sz="2400" dirty="0">
                    <a:solidFill>
                      <a:prstClr val="black"/>
                    </a:solidFill>
                  </a:rPr>
                  <a:t> magnifying by </a:t>
                </a:r>
                <a14:m>
                  <m:oMath xmlns:m="http://schemas.openxmlformats.org/officeDocument/2006/math">
                    <m:r>
                      <a:rPr lang="en-US" sz="2400" i="1" dirty="0" smtClean="0">
                        <a:solidFill>
                          <a:prstClr val="black"/>
                        </a:solidFill>
                        <a:latin typeface="Cambria Math"/>
                      </a:rPr>
                      <m:t>|</m:t>
                    </m:r>
                    <m:r>
                      <a:rPr lang="en-US" sz="2400" i="1" dirty="0" smtClean="0">
                        <a:solidFill>
                          <a:prstClr val="black"/>
                        </a:solidFill>
                        <a:latin typeface="Cambria Math"/>
                      </a:rPr>
                      <m:t>𝑎</m:t>
                    </m:r>
                    <m:r>
                      <a:rPr lang="en-US" sz="2400" i="1" dirty="0" smtClean="0">
                        <a:solidFill>
                          <a:prstClr val="black"/>
                        </a:solidFill>
                        <a:latin typeface="Cambria Math"/>
                      </a:rPr>
                      <m:t>|</m:t>
                    </m:r>
                  </m:oMath>
                </a14:m>
                <a:r>
                  <a:rPr lang="en-US" sz="2400" dirty="0">
                    <a:solidFill>
                      <a:prstClr val="black"/>
                    </a:solidFill>
                  </a:rPr>
                  <a:t>, and then translating by </a:t>
                </a:r>
                <a14:m>
                  <m:oMath xmlns:m="http://schemas.openxmlformats.org/officeDocument/2006/math">
                    <m:r>
                      <a:rPr lang="en-US" sz="2400" i="1" dirty="0" smtClean="0">
                        <a:solidFill>
                          <a:prstClr val="black"/>
                        </a:solidFill>
                        <a:latin typeface="Cambria Math"/>
                      </a:rPr>
                      <m:t>𝑏</m:t>
                    </m:r>
                  </m:oMath>
                </a14:m>
                <a:r>
                  <a:rPr lang="en-US" sz="2400" dirty="0">
                    <a:solidFill>
                      <a:prstClr val="black"/>
                    </a:solidFill>
                  </a:rPr>
                  <a:t>.</a:t>
                </a:r>
              </a:p>
              <a:p>
                <a:endParaRPr lang="en-US" sz="1400" dirty="0">
                  <a:solidFill>
                    <a:prstClr val="black"/>
                  </a:solidFill>
                </a:endParaRPr>
              </a:p>
              <a:p>
                <a:r>
                  <a:rPr lang="en-US" sz="2400" b="1" dirty="0">
                    <a:solidFill>
                      <a:srgbClr val="C00000"/>
                    </a:solidFill>
                  </a:rPr>
                  <a:t>Note: </a:t>
                </a:r>
                <a:r>
                  <a:rPr lang="en-US" sz="2400" dirty="0">
                    <a:solidFill>
                      <a:prstClr val="black"/>
                    </a:solidFill>
                  </a:rPr>
                  <a:t>A complex linear mapping </a:t>
                </a:r>
                <a14:m>
                  <m:oMath xmlns:m="http://schemas.openxmlformats.org/officeDocument/2006/math">
                    <m:r>
                      <a:rPr lang="en-US" sz="2400" i="1" dirty="0" smtClean="0">
                        <a:solidFill>
                          <a:prstClr val="black"/>
                        </a:solidFill>
                        <a:latin typeface="Cambria Math"/>
                      </a:rPr>
                      <m:t>𝑤</m:t>
                    </m:r>
                    <m:r>
                      <a:rPr lang="en-US" sz="2400" i="1" dirty="0" smtClean="0">
                        <a:solidFill>
                          <a:prstClr val="black"/>
                        </a:solidFill>
                        <a:latin typeface="Cambria Math"/>
                      </a:rPr>
                      <m:t>=</m:t>
                    </m:r>
                    <m:r>
                      <a:rPr lang="en-US" sz="2400" i="1" dirty="0" err="1">
                        <a:solidFill>
                          <a:prstClr val="black"/>
                        </a:solidFill>
                        <a:latin typeface="Cambria Math"/>
                      </a:rPr>
                      <m:t>𝑎𝑧</m:t>
                    </m:r>
                    <m:r>
                      <a:rPr lang="en-US" sz="2400" i="1" dirty="0">
                        <a:solidFill>
                          <a:prstClr val="black"/>
                        </a:solidFill>
                        <a:latin typeface="Cambria Math"/>
                      </a:rPr>
                      <m:t>+</m:t>
                    </m:r>
                    <m:r>
                      <a:rPr lang="en-US" sz="2400" i="1" dirty="0">
                        <a:solidFill>
                          <a:prstClr val="black"/>
                        </a:solidFill>
                        <a:latin typeface="Cambria Math"/>
                      </a:rPr>
                      <m:t>𝑏</m:t>
                    </m:r>
                    <m:r>
                      <a:rPr lang="en-US" sz="2400" dirty="0">
                        <a:solidFill>
                          <a:prstClr val="black"/>
                        </a:solidFill>
                        <a:latin typeface="Cambria Math"/>
                      </a:rPr>
                      <m:t> </m:t>
                    </m:r>
                  </m:oMath>
                </a14:m>
                <a:r>
                  <a:rPr lang="en-US" sz="2400" dirty="0">
                    <a:solidFill>
                      <a:prstClr val="black"/>
                    </a:solidFill>
                  </a:rPr>
                  <a:t>with </a:t>
                </a:r>
                <a14:m>
                  <m:oMath xmlns:m="http://schemas.openxmlformats.org/officeDocument/2006/math">
                    <m:r>
                      <a:rPr lang="en-US" sz="2400" i="1" dirty="0" smtClean="0">
                        <a:solidFill>
                          <a:prstClr val="black"/>
                        </a:solidFill>
                        <a:latin typeface="Cambria Math"/>
                      </a:rPr>
                      <m:t>𝑎</m:t>
                    </m:r>
                    <m:r>
                      <a:rPr lang="en-US" sz="2400" i="1" dirty="0">
                        <a:solidFill>
                          <a:prstClr val="black"/>
                        </a:solidFill>
                        <a:latin typeface="Cambria Math"/>
                        <a:ea typeface="Cambria Math"/>
                      </a:rPr>
                      <m:t>≠</m:t>
                    </m:r>
                    <m:r>
                      <a:rPr lang="en-US" sz="2400" i="1" dirty="0">
                        <a:solidFill>
                          <a:prstClr val="black"/>
                        </a:solidFill>
                        <a:latin typeface="Cambria Math"/>
                      </a:rPr>
                      <m:t>0</m:t>
                    </m:r>
                    <m:r>
                      <a:rPr lang="en-US" sz="2400" i="1" dirty="0">
                        <a:solidFill>
                          <a:prstClr val="black"/>
                        </a:solidFill>
                        <a:latin typeface="Cambria Math"/>
                      </a:rPr>
                      <m:t> </m:t>
                    </m:r>
                  </m:oMath>
                </a14:m>
                <a:r>
                  <a:rPr lang="en-US" sz="2400" dirty="0">
                    <a:solidFill>
                      <a:prstClr val="black"/>
                    </a:solidFill>
                  </a:rPr>
                  <a:t>can distort the size of a figure in the complex plane, but it cannot alter the basic shape of the figure.</a:t>
                </a:r>
              </a:p>
            </p:txBody>
          </p:sp>
        </mc:Choice>
        <mc:Fallback xmlns="">
          <p:sp>
            <p:nvSpPr>
              <p:cNvPr id="4" name="Rectangle 3"/>
              <p:cNvSpPr>
                <a:spLocks noRot="1" noChangeAspect="1" noMove="1" noResize="1" noEditPoints="1" noAdjustHandles="1" noChangeArrowheads="1" noChangeShapeType="1" noTextEdit="1"/>
              </p:cNvSpPr>
              <p:nvPr/>
            </p:nvSpPr>
            <p:spPr>
              <a:xfrm>
                <a:off x="498765" y="319414"/>
                <a:ext cx="11412186" cy="6294031"/>
              </a:xfrm>
              <a:prstGeom prst="rect">
                <a:avLst/>
              </a:prstGeom>
              <a:blipFill rotWithShape="1">
                <a:blip r:embed="rId2"/>
                <a:stretch>
                  <a:fillRect l="-1122" t="-871" r="-801"/>
                </a:stretch>
              </a:blipFill>
            </p:spPr>
            <p:txBody>
              <a:bodyPr/>
              <a:lstStyle/>
              <a:p>
                <a:r>
                  <a:rPr lang="en-US">
                    <a:noFill/>
                  </a:rPr>
                  <a:t> </a:t>
                </a:r>
              </a:p>
            </p:txBody>
          </p:sp>
        </mc:Fallback>
      </mc:AlternateContent>
    </p:spTree>
    <p:extLst>
      <p:ext uri="{BB962C8B-B14F-4D97-AF65-F5344CB8AC3E}">
        <p14:creationId xmlns:p14="http://schemas.microsoft.com/office/powerpoint/2010/main" val="16736269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586925" y="322716"/>
            <a:ext cx="10515600" cy="546466"/>
          </a:xfrm>
        </p:spPr>
        <p:txBody>
          <a:bodyPr>
            <a:noAutofit/>
          </a:bodyPr>
          <a:lstStyle/>
          <a:p>
            <a:r>
              <a:rPr lang="en-US" sz="3800" b="1" dirty="0">
                <a:solidFill>
                  <a:srgbClr val="0070C0"/>
                </a:solidFill>
                <a:latin typeface="+mn-lt"/>
              </a:rPr>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76351EB-9639-4374-BB0D-1B602A822616}"/>
                  </a:ext>
                </a:extLst>
              </p:cNvPr>
              <p:cNvSpPr>
                <a:spLocks noGrp="1"/>
              </p:cNvSpPr>
              <p:nvPr>
                <p:ph idx="1"/>
              </p:nvPr>
            </p:nvSpPr>
            <p:spPr>
              <a:xfrm>
                <a:off x="563479" y="882945"/>
                <a:ext cx="11359347" cy="4931259"/>
              </a:xfrm>
            </p:spPr>
            <p:txBody>
              <a:bodyPr>
                <a:noAutofit/>
              </a:bodyPr>
              <a:lstStyle/>
              <a:p>
                <a:pPr marL="0" indent="0">
                  <a:buNone/>
                </a:pPr>
                <a:r>
                  <a:rPr lang="en-US" sz="2400" dirty="0"/>
                  <a:t>Find the image of the rectangle with vertices </a:t>
                </a:r>
                <a14:m>
                  <m:oMath xmlns:m="http://schemas.openxmlformats.org/officeDocument/2006/math">
                    <m:r>
                      <a:rPr lang="en-US" sz="2400" i="1" dirty="0" smtClean="0">
                        <a:latin typeface="Cambria Math"/>
                      </a:rPr>
                      <m:t>−</m:t>
                    </m:r>
                    <m:r>
                      <a:rPr lang="en-US" sz="2400" i="1" dirty="0" smtClean="0">
                        <a:latin typeface="Cambria Math"/>
                      </a:rPr>
                      <m:t>1</m:t>
                    </m:r>
                    <m:r>
                      <a:rPr lang="en-US" sz="2400" i="1" dirty="0" smtClean="0">
                        <a:latin typeface="Cambria Math"/>
                      </a:rPr>
                      <m:t>+</m:t>
                    </m:r>
                    <m:r>
                      <a:rPr lang="en-US" sz="2400" i="1" dirty="0" smtClean="0">
                        <a:latin typeface="Cambria Math"/>
                      </a:rPr>
                      <m:t>𝑖</m:t>
                    </m:r>
                    <m:r>
                      <a:rPr lang="en-US" sz="2400" i="1" dirty="0" smtClean="0">
                        <a:latin typeface="Cambria Math"/>
                      </a:rPr>
                      <m:t>, </m:t>
                    </m:r>
                    <m:r>
                      <a:rPr lang="en-US" sz="2400" i="1" dirty="0" smtClean="0">
                        <a:latin typeface="Cambria Math"/>
                      </a:rPr>
                      <m:t>1</m:t>
                    </m:r>
                    <m:r>
                      <a:rPr lang="en-US" sz="2400" i="1" dirty="0" smtClean="0">
                        <a:latin typeface="Cambria Math"/>
                      </a:rPr>
                      <m:t>+</m:t>
                    </m:r>
                    <m:r>
                      <a:rPr lang="en-US" sz="2400" i="1" dirty="0" smtClean="0">
                        <a:latin typeface="Cambria Math"/>
                      </a:rPr>
                      <m:t>𝑖</m:t>
                    </m:r>
                    <m:r>
                      <a:rPr lang="en-US" sz="2400" i="1" dirty="0" smtClean="0">
                        <a:latin typeface="Cambria Math"/>
                      </a:rPr>
                      <m:t>, </m:t>
                    </m:r>
                    <m:r>
                      <a:rPr lang="en-US" sz="2400" i="1" dirty="0" smtClean="0">
                        <a:latin typeface="Cambria Math"/>
                      </a:rPr>
                      <m:t>1</m:t>
                    </m:r>
                    <m:r>
                      <a:rPr lang="en-US" sz="2400" i="1" dirty="0" smtClean="0">
                        <a:latin typeface="Cambria Math"/>
                      </a:rPr>
                      <m:t>+</m:t>
                    </m:r>
                    <m:r>
                      <a:rPr lang="en-US" sz="2400" i="1" dirty="0" smtClean="0">
                        <a:latin typeface="Cambria Math"/>
                      </a:rPr>
                      <m:t>2</m:t>
                    </m:r>
                    <m:r>
                      <a:rPr lang="en-US" sz="2400" i="1" dirty="0" smtClean="0">
                        <a:latin typeface="Cambria Math"/>
                      </a:rPr>
                      <m:t>𝑖</m:t>
                    </m:r>
                    <m:r>
                      <a:rPr lang="en-US" sz="2400" i="1" dirty="0" smtClean="0">
                        <a:latin typeface="Cambria Math"/>
                      </a:rPr>
                      <m:t>, </m:t>
                    </m:r>
                  </m:oMath>
                </a14:m>
                <a:r>
                  <a:rPr lang="en-US" sz="2400" dirty="0"/>
                  <a:t>and </a:t>
                </a:r>
                <a14:m>
                  <m:oMath xmlns:m="http://schemas.openxmlformats.org/officeDocument/2006/math">
                    <m:r>
                      <a:rPr lang="en-US" sz="2400" i="1" dirty="0" smtClean="0">
                        <a:latin typeface="Cambria Math"/>
                      </a:rPr>
                      <m:t>−</m:t>
                    </m:r>
                    <m:r>
                      <a:rPr lang="en-US" sz="2400" i="1" dirty="0" smtClean="0">
                        <a:latin typeface="Cambria Math"/>
                      </a:rPr>
                      <m:t>1</m:t>
                    </m:r>
                    <m:r>
                      <a:rPr lang="en-US" sz="2400" i="1" dirty="0" smtClean="0">
                        <a:latin typeface="Cambria Math"/>
                      </a:rPr>
                      <m:t>+</m:t>
                    </m:r>
                    <m:r>
                      <a:rPr lang="en-US" sz="2400" i="1" dirty="0" smtClean="0">
                        <a:latin typeface="Cambria Math"/>
                      </a:rPr>
                      <m:t>2</m:t>
                    </m:r>
                    <m:r>
                      <a:rPr lang="en-US" sz="2400" i="1" dirty="0" smtClean="0">
                        <a:latin typeface="Cambria Math"/>
                      </a:rPr>
                      <m:t>𝑖</m:t>
                    </m:r>
                  </m:oMath>
                </a14:m>
                <a:r>
                  <a:rPr lang="en-US" sz="2400" dirty="0"/>
                  <a:t> under the linear mapping  </a:t>
                </a:r>
                <a14:m>
                  <m:oMath xmlns:m="http://schemas.openxmlformats.org/officeDocument/2006/math">
                    <m:r>
                      <a:rPr lang="en-US" sz="2400" i="1" dirty="0" smtClean="0">
                        <a:latin typeface="Cambria Math"/>
                      </a:rPr>
                      <m:t>𝑓</m:t>
                    </m:r>
                    <m:r>
                      <a:rPr lang="en-US" sz="2400" i="1" dirty="0" smtClean="0">
                        <a:latin typeface="Cambria Math"/>
                      </a:rPr>
                      <m:t>(</m:t>
                    </m:r>
                    <m:r>
                      <a:rPr lang="en-US" sz="2400" i="1" dirty="0" smtClean="0">
                        <a:latin typeface="Cambria Math"/>
                      </a:rPr>
                      <m:t>𝑧</m:t>
                    </m:r>
                    <m:r>
                      <a:rPr lang="en-US" sz="2400" i="1" dirty="0" smtClean="0">
                        <a:latin typeface="Cambria Math"/>
                      </a:rPr>
                      <m:t>)=</m:t>
                    </m:r>
                    <m:r>
                      <a:rPr lang="en-US" sz="2400" i="1" dirty="0" smtClean="0">
                        <a:latin typeface="Cambria Math"/>
                      </a:rPr>
                      <m:t>4</m:t>
                    </m:r>
                    <m:r>
                      <a:rPr lang="en-US" sz="2400" i="1" dirty="0" smtClean="0">
                        <a:latin typeface="Cambria Math"/>
                      </a:rPr>
                      <m:t>𝑖𝑧</m:t>
                    </m:r>
                    <m:r>
                      <a:rPr lang="en-US" sz="2400" i="1" dirty="0" smtClean="0">
                        <a:latin typeface="Cambria Math"/>
                      </a:rPr>
                      <m:t>+</m:t>
                    </m:r>
                    <m:r>
                      <a:rPr lang="en-US" sz="2400" i="1" dirty="0" smtClean="0">
                        <a:latin typeface="Cambria Math"/>
                      </a:rPr>
                      <m:t>2</m:t>
                    </m:r>
                    <m:r>
                      <a:rPr lang="en-US" sz="2400" i="1" dirty="0" smtClean="0">
                        <a:latin typeface="Cambria Math"/>
                      </a:rPr>
                      <m:t>+</m:t>
                    </m:r>
                    <m:r>
                      <a:rPr lang="en-US" sz="2400" i="1" dirty="0" smtClean="0">
                        <a:latin typeface="Cambria Math"/>
                      </a:rPr>
                      <m:t>3</m:t>
                    </m:r>
                    <m:r>
                      <a:rPr lang="en-US" sz="2400" i="1" dirty="0" smtClean="0">
                        <a:latin typeface="Cambria Math"/>
                      </a:rPr>
                      <m:t>𝑖</m:t>
                    </m:r>
                    <m:r>
                      <a:rPr lang="en-US" sz="2400" i="1" dirty="0" smtClean="0">
                        <a:latin typeface="Cambria Math"/>
                      </a:rPr>
                      <m:t>.</m:t>
                    </m:r>
                  </m:oMath>
                </a14:m>
                <a:endParaRPr lang="en-US" sz="2400" dirty="0"/>
              </a:p>
              <a:p>
                <a:pPr marL="0" indent="0">
                  <a:buNone/>
                </a:pPr>
                <a:endParaRPr lang="en-US" sz="2300" b="1" dirty="0">
                  <a:solidFill>
                    <a:srgbClr val="0070C0"/>
                  </a:solidFill>
                </a:endParaRPr>
              </a:p>
              <a:p>
                <a:pPr marL="0" indent="0">
                  <a:buNone/>
                </a:pPr>
                <a:r>
                  <a:rPr lang="en-US" sz="2300" b="1" dirty="0">
                    <a:solidFill>
                      <a:srgbClr val="0070C0"/>
                    </a:solidFill>
                  </a:rPr>
                  <a:t>Solution:</a:t>
                </a:r>
                <a:r>
                  <a:rPr lang="en-US" sz="2300" b="1" dirty="0"/>
                  <a:t> </a:t>
                </a:r>
                <a:r>
                  <a:rPr lang="en-US" sz="2300" dirty="0"/>
                  <a:t>We will represent </a:t>
                </a:r>
                <a:r>
                  <a:rPr lang="en-US" sz="2300" i="1" dirty="0"/>
                  <a:t>S </a:t>
                </a:r>
                <a:r>
                  <a:rPr lang="en-US" sz="2300" dirty="0"/>
                  <a:t>and </a:t>
                </a:r>
                <a14:m>
                  <m:oMath xmlns:m="http://schemas.openxmlformats.org/officeDocument/2006/math">
                    <m:sSup>
                      <m:sSupPr>
                        <m:ctrlPr>
                          <a:rPr lang="en-US" sz="2300" i="1" dirty="0">
                            <a:latin typeface="Cambria Math"/>
                          </a:rPr>
                        </m:ctrlPr>
                      </m:sSupPr>
                      <m:e>
                        <m:r>
                          <a:rPr lang="en-US" sz="2300" i="1" dirty="0">
                            <a:latin typeface="Cambria Math"/>
                          </a:rPr>
                          <m:t>𝑆</m:t>
                        </m:r>
                      </m:e>
                      <m:sup>
                        <m:r>
                          <a:rPr lang="en-US" sz="2300" i="1" dirty="0">
                            <a:latin typeface="Cambria Math"/>
                          </a:rPr>
                          <m:t>′</m:t>
                        </m:r>
                      </m:sup>
                    </m:sSup>
                  </m:oMath>
                </a14:m>
                <a:r>
                  <a:rPr lang="en-US" sz="2300" i="1" dirty="0"/>
                  <a:t> </a:t>
                </a:r>
                <a:r>
                  <a:rPr lang="en-US" sz="2300" dirty="0"/>
                  <a:t>in the same copy of the complex plane. Given that </a:t>
                </a:r>
                <a14:m>
                  <m:oMath xmlns:m="http://schemas.openxmlformats.org/officeDocument/2006/math">
                    <m:r>
                      <a:rPr lang="en-US" sz="2300" i="1" dirty="0" smtClean="0">
                        <a:latin typeface="Cambria Math"/>
                      </a:rPr>
                      <m:t>𝑓</m:t>
                    </m:r>
                  </m:oMath>
                </a14:m>
                <a:r>
                  <a:rPr lang="en-US" sz="2300" i="1" dirty="0"/>
                  <a:t> </a:t>
                </a:r>
                <a:r>
                  <a:rPr lang="en-US" sz="2300" dirty="0"/>
                  <a:t>is a linear mapping, this implies that </a:t>
                </a:r>
                <a14:m>
                  <m:oMath xmlns:m="http://schemas.openxmlformats.org/officeDocument/2006/math">
                    <m:sSup>
                      <m:sSupPr>
                        <m:ctrlPr>
                          <a:rPr lang="en-US" sz="2300" i="1" dirty="0">
                            <a:latin typeface="Cambria Math"/>
                          </a:rPr>
                        </m:ctrlPr>
                      </m:sSupPr>
                      <m:e>
                        <m:r>
                          <a:rPr lang="en-US" sz="2300" i="1" dirty="0">
                            <a:latin typeface="Cambria Math"/>
                          </a:rPr>
                          <m:t>𝑆</m:t>
                        </m:r>
                      </m:e>
                      <m:sup>
                        <m:r>
                          <a:rPr lang="en-US" sz="2300" i="1" dirty="0">
                            <a:latin typeface="Cambria Math"/>
                          </a:rPr>
                          <m:t>′</m:t>
                        </m:r>
                      </m:sup>
                    </m:sSup>
                  </m:oMath>
                </a14:m>
                <a:r>
                  <a:rPr lang="en-US" sz="2300" i="1" dirty="0"/>
                  <a:t> </a:t>
                </a:r>
                <a:r>
                  <a:rPr lang="en-US" sz="2300" dirty="0"/>
                  <a:t>has the same shape as </a:t>
                </a:r>
                <a14:m>
                  <m:oMath xmlns:m="http://schemas.openxmlformats.org/officeDocument/2006/math">
                    <m:r>
                      <a:rPr lang="en-US" sz="2300" i="1" dirty="0" smtClean="0">
                        <a:latin typeface="Cambria Math"/>
                      </a:rPr>
                      <m:t>𝑆</m:t>
                    </m:r>
                  </m:oMath>
                </a14:m>
                <a:r>
                  <a:rPr lang="en-US" sz="2300" dirty="0"/>
                  <a:t>. That is, </a:t>
                </a:r>
                <a14:m>
                  <m:oMath xmlns:m="http://schemas.openxmlformats.org/officeDocument/2006/math">
                    <m:sSup>
                      <m:sSupPr>
                        <m:ctrlPr>
                          <a:rPr lang="en-US" sz="2300" i="1" dirty="0">
                            <a:latin typeface="Cambria Math"/>
                          </a:rPr>
                        </m:ctrlPr>
                      </m:sSupPr>
                      <m:e>
                        <m:r>
                          <a:rPr lang="en-US" sz="2300" i="1" dirty="0">
                            <a:latin typeface="Cambria Math"/>
                          </a:rPr>
                          <m:t>𝑆</m:t>
                        </m:r>
                      </m:e>
                      <m:sup>
                        <m:r>
                          <a:rPr lang="en-US" sz="2300" i="1" dirty="0">
                            <a:latin typeface="Cambria Math"/>
                          </a:rPr>
                          <m:t>′</m:t>
                        </m:r>
                      </m:sup>
                    </m:sSup>
                  </m:oMath>
                </a14:m>
                <a:r>
                  <a:rPr lang="en-US" sz="2300" i="1" dirty="0"/>
                  <a:t> </a:t>
                </a:r>
                <a:r>
                  <a:rPr lang="en-US" sz="2300" dirty="0"/>
                  <a:t>is also a rectangle. Thus, in order to determine </a:t>
                </a:r>
                <a14:m>
                  <m:oMath xmlns:m="http://schemas.openxmlformats.org/officeDocument/2006/math">
                    <m:sSup>
                      <m:sSupPr>
                        <m:ctrlPr>
                          <a:rPr lang="en-US" sz="2300" i="1" dirty="0">
                            <a:latin typeface="Cambria Math"/>
                          </a:rPr>
                        </m:ctrlPr>
                      </m:sSupPr>
                      <m:e>
                        <m:r>
                          <a:rPr lang="en-US" sz="2300" i="1" dirty="0">
                            <a:latin typeface="Cambria Math"/>
                          </a:rPr>
                          <m:t>𝑆</m:t>
                        </m:r>
                      </m:e>
                      <m:sup>
                        <m:r>
                          <a:rPr lang="en-US" sz="2300" i="1" dirty="0">
                            <a:latin typeface="Cambria Math"/>
                          </a:rPr>
                          <m:t>′</m:t>
                        </m:r>
                      </m:sup>
                    </m:sSup>
                  </m:oMath>
                </a14:m>
                <a:r>
                  <a:rPr lang="en-US" sz="2300" dirty="0"/>
                  <a:t>, we only need to only find its vertices, which are the images of the vertices of </a:t>
                </a:r>
                <a14:m>
                  <m:oMath xmlns:m="http://schemas.openxmlformats.org/officeDocument/2006/math">
                    <m:r>
                      <a:rPr lang="en-US" sz="2300" i="1" dirty="0" smtClean="0">
                        <a:latin typeface="Cambria Math"/>
                      </a:rPr>
                      <m:t>𝑆</m:t>
                    </m:r>
                  </m:oMath>
                </a14:m>
                <a:r>
                  <a:rPr lang="en-US" sz="2300" i="1" dirty="0"/>
                  <a:t> </a:t>
                </a:r>
                <a:r>
                  <a:rPr lang="en-US" sz="2300" dirty="0"/>
                  <a:t>under </a:t>
                </a:r>
                <a14:m>
                  <m:oMath xmlns:m="http://schemas.openxmlformats.org/officeDocument/2006/math">
                    <m:r>
                      <a:rPr lang="en-US" sz="2300" i="1" dirty="0" smtClean="0">
                        <a:latin typeface="Cambria Math"/>
                      </a:rPr>
                      <m:t>𝑓</m:t>
                    </m:r>
                  </m:oMath>
                </a14:m>
                <a:r>
                  <a:rPr lang="en-US" sz="2300" dirty="0"/>
                  <a:t>:</a:t>
                </a:r>
                <a:r>
                  <a:rPr lang="en-US" sz="2300" dirty="0">
                    <a:latin typeface="Cambria Math" pitchFamily="18" charset="0"/>
                    <a:ea typeface="Cambria Math" pitchFamily="18" charset="0"/>
                  </a:rPr>
                  <a:t>        </a:t>
                </a:r>
              </a:p>
              <a:p>
                <a:pPr marL="0" indent="0">
                  <a:buNone/>
                </a:pPr>
                <a:endParaRPr lang="nn-NO" sz="300" i="1" dirty="0">
                  <a:latin typeface="Cambria Math"/>
                </a:endParaRPr>
              </a:p>
              <a:p>
                <a:pPr marL="0" indent="0">
                  <a:buNone/>
                </a:pPr>
                <a14:m>
                  <m:oMathPara xmlns:m="http://schemas.openxmlformats.org/officeDocument/2006/math">
                    <m:oMathParaPr>
                      <m:jc m:val="centerGroup"/>
                    </m:oMathParaPr>
                    <m:oMath xmlns:m="http://schemas.openxmlformats.org/officeDocument/2006/math">
                      <m:r>
                        <a:rPr lang="nn-NO" sz="2400" i="1" dirty="0" smtClean="0">
                          <a:latin typeface="Cambria Math"/>
                        </a:rPr>
                        <m:t>𝑓</m:t>
                      </m:r>
                      <m:r>
                        <a:rPr lang="nn-NO" sz="2400" i="1" dirty="0" smtClean="0">
                          <a:latin typeface="Cambria Math"/>
                        </a:rPr>
                        <m:t>(−</m:t>
                      </m:r>
                      <m:r>
                        <a:rPr lang="nn-NO" sz="2400" i="1" dirty="0" smtClean="0">
                          <a:latin typeface="Cambria Math"/>
                        </a:rPr>
                        <m:t>1</m:t>
                      </m:r>
                      <m:r>
                        <a:rPr lang="nn-NO" sz="2400" i="1" dirty="0" smtClean="0">
                          <a:latin typeface="Cambria Math"/>
                        </a:rPr>
                        <m:t>+</m:t>
                      </m:r>
                      <m:r>
                        <a:rPr lang="nn-NO" sz="2400" i="1" dirty="0" smtClean="0">
                          <a:latin typeface="Cambria Math"/>
                        </a:rPr>
                        <m:t>𝑖</m:t>
                      </m:r>
                      <m:r>
                        <a:rPr lang="nn-NO" sz="2400" i="1" dirty="0" smtClean="0">
                          <a:latin typeface="Cambria Math"/>
                        </a:rPr>
                        <m:t>)=−</m:t>
                      </m:r>
                      <m:r>
                        <a:rPr lang="nn-NO" sz="2400" i="1" dirty="0" smtClean="0">
                          <a:latin typeface="Cambria Math"/>
                        </a:rPr>
                        <m:t>2</m:t>
                      </m:r>
                      <m:r>
                        <a:rPr lang="nn-NO" sz="2400" i="1" dirty="0" smtClean="0">
                          <a:latin typeface="Cambria Math"/>
                        </a:rPr>
                        <m:t>−</m:t>
                      </m:r>
                      <m:r>
                        <a:rPr lang="nn-NO" sz="2400" i="1" dirty="0" smtClean="0">
                          <a:latin typeface="Cambria Math"/>
                        </a:rPr>
                        <m:t>𝑖</m:t>
                      </m:r>
                      <m:r>
                        <a:rPr lang="nn-NO" sz="2400" i="1" dirty="0" smtClean="0">
                          <a:latin typeface="Cambria Math"/>
                        </a:rPr>
                        <m:t>;     </m:t>
                      </m:r>
                      <m:r>
                        <a:rPr lang="nn-NO" sz="2400" i="1" dirty="0" smtClean="0">
                          <a:latin typeface="Cambria Math"/>
                        </a:rPr>
                        <m:t>𝑓</m:t>
                      </m:r>
                      <m:r>
                        <a:rPr lang="nn-NO" sz="2400" i="1" dirty="0" smtClean="0">
                          <a:latin typeface="Cambria Math"/>
                        </a:rPr>
                        <m:t>(</m:t>
                      </m:r>
                      <m:r>
                        <a:rPr lang="nn-NO" sz="2400" i="1" dirty="0" smtClean="0">
                          <a:latin typeface="Cambria Math"/>
                        </a:rPr>
                        <m:t>1</m:t>
                      </m:r>
                      <m:r>
                        <a:rPr lang="nn-NO" sz="2400" i="1" dirty="0" smtClean="0">
                          <a:latin typeface="Cambria Math"/>
                        </a:rPr>
                        <m:t>+</m:t>
                      </m:r>
                      <m:r>
                        <a:rPr lang="nn-NO" sz="2400" i="1" dirty="0" smtClean="0">
                          <a:latin typeface="Cambria Math"/>
                        </a:rPr>
                        <m:t>𝑖</m:t>
                      </m:r>
                      <m:r>
                        <a:rPr lang="nn-NO" sz="2400" i="1" dirty="0" smtClean="0">
                          <a:latin typeface="Cambria Math"/>
                        </a:rPr>
                        <m:t>)=−</m:t>
                      </m:r>
                      <m:r>
                        <a:rPr lang="nn-NO" sz="2400" i="1" dirty="0" smtClean="0">
                          <a:latin typeface="Cambria Math"/>
                        </a:rPr>
                        <m:t>2</m:t>
                      </m:r>
                      <m:r>
                        <a:rPr lang="nn-NO" sz="2400" i="1" dirty="0" smtClean="0">
                          <a:latin typeface="Cambria Math"/>
                        </a:rPr>
                        <m:t>+</m:t>
                      </m:r>
                      <m:r>
                        <a:rPr lang="nn-NO" sz="2400" i="1" dirty="0" smtClean="0">
                          <a:latin typeface="Cambria Math"/>
                        </a:rPr>
                        <m:t>7</m:t>
                      </m:r>
                      <m:r>
                        <a:rPr lang="nn-NO" sz="2400" i="1" dirty="0" smtClean="0">
                          <a:latin typeface="Cambria Math"/>
                        </a:rPr>
                        <m:t>𝑖</m:t>
                      </m:r>
                      <m:r>
                        <a:rPr lang="nn-NO" sz="2400" i="1" dirty="0" smtClean="0">
                          <a:latin typeface="Cambria Math"/>
                        </a:rPr>
                        <m:t>;</m:t>
                      </m:r>
                    </m:oMath>
                  </m:oMathPara>
                </a14:m>
                <a:endParaRPr lang="nn-NO" sz="2400" i="1" dirty="0"/>
              </a:p>
              <a:p>
                <a:pPr marL="0" indent="0">
                  <a:buNone/>
                </a:pPr>
                <a:endParaRPr lang="nn-NO" sz="400" i="1" dirty="0"/>
              </a:p>
              <a:p>
                <a:pPr marL="0" indent="0">
                  <a:buNone/>
                </a:pPr>
                <a14:m>
                  <m:oMathPara xmlns:m="http://schemas.openxmlformats.org/officeDocument/2006/math">
                    <m:oMathParaPr>
                      <m:jc m:val="centerGroup"/>
                    </m:oMathParaPr>
                    <m:oMath xmlns:m="http://schemas.openxmlformats.org/officeDocument/2006/math">
                      <m:r>
                        <a:rPr lang="nn-NO" sz="2400" i="1" dirty="0" smtClean="0">
                          <a:latin typeface="Cambria Math"/>
                        </a:rPr>
                        <m:t>𝑓</m:t>
                      </m:r>
                      <m:r>
                        <a:rPr lang="nn-NO" sz="2400" i="1" dirty="0" smtClean="0">
                          <a:latin typeface="Cambria Math"/>
                        </a:rPr>
                        <m:t>(</m:t>
                      </m:r>
                      <m:r>
                        <a:rPr lang="nn-NO" sz="2400" i="1" dirty="0" smtClean="0">
                          <a:latin typeface="Cambria Math"/>
                        </a:rPr>
                        <m:t>1</m:t>
                      </m:r>
                      <m:r>
                        <a:rPr lang="nn-NO" sz="2400" i="1" dirty="0" smtClean="0">
                          <a:latin typeface="Cambria Math"/>
                        </a:rPr>
                        <m:t> + </m:t>
                      </m:r>
                      <m:r>
                        <a:rPr lang="nn-NO" sz="2400" i="1" dirty="0" smtClean="0">
                          <a:latin typeface="Cambria Math"/>
                        </a:rPr>
                        <m:t>2</m:t>
                      </m:r>
                      <m:r>
                        <a:rPr lang="nn-NO" sz="2400" i="1" dirty="0" smtClean="0">
                          <a:latin typeface="Cambria Math"/>
                        </a:rPr>
                        <m:t>𝑖</m:t>
                      </m:r>
                      <m:r>
                        <a:rPr lang="nn-NO" sz="2400" i="1" dirty="0" smtClean="0">
                          <a:latin typeface="Cambria Math"/>
                        </a:rPr>
                        <m:t>)=−</m:t>
                      </m:r>
                      <m:r>
                        <a:rPr lang="nn-NO" sz="2400" i="1" dirty="0" smtClean="0">
                          <a:latin typeface="Cambria Math"/>
                        </a:rPr>
                        <m:t>6</m:t>
                      </m:r>
                      <m:r>
                        <a:rPr lang="nn-NO" sz="2400" i="1" dirty="0" smtClean="0">
                          <a:latin typeface="Cambria Math"/>
                        </a:rPr>
                        <m:t>+</m:t>
                      </m:r>
                      <m:r>
                        <a:rPr lang="nn-NO" sz="2400" i="1" dirty="0" smtClean="0">
                          <a:latin typeface="Cambria Math"/>
                        </a:rPr>
                        <m:t>7</m:t>
                      </m:r>
                      <m:r>
                        <a:rPr lang="nn-NO" sz="2400" i="1" dirty="0" smtClean="0">
                          <a:latin typeface="Cambria Math"/>
                        </a:rPr>
                        <m:t>𝑖</m:t>
                      </m:r>
                      <m:r>
                        <a:rPr lang="nn-NO" sz="2400" i="1" dirty="0" smtClean="0">
                          <a:latin typeface="Cambria Math"/>
                        </a:rPr>
                        <m:t>;    </m:t>
                      </m:r>
                      <m:r>
                        <a:rPr lang="nn-NO" sz="2400" i="1" dirty="0">
                          <a:latin typeface="Cambria Math"/>
                        </a:rPr>
                        <m:t>𝑓</m:t>
                      </m:r>
                      <m:r>
                        <a:rPr lang="nn-NO" sz="2400" i="1" dirty="0">
                          <a:latin typeface="Cambria Math"/>
                        </a:rPr>
                        <m:t>(−</m:t>
                      </m:r>
                      <m:r>
                        <a:rPr lang="nn-NO" sz="2400" i="1" dirty="0">
                          <a:latin typeface="Cambria Math"/>
                        </a:rPr>
                        <m:t>1</m:t>
                      </m:r>
                      <m:r>
                        <a:rPr lang="nn-NO" sz="2400" i="1" dirty="0">
                          <a:latin typeface="Cambria Math"/>
                        </a:rPr>
                        <m:t>+</m:t>
                      </m:r>
                      <m:r>
                        <a:rPr lang="nn-NO" sz="2400" i="1" dirty="0">
                          <a:latin typeface="Cambria Math"/>
                        </a:rPr>
                        <m:t>2</m:t>
                      </m:r>
                      <m:r>
                        <a:rPr lang="nn-NO" sz="2400" i="1" dirty="0" smtClean="0">
                          <a:latin typeface="Cambria Math"/>
                        </a:rPr>
                        <m:t>𝑖</m:t>
                      </m:r>
                      <m:r>
                        <a:rPr lang="nn-NO" sz="2400" i="1" dirty="0" smtClean="0">
                          <a:latin typeface="Cambria Math"/>
                        </a:rPr>
                        <m:t>)=−</m:t>
                      </m:r>
                      <m:r>
                        <a:rPr lang="nn-NO" sz="2400" i="1" dirty="0" smtClean="0">
                          <a:latin typeface="Cambria Math"/>
                        </a:rPr>
                        <m:t>6</m:t>
                      </m:r>
                      <m:r>
                        <a:rPr lang="nn-NO" sz="2400" i="1" dirty="0" smtClean="0">
                          <a:latin typeface="Cambria Math"/>
                        </a:rPr>
                        <m:t>−</m:t>
                      </m:r>
                      <m:r>
                        <a:rPr lang="nn-NO" sz="2400" i="1" dirty="0" smtClean="0">
                          <a:latin typeface="Cambria Math"/>
                        </a:rPr>
                        <m:t>𝑖</m:t>
                      </m:r>
                      <m:r>
                        <a:rPr lang="nn-NO" sz="2400" i="1" dirty="0">
                          <a:latin typeface="Cambria Math"/>
                        </a:rPr>
                        <m:t>.</m:t>
                      </m:r>
                    </m:oMath>
                  </m:oMathPara>
                </a14:m>
                <a:endParaRPr lang="nn-NO" sz="2400" i="1" dirty="0"/>
              </a:p>
              <a:p>
                <a:pPr marL="0" indent="0">
                  <a:buNone/>
                </a:pPr>
                <a:r>
                  <a:rPr lang="en-US" sz="2400" dirty="0"/>
                  <a:t>Therefore, </a:t>
                </a:r>
                <a14:m>
                  <m:oMath xmlns:m="http://schemas.openxmlformats.org/officeDocument/2006/math">
                    <m:sSup>
                      <m:sSupPr>
                        <m:ctrlPr>
                          <a:rPr lang="en-US" sz="2400" i="1" dirty="0">
                            <a:latin typeface="Cambria Math"/>
                          </a:rPr>
                        </m:ctrlPr>
                      </m:sSupPr>
                      <m:e>
                        <m:r>
                          <a:rPr lang="en-US" sz="2400" i="1" dirty="0">
                            <a:latin typeface="Cambria Math"/>
                          </a:rPr>
                          <m:t>𝑆</m:t>
                        </m:r>
                      </m:e>
                      <m:sup>
                        <m:r>
                          <a:rPr lang="en-US" sz="2400" i="1" dirty="0">
                            <a:latin typeface="Cambria Math"/>
                          </a:rPr>
                          <m:t>′</m:t>
                        </m:r>
                      </m:sup>
                    </m:sSup>
                  </m:oMath>
                </a14:m>
                <a:r>
                  <a:rPr lang="en-US" sz="2400" i="1" dirty="0"/>
                  <a:t> </a:t>
                </a:r>
                <a:r>
                  <a:rPr lang="en-US" sz="2400" dirty="0"/>
                  <a:t>is the rectangle with vertices </a:t>
                </a:r>
                <a14:m>
                  <m:oMath xmlns:m="http://schemas.openxmlformats.org/officeDocument/2006/math">
                    <m:r>
                      <a:rPr lang="en-US" sz="2400" i="1" dirty="0" smtClean="0">
                        <a:latin typeface="Cambria Math"/>
                      </a:rPr>
                      <m:t>−</m:t>
                    </m:r>
                    <m:r>
                      <a:rPr lang="en-US" sz="2400" i="1" dirty="0" smtClean="0">
                        <a:latin typeface="Cambria Math"/>
                      </a:rPr>
                      <m:t>2</m:t>
                    </m:r>
                    <m:r>
                      <a:rPr lang="en-US" sz="2400" i="1" dirty="0" smtClean="0">
                        <a:latin typeface="Cambria Math"/>
                      </a:rPr>
                      <m:t>−</m:t>
                    </m:r>
                    <m:r>
                      <a:rPr lang="en-US" sz="2400" i="1" dirty="0" smtClean="0">
                        <a:latin typeface="Cambria Math"/>
                      </a:rPr>
                      <m:t>𝑖</m:t>
                    </m:r>
                    <m:r>
                      <a:rPr lang="en-US" sz="2400" i="1" dirty="0" smtClean="0">
                        <a:latin typeface="Cambria Math"/>
                      </a:rPr>
                      <m:t>, −</m:t>
                    </m:r>
                    <m:r>
                      <a:rPr lang="en-US" sz="2400" i="1" dirty="0" smtClean="0">
                        <a:latin typeface="Cambria Math"/>
                      </a:rPr>
                      <m:t>2</m:t>
                    </m:r>
                    <m:r>
                      <a:rPr lang="en-US" sz="2400" i="1" dirty="0" smtClean="0">
                        <a:latin typeface="Cambria Math"/>
                      </a:rPr>
                      <m:t>+</m:t>
                    </m:r>
                    <m:r>
                      <a:rPr lang="en-US" sz="2400" i="1" dirty="0" smtClean="0">
                        <a:latin typeface="Cambria Math"/>
                      </a:rPr>
                      <m:t>7</m:t>
                    </m:r>
                    <m:r>
                      <a:rPr lang="en-US" sz="2400" i="1" dirty="0" smtClean="0">
                        <a:latin typeface="Cambria Math"/>
                      </a:rPr>
                      <m:t>𝑖</m:t>
                    </m:r>
                    <m:r>
                      <a:rPr lang="en-US" sz="2400" i="1" dirty="0" smtClean="0">
                        <a:latin typeface="Cambria Math"/>
                      </a:rPr>
                      <m:t>, −</m:t>
                    </m:r>
                    <m:r>
                      <a:rPr lang="en-US" sz="2400" i="1" dirty="0" smtClean="0">
                        <a:latin typeface="Cambria Math"/>
                      </a:rPr>
                      <m:t>6</m:t>
                    </m:r>
                    <m:r>
                      <a:rPr lang="en-US" sz="2400" i="1" dirty="0" smtClean="0">
                        <a:latin typeface="Cambria Math"/>
                      </a:rPr>
                      <m:t>+</m:t>
                    </m:r>
                    <m:r>
                      <a:rPr lang="en-US" sz="2400" i="1" dirty="0" smtClean="0">
                        <a:latin typeface="Cambria Math"/>
                      </a:rPr>
                      <m:t>7</m:t>
                    </m:r>
                    <m:r>
                      <a:rPr lang="en-US" sz="2400" i="1" dirty="0" smtClean="0">
                        <a:latin typeface="Cambria Math"/>
                      </a:rPr>
                      <m:t>𝑖</m:t>
                    </m:r>
                    <m:r>
                      <a:rPr lang="en-US" sz="2400" i="1" dirty="0" smtClean="0">
                        <a:latin typeface="Cambria Math"/>
                      </a:rPr>
                      <m:t>, </m:t>
                    </m:r>
                  </m:oMath>
                </a14:m>
                <a:r>
                  <a:rPr lang="en-US" sz="2400" dirty="0"/>
                  <a:t>and </a:t>
                </a:r>
                <a14:m>
                  <m:oMath xmlns:m="http://schemas.openxmlformats.org/officeDocument/2006/math">
                    <m:r>
                      <a:rPr lang="en-US" sz="2400" i="1" dirty="0" smtClean="0">
                        <a:latin typeface="Cambria Math"/>
                      </a:rPr>
                      <m:t>−</m:t>
                    </m:r>
                    <m:r>
                      <a:rPr lang="en-US" sz="2400" i="1" dirty="0" smtClean="0">
                        <a:latin typeface="Cambria Math"/>
                      </a:rPr>
                      <m:t>6</m:t>
                    </m:r>
                    <m:r>
                      <a:rPr lang="en-US" sz="2400" i="1" dirty="0" smtClean="0">
                        <a:latin typeface="Cambria Math"/>
                      </a:rPr>
                      <m:t>−</m:t>
                    </m:r>
                    <m:r>
                      <a:rPr lang="en-US" sz="2400" i="1" dirty="0" smtClean="0">
                        <a:latin typeface="Cambria Math"/>
                      </a:rPr>
                      <m:t>𝑖</m:t>
                    </m:r>
                  </m:oMath>
                </a14:m>
                <a:r>
                  <a:rPr lang="en-US" sz="2400" dirty="0"/>
                  <a:t>.</a:t>
                </a:r>
                <a:r>
                  <a:rPr lang="en-US" sz="2300" dirty="0">
                    <a:latin typeface="Cambria Math" pitchFamily="18" charset="0"/>
                    <a:ea typeface="Cambria Math" pitchFamily="18" charset="0"/>
                  </a:rPr>
                  <a:t>  </a:t>
                </a:r>
              </a:p>
            </p:txBody>
          </p:sp>
        </mc:Choice>
        <mc:Fallback xmlns="">
          <p:sp>
            <p:nvSpPr>
              <p:cNvPr id="3" name="Content Placeholder 2">
                <a:extLst>
                  <a:ext uri="{FF2B5EF4-FFF2-40B4-BE49-F238E27FC236}">
                    <a16:creationId xmlns:a16="http://schemas.microsoft.com/office/drawing/2014/main" xmlns="" xmlns:a14="http://schemas.microsoft.com/office/drawing/2010/main" id="{A76351EB-9639-4374-BB0D-1B602A822616}"/>
                  </a:ext>
                </a:extLst>
              </p:cNvPr>
              <p:cNvSpPr>
                <a:spLocks noGrp="1" noRot="1" noChangeAspect="1" noMove="1" noResize="1" noEditPoints="1" noAdjustHandles="1" noChangeArrowheads="1" noChangeShapeType="1" noTextEdit="1"/>
              </p:cNvSpPr>
              <p:nvPr>
                <p:ph idx="1"/>
              </p:nvPr>
            </p:nvSpPr>
            <p:spPr>
              <a:xfrm>
                <a:off x="563479" y="882945"/>
                <a:ext cx="11359347" cy="4931259"/>
              </a:xfrm>
              <a:blipFill rotWithShape="1">
                <a:blip r:embed="rId2"/>
                <a:stretch>
                  <a:fillRect l="-805" t="-1731" r="-75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848120" y="1228680"/>
              <a:ext cx="6582240" cy="943200"/>
            </p14:xfrm>
          </p:contentPart>
        </mc:Choice>
        <mc:Fallback xmlns="">
          <p:pic>
            <p:nvPicPr>
              <p:cNvPr id="4" name="Ink 3"/>
              <p:cNvPicPr/>
              <p:nvPr/>
            </p:nvPicPr>
            <p:blipFill>
              <a:blip r:embed="rId4"/>
              <a:stretch>
                <a:fillRect/>
              </a:stretch>
            </p:blipFill>
            <p:spPr>
              <a:xfrm>
                <a:off x="4838760" y="1219320"/>
                <a:ext cx="6600960" cy="961920"/>
              </a:xfrm>
              <a:prstGeom prst="rect">
                <a:avLst/>
              </a:prstGeom>
            </p:spPr>
          </p:pic>
        </mc:Fallback>
      </mc:AlternateContent>
    </p:spTree>
    <p:extLst>
      <p:ext uri="{BB962C8B-B14F-4D97-AF65-F5344CB8AC3E}">
        <p14:creationId xmlns:p14="http://schemas.microsoft.com/office/powerpoint/2010/main" val="306422670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02525" y="628154"/>
            <a:ext cx="10414659" cy="4478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Rectangle 3"/>
              <p:cNvSpPr/>
              <p:nvPr/>
            </p:nvSpPr>
            <p:spPr>
              <a:xfrm>
                <a:off x="475013" y="5309973"/>
                <a:ext cx="11364686" cy="1154162"/>
              </a:xfrm>
              <a:prstGeom prst="rect">
                <a:avLst/>
              </a:prstGeom>
            </p:spPr>
            <p:txBody>
              <a:bodyPr wrap="square">
                <a:spAutoFit/>
              </a:bodyPr>
              <a:lstStyle/>
              <a:p>
                <a:r>
                  <a:rPr lang="en-US" sz="2300" dirty="0">
                    <a:solidFill>
                      <a:prstClr val="black"/>
                    </a:solidFill>
                  </a:rPr>
                  <a:t>The linear mapping </a:t>
                </a:r>
                <a14:m>
                  <m:oMath xmlns:m="http://schemas.openxmlformats.org/officeDocument/2006/math">
                    <m:r>
                      <a:rPr lang="en-US" sz="2300" i="1" dirty="0">
                        <a:solidFill>
                          <a:prstClr val="black"/>
                        </a:solidFill>
                        <a:latin typeface="Cambria Math"/>
                      </a:rPr>
                      <m:t>𝑓</m:t>
                    </m:r>
                    <m:r>
                      <a:rPr lang="en-US" sz="2300" i="1" dirty="0">
                        <a:solidFill>
                          <a:prstClr val="black"/>
                        </a:solidFill>
                        <a:latin typeface="Cambria Math"/>
                      </a:rPr>
                      <m:t>(</m:t>
                    </m:r>
                    <m:r>
                      <a:rPr lang="en-US" sz="2300" i="1" dirty="0">
                        <a:solidFill>
                          <a:prstClr val="black"/>
                        </a:solidFill>
                        <a:latin typeface="Cambria Math"/>
                      </a:rPr>
                      <m:t>𝑧</m:t>
                    </m:r>
                    <m:r>
                      <a:rPr lang="en-US" sz="2300" i="1" dirty="0">
                        <a:solidFill>
                          <a:prstClr val="black"/>
                        </a:solidFill>
                        <a:latin typeface="Cambria Math"/>
                      </a:rPr>
                      <m:t>)=</m:t>
                    </m:r>
                    <m:r>
                      <a:rPr lang="en-US" sz="2300" i="1" dirty="0">
                        <a:solidFill>
                          <a:prstClr val="black"/>
                        </a:solidFill>
                        <a:latin typeface="Cambria Math"/>
                      </a:rPr>
                      <m:t>4</m:t>
                    </m:r>
                    <m:r>
                      <a:rPr lang="en-US" sz="2300" i="1" dirty="0">
                        <a:solidFill>
                          <a:prstClr val="black"/>
                        </a:solidFill>
                        <a:latin typeface="Cambria Math"/>
                      </a:rPr>
                      <m:t>𝑖𝑧</m:t>
                    </m:r>
                    <m:r>
                      <a:rPr lang="en-US" sz="2300" i="1" dirty="0">
                        <a:solidFill>
                          <a:prstClr val="black"/>
                        </a:solidFill>
                        <a:latin typeface="Cambria Math"/>
                      </a:rPr>
                      <m:t>+</m:t>
                    </m:r>
                    <m:r>
                      <a:rPr lang="en-US" sz="2300" i="1" dirty="0">
                        <a:solidFill>
                          <a:prstClr val="black"/>
                        </a:solidFill>
                        <a:latin typeface="Cambria Math"/>
                      </a:rPr>
                      <m:t>2</m:t>
                    </m:r>
                    <m:r>
                      <a:rPr lang="en-US" sz="2300" i="1" dirty="0">
                        <a:solidFill>
                          <a:prstClr val="black"/>
                        </a:solidFill>
                        <a:latin typeface="Cambria Math"/>
                      </a:rPr>
                      <m:t>+</m:t>
                    </m:r>
                    <m:r>
                      <a:rPr lang="en-US" sz="2300" i="1" dirty="0">
                        <a:solidFill>
                          <a:prstClr val="black"/>
                        </a:solidFill>
                        <a:latin typeface="Cambria Math"/>
                      </a:rPr>
                      <m:t>3</m:t>
                    </m:r>
                    <m:r>
                      <a:rPr lang="en-US" sz="2300" i="1" dirty="0">
                        <a:solidFill>
                          <a:prstClr val="black"/>
                        </a:solidFill>
                        <a:latin typeface="Cambria Math"/>
                      </a:rPr>
                      <m:t>𝑖</m:t>
                    </m:r>
                  </m:oMath>
                </a14:m>
                <a:r>
                  <a:rPr lang="en-US" sz="2300" dirty="0">
                    <a:solidFill>
                      <a:prstClr val="black"/>
                    </a:solidFill>
                  </a:rPr>
                  <a:t> can also be viewed as a composition of a rotation, a magnification, and a translation. Because </a:t>
                </a:r>
                <a14:m>
                  <m:oMath xmlns:m="http://schemas.openxmlformats.org/officeDocument/2006/math">
                    <m:r>
                      <m:rPr>
                        <m:sty m:val="p"/>
                      </m:rPr>
                      <a:rPr lang="en-US" sz="2300" dirty="0">
                        <a:solidFill>
                          <a:prstClr val="black"/>
                        </a:solidFill>
                        <a:latin typeface="Cambria Math"/>
                      </a:rPr>
                      <m:t>Arg</m:t>
                    </m:r>
                    <m:r>
                      <a:rPr lang="en-US" sz="2300" i="1" dirty="0">
                        <a:solidFill>
                          <a:prstClr val="black"/>
                        </a:solidFill>
                        <a:latin typeface="Cambria Math"/>
                      </a:rPr>
                      <m:t>(</m:t>
                    </m:r>
                    <m:r>
                      <a:rPr lang="en-US" sz="2300" i="1" dirty="0">
                        <a:solidFill>
                          <a:prstClr val="black"/>
                        </a:solidFill>
                        <a:latin typeface="Cambria Math"/>
                      </a:rPr>
                      <m:t>4</m:t>
                    </m:r>
                    <m:r>
                      <a:rPr lang="en-US" sz="2300" i="1" dirty="0">
                        <a:solidFill>
                          <a:prstClr val="black"/>
                        </a:solidFill>
                        <a:latin typeface="Cambria Math"/>
                      </a:rPr>
                      <m:t>𝑖</m:t>
                    </m:r>
                    <m:r>
                      <a:rPr lang="en-US" sz="2300" i="1" dirty="0">
                        <a:solidFill>
                          <a:prstClr val="black"/>
                        </a:solidFill>
                        <a:latin typeface="Cambria Math"/>
                      </a:rPr>
                      <m:t>)=</m:t>
                    </m:r>
                    <m:r>
                      <a:rPr lang="en-US" sz="2300" i="1" dirty="0">
                        <a:solidFill>
                          <a:prstClr val="black"/>
                        </a:solidFill>
                        <a:latin typeface="Cambria Math"/>
                      </a:rPr>
                      <m:t>𝜋</m:t>
                    </m:r>
                    <m:r>
                      <a:rPr lang="en-US" sz="2300" i="1" dirty="0">
                        <a:solidFill>
                          <a:prstClr val="black"/>
                        </a:solidFill>
                        <a:latin typeface="Cambria Math"/>
                      </a:rPr>
                      <m:t>/</m:t>
                    </m:r>
                    <m:r>
                      <a:rPr lang="en-US" sz="2300" i="1" dirty="0">
                        <a:solidFill>
                          <a:prstClr val="black"/>
                        </a:solidFill>
                        <a:latin typeface="Cambria Math"/>
                      </a:rPr>
                      <m:t>2</m:t>
                    </m:r>
                  </m:oMath>
                </a14:m>
                <a:r>
                  <a:rPr lang="en-US" sz="2300" dirty="0">
                    <a:solidFill>
                      <a:prstClr val="black"/>
                    </a:solidFill>
                  </a:rPr>
                  <a:t> and </a:t>
                </a:r>
                <a14:m>
                  <m:oMath xmlns:m="http://schemas.openxmlformats.org/officeDocument/2006/math">
                    <m:r>
                      <a:rPr lang="en-US" sz="2300" i="1" dirty="0">
                        <a:solidFill>
                          <a:prstClr val="black"/>
                        </a:solidFill>
                        <a:latin typeface="Cambria Math"/>
                      </a:rPr>
                      <m:t>|</m:t>
                    </m:r>
                    <m:r>
                      <a:rPr lang="en-US" sz="2300" i="1" dirty="0">
                        <a:solidFill>
                          <a:prstClr val="black"/>
                        </a:solidFill>
                        <a:latin typeface="Cambria Math"/>
                      </a:rPr>
                      <m:t>4</m:t>
                    </m:r>
                    <m:r>
                      <a:rPr lang="en-US" sz="2300" i="1" dirty="0">
                        <a:solidFill>
                          <a:prstClr val="black"/>
                        </a:solidFill>
                        <a:latin typeface="Cambria Math"/>
                      </a:rPr>
                      <m:t>𝑖</m:t>
                    </m:r>
                    <m:r>
                      <a:rPr lang="en-US" sz="2300" i="1" dirty="0">
                        <a:solidFill>
                          <a:prstClr val="black"/>
                        </a:solidFill>
                        <a:latin typeface="Cambria Math"/>
                      </a:rPr>
                      <m:t>|=</m:t>
                    </m:r>
                    <m:r>
                      <a:rPr lang="en-US" sz="2300" i="1" dirty="0">
                        <a:solidFill>
                          <a:prstClr val="black"/>
                        </a:solidFill>
                        <a:latin typeface="Cambria Math"/>
                      </a:rPr>
                      <m:t>4</m:t>
                    </m:r>
                    <m:r>
                      <a:rPr lang="en-US" sz="2300" i="1" dirty="0">
                        <a:solidFill>
                          <a:prstClr val="black"/>
                        </a:solidFill>
                        <a:latin typeface="Cambria Math"/>
                      </a:rPr>
                      <m:t>,</m:t>
                    </m:r>
                  </m:oMath>
                </a14:m>
                <a:r>
                  <a:rPr lang="en-US" sz="2300" dirty="0">
                    <a:solidFill>
                      <a:prstClr val="black"/>
                    </a:solidFill>
                  </a:rPr>
                  <a:t>  </a:t>
                </a:r>
                <a14:m>
                  <m:oMath xmlns:m="http://schemas.openxmlformats.org/officeDocument/2006/math">
                    <m:r>
                      <a:rPr lang="en-US" sz="2300" i="1" dirty="0">
                        <a:solidFill>
                          <a:prstClr val="black"/>
                        </a:solidFill>
                        <a:latin typeface="Cambria Math"/>
                      </a:rPr>
                      <m:t>𝑓</m:t>
                    </m:r>
                  </m:oMath>
                </a14:m>
                <a:r>
                  <a:rPr lang="en-US" sz="2300" i="1" dirty="0">
                    <a:solidFill>
                      <a:prstClr val="black"/>
                    </a:solidFill>
                  </a:rPr>
                  <a:t> </a:t>
                </a:r>
                <a:r>
                  <a:rPr lang="en-US" sz="2300" dirty="0">
                    <a:solidFill>
                      <a:prstClr val="black"/>
                    </a:solidFill>
                  </a:rPr>
                  <a:t>acts by rotating through an angle of </a:t>
                </a:r>
                <a14:m>
                  <m:oMath xmlns:m="http://schemas.openxmlformats.org/officeDocument/2006/math">
                    <m:r>
                      <a:rPr lang="en-US" sz="2300" i="1" dirty="0">
                        <a:solidFill>
                          <a:prstClr val="black"/>
                        </a:solidFill>
                        <a:latin typeface="Cambria Math"/>
                      </a:rPr>
                      <m:t>𝜋</m:t>
                    </m:r>
                    <m:r>
                      <a:rPr lang="en-US" sz="2300" i="1" dirty="0">
                        <a:solidFill>
                          <a:prstClr val="black"/>
                        </a:solidFill>
                        <a:latin typeface="Cambria Math"/>
                      </a:rPr>
                      <m:t>/</m:t>
                    </m:r>
                    <m:r>
                      <a:rPr lang="en-US" sz="2300" i="1" dirty="0">
                        <a:solidFill>
                          <a:prstClr val="black"/>
                        </a:solidFill>
                        <a:latin typeface="Cambria Math"/>
                      </a:rPr>
                      <m:t>2</m:t>
                    </m:r>
                  </m:oMath>
                </a14:m>
                <a:r>
                  <a:rPr lang="en-US" sz="2300" dirty="0">
                    <a:solidFill>
                      <a:prstClr val="black"/>
                    </a:solidFill>
                  </a:rPr>
                  <a:t> radians about the origin, magnifying by </a:t>
                </a:r>
                <a14:m>
                  <m:oMath xmlns:m="http://schemas.openxmlformats.org/officeDocument/2006/math">
                    <m:r>
                      <a:rPr lang="en-US" sz="2300" i="1" dirty="0">
                        <a:solidFill>
                          <a:prstClr val="black"/>
                        </a:solidFill>
                        <a:latin typeface="Cambria Math"/>
                      </a:rPr>
                      <m:t>4</m:t>
                    </m:r>
                  </m:oMath>
                </a14:m>
                <a:r>
                  <a:rPr lang="en-US" sz="2300" dirty="0">
                    <a:solidFill>
                      <a:prstClr val="black"/>
                    </a:solidFill>
                  </a:rPr>
                  <a:t>, then translating by </a:t>
                </a:r>
                <a14:m>
                  <m:oMath xmlns:m="http://schemas.openxmlformats.org/officeDocument/2006/math">
                    <m:r>
                      <a:rPr lang="en-US" sz="2300" i="1" dirty="0">
                        <a:solidFill>
                          <a:prstClr val="black"/>
                        </a:solidFill>
                        <a:latin typeface="Cambria Math"/>
                      </a:rPr>
                      <m:t>2</m:t>
                    </m:r>
                    <m:r>
                      <a:rPr lang="en-US" sz="2300" i="1" dirty="0">
                        <a:solidFill>
                          <a:prstClr val="black"/>
                        </a:solidFill>
                        <a:latin typeface="Cambria Math"/>
                      </a:rPr>
                      <m:t>+</m:t>
                    </m:r>
                    <m:r>
                      <a:rPr lang="en-US" sz="2300" i="1" dirty="0">
                        <a:solidFill>
                          <a:prstClr val="black"/>
                        </a:solidFill>
                        <a:latin typeface="Cambria Math"/>
                      </a:rPr>
                      <m:t>3</m:t>
                    </m:r>
                    <m:r>
                      <a:rPr lang="en-US" sz="2300" i="1" dirty="0">
                        <a:solidFill>
                          <a:prstClr val="black"/>
                        </a:solidFill>
                        <a:latin typeface="Cambria Math"/>
                      </a:rPr>
                      <m:t>𝑖</m:t>
                    </m:r>
                    <m:r>
                      <a:rPr lang="en-US" sz="2300" i="1" dirty="0">
                        <a:solidFill>
                          <a:prstClr val="black"/>
                        </a:solidFill>
                        <a:latin typeface="Cambria Math"/>
                      </a:rPr>
                      <m:t>.</m:t>
                    </m:r>
                  </m:oMath>
                </a14:m>
                <a:endParaRPr lang="en-US" sz="2300" dirty="0">
                  <a:solidFill>
                    <a:prstClr val="black"/>
                  </a:solidFill>
                  <a:latin typeface="Cambria Math" pitchFamily="18" charset="0"/>
                  <a:ea typeface="Cambria Math"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475013" y="5309973"/>
                <a:ext cx="11364686" cy="1154162"/>
              </a:xfrm>
              <a:prstGeom prst="rect">
                <a:avLst/>
              </a:prstGeom>
              <a:blipFill rotWithShape="1">
                <a:blip r:embed="rId4"/>
                <a:stretch>
                  <a:fillRect l="-805" t="-3704" b="-11111"/>
                </a:stretch>
              </a:blipFill>
            </p:spPr>
            <p:txBody>
              <a:bodyPr/>
              <a:lstStyle/>
              <a:p>
                <a:r>
                  <a:rPr lang="en-US">
                    <a:noFill/>
                  </a:rPr>
                  <a:t> </a:t>
                </a:r>
              </a:p>
            </p:txBody>
          </p:sp>
        </mc:Fallback>
      </mc:AlternateContent>
    </p:spTree>
    <p:extLst>
      <p:ext uri="{BB962C8B-B14F-4D97-AF65-F5344CB8AC3E}">
        <p14:creationId xmlns:p14="http://schemas.microsoft.com/office/powerpoint/2010/main" val="6502195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703382" y="326898"/>
            <a:ext cx="10515600" cy="446825"/>
          </a:xfrm>
        </p:spPr>
        <p:txBody>
          <a:bodyPr>
            <a:normAutofit fontScale="90000"/>
          </a:bodyPr>
          <a:lstStyle/>
          <a:p>
            <a:r>
              <a:rPr lang="en-US" b="1" dirty="0" smtClean="0">
                <a:solidFill>
                  <a:srgbClr val="0070C0"/>
                </a:solidFill>
                <a:latin typeface="+mn-lt"/>
              </a:rPr>
              <a:t>Remark:</a:t>
            </a:r>
            <a:endParaRPr lang="en-US" b="1" dirty="0">
              <a:solidFill>
                <a:srgbClr val="0070C0"/>
              </a:solidFill>
              <a:latin typeface="+mn-lt"/>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 xmlns:a16="http://schemas.microsoft.com/office/drawing/2014/main" id="{DF127845-DC3B-4F3D-B117-1E019D67E08E}"/>
                  </a:ext>
                </a:extLst>
              </p:cNvPr>
              <p:cNvSpPr/>
              <p:nvPr/>
            </p:nvSpPr>
            <p:spPr>
              <a:xfrm>
                <a:off x="834887" y="895898"/>
                <a:ext cx="10853530" cy="4293483"/>
              </a:xfrm>
              <a:prstGeom prst="rect">
                <a:avLst/>
              </a:prstGeom>
            </p:spPr>
            <p:txBody>
              <a:bodyPr wrap="square">
                <a:spAutoFit/>
              </a:bodyPr>
              <a:lstStyle/>
              <a:p>
                <a:pPr marL="342900" indent="-342900" algn="just">
                  <a:buFont typeface="Arial" panose="020B0604020202020204" pitchFamily="34" charset="0"/>
                  <a:buChar char="•"/>
                </a:pPr>
                <a:r>
                  <a:rPr lang="en-US" sz="2400" dirty="0" smtClean="0">
                    <a:solidFill>
                      <a:prstClr val="black"/>
                    </a:solidFill>
                  </a:rPr>
                  <a:t>If </a:t>
                </a:r>
                <a14:m>
                  <m:oMath xmlns:m="http://schemas.openxmlformats.org/officeDocument/2006/math">
                    <m:r>
                      <a:rPr lang="en-US" sz="2400" i="1" dirty="0">
                        <a:solidFill>
                          <a:prstClr val="black"/>
                        </a:solidFill>
                        <a:latin typeface="Cambria Math" panose="02040503050406030204" pitchFamily="18" charset="0"/>
                      </a:rPr>
                      <m:t>𝑣</m:t>
                    </m:r>
                    <m:r>
                      <a:rPr lang="en-US" sz="2400" i="1" dirty="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𝑥</m:t>
                    </m:r>
                    <m:r>
                      <a:rPr lang="en-US" sz="2400" i="1" dirty="0">
                        <a:solidFill>
                          <a:prstClr val="black"/>
                        </a:solidFill>
                        <a:latin typeface="Cambria Math" panose="02040503050406030204" pitchFamily="18" charset="0"/>
                      </a:rPr>
                      <m:t>, </m:t>
                    </m:r>
                    <m:r>
                      <a:rPr lang="en-US" sz="2400" i="1" dirty="0">
                        <a:solidFill>
                          <a:prstClr val="black"/>
                        </a:solidFill>
                        <a:latin typeface="Cambria Math" panose="02040503050406030204" pitchFamily="18" charset="0"/>
                      </a:rPr>
                      <m:t>𝑦</m:t>
                    </m:r>
                    <m:r>
                      <a:rPr lang="en-US" sz="2400" i="1" dirty="0">
                        <a:solidFill>
                          <a:prstClr val="black"/>
                        </a:solidFill>
                        <a:latin typeface="Cambria Math" panose="02040503050406030204" pitchFamily="18" charset="0"/>
                      </a:rPr>
                      <m:t>)</m:t>
                    </m:r>
                  </m:oMath>
                </a14:m>
                <a:r>
                  <a:rPr lang="en-US" sz="2400" dirty="0" smtClean="0">
                    <a:solidFill>
                      <a:prstClr val="black"/>
                    </a:solidFill>
                  </a:rPr>
                  <a:t> </a:t>
                </a:r>
                <a:r>
                  <a:rPr lang="en-US" sz="2400" dirty="0">
                    <a:solidFill>
                      <a:prstClr val="black"/>
                    </a:solidFill>
                  </a:rPr>
                  <a:t>is a harmonic conjugate of</a:t>
                </a:r>
                <a:r>
                  <a:rPr lang="en-US" sz="2400" dirty="0" smtClean="0">
                    <a:solidFill>
                      <a:prstClr val="black"/>
                    </a:solidFill>
                  </a:rPr>
                  <a:t> </a:t>
                </a:r>
                <a14:m>
                  <m:oMath xmlns:m="http://schemas.openxmlformats.org/officeDocument/2006/math">
                    <m:r>
                      <a:rPr lang="en-US" sz="2400" i="1" dirty="0">
                        <a:solidFill>
                          <a:prstClr val="black"/>
                        </a:solidFill>
                        <a:latin typeface="Cambria Math" panose="02040503050406030204" pitchFamily="18" charset="0"/>
                      </a:rPr>
                      <m:t>𝑢</m:t>
                    </m:r>
                    <m:r>
                      <a:rPr lang="en-US" sz="2400" i="1" dirty="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𝑥</m:t>
                    </m:r>
                    <m:r>
                      <a:rPr lang="en-US" sz="2400" i="1" dirty="0">
                        <a:solidFill>
                          <a:prstClr val="black"/>
                        </a:solidFill>
                        <a:latin typeface="Cambria Math" panose="02040503050406030204" pitchFamily="18" charset="0"/>
                      </a:rPr>
                      <m:t>, </m:t>
                    </m:r>
                    <m:r>
                      <a:rPr lang="en-US" sz="2400" i="1" dirty="0">
                        <a:solidFill>
                          <a:prstClr val="black"/>
                        </a:solidFill>
                        <a:latin typeface="Cambria Math" panose="02040503050406030204" pitchFamily="18" charset="0"/>
                      </a:rPr>
                      <m:t>𝑦</m:t>
                    </m:r>
                    <m:r>
                      <a:rPr lang="en-US" sz="2400" i="1" dirty="0">
                        <a:solidFill>
                          <a:prstClr val="black"/>
                        </a:solidFill>
                        <a:latin typeface="Cambria Math" panose="02040503050406030204" pitchFamily="18" charset="0"/>
                      </a:rPr>
                      <m:t>)</m:t>
                    </m:r>
                  </m:oMath>
                </a14:m>
                <a:r>
                  <a:rPr lang="en-US" sz="2400" dirty="0" smtClean="0">
                    <a:solidFill>
                      <a:prstClr val="black"/>
                    </a:solidFill>
                  </a:rPr>
                  <a:t> </a:t>
                </a:r>
                <a:r>
                  <a:rPr lang="en-US" sz="2400" dirty="0">
                    <a:solidFill>
                      <a:prstClr val="black"/>
                    </a:solidFill>
                  </a:rPr>
                  <a:t>in some domain </a:t>
                </a:r>
                <a14:m>
                  <m:oMath xmlns:m="http://schemas.openxmlformats.org/officeDocument/2006/math">
                    <m:r>
                      <a:rPr lang="en-US" sz="2400" i="1" dirty="0" smtClean="0">
                        <a:solidFill>
                          <a:prstClr val="black"/>
                        </a:solidFill>
                        <a:latin typeface="Cambria Math"/>
                      </a:rPr>
                      <m:t>𝐷</m:t>
                    </m:r>
                  </m:oMath>
                </a14:m>
                <a:r>
                  <a:rPr lang="en-US" sz="2400" dirty="0">
                    <a:solidFill>
                      <a:prstClr val="black"/>
                    </a:solidFill>
                  </a:rPr>
                  <a:t>, then</a:t>
                </a:r>
                <a:r>
                  <a:rPr lang="en-US" sz="2400" dirty="0" smtClean="0">
                    <a:solidFill>
                      <a:prstClr val="black"/>
                    </a:solidFill>
                  </a:rPr>
                  <a:t> </a:t>
                </a:r>
                <a14:m>
                  <m:oMath xmlns:m="http://schemas.openxmlformats.org/officeDocument/2006/math">
                    <m:r>
                      <a:rPr lang="en-US" sz="2400" i="1" dirty="0">
                        <a:solidFill>
                          <a:prstClr val="black"/>
                        </a:solidFill>
                        <a:latin typeface="Cambria Math" panose="02040503050406030204" pitchFamily="18" charset="0"/>
                      </a:rPr>
                      <m:t>𝑢</m:t>
                    </m:r>
                    <m:r>
                      <a:rPr lang="en-US" sz="2400" i="1" dirty="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𝑥</m:t>
                    </m:r>
                    <m:r>
                      <a:rPr lang="en-US" sz="2400" i="1" dirty="0">
                        <a:solidFill>
                          <a:prstClr val="black"/>
                        </a:solidFill>
                        <a:latin typeface="Cambria Math" panose="02040503050406030204" pitchFamily="18" charset="0"/>
                      </a:rPr>
                      <m:t>, </m:t>
                    </m:r>
                    <m:r>
                      <a:rPr lang="en-US" sz="2400" i="1" dirty="0">
                        <a:solidFill>
                          <a:prstClr val="black"/>
                        </a:solidFill>
                        <a:latin typeface="Cambria Math" panose="02040503050406030204" pitchFamily="18" charset="0"/>
                      </a:rPr>
                      <m:t>𝑦</m:t>
                    </m:r>
                    <m:r>
                      <a:rPr lang="en-US" sz="2400" i="1" dirty="0">
                        <a:solidFill>
                          <a:prstClr val="black"/>
                        </a:solidFill>
                        <a:latin typeface="Cambria Math" panose="02040503050406030204" pitchFamily="18" charset="0"/>
                      </a:rPr>
                      <m:t>)</m:t>
                    </m:r>
                  </m:oMath>
                </a14:m>
                <a:r>
                  <a:rPr lang="en-US" sz="2400" dirty="0" smtClean="0">
                    <a:solidFill>
                      <a:prstClr val="black"/>
                    </a:solidFill>
                  </a:rPr>
                  <a:t> </a:t>
                </a:r>
                <a:r>
                  <a:rPr lang="en-US" sz="2400" dirty="0">
                    <a:solidFill>
                      <a:prstClr val="black"/>
                    </a:solidFill>
                  </a:rPr>
                  <a:t>is, </a:t>
                </a:r>
                <a:r>
                  <a:rPr lang="en-US" sz="2400" dirty="0" smtClean="0">
                    <a:solidFill>
                      <a:prstClr val="black"/>
                    </a:solidFill>
                  </a:rPr>
                  <a:t>in general</a:t>
                </a:r>
                <a:r>
                  <a:rPr lang="en-US" sz="2400" dirty="0">
                    <a:solidFill>
                      <a:prstClr val="black"/>
                    </a:solidFill>
                  </a:rPr>
                  <a:t>, not a harmonic conjugate of</a:t>
                </a:r>
                <a:r>
                  <a:rPr lang="en-US" sz="2400" dirty="0" smtClean="0">
                    <a:solidFill>
                      <a:prstClr val="black"/>
                    </a:solidFill>
                  </a:rPr>
                  <a:t> </a:t>
                </a:r>
                <a14:m>
                  <m:oMath xmlns:m="http://schemas.openxmlformats.org/officeDocument/2006/math">
                    <m:r>
                      <a:rPr lang="en-US" sz="2400" i="1" dirty="0">
                        <a:solidFill>
                          <a:prstClr val="black"/>
                        </a:solidFill>
                        <a:latin typeface="Cambria Math" panose="02040503050406030204" pitchFamily="18" charset="0"/>
                      </a:rPr>
                      <m:t>𝑣</m:t>
                    </m:r>
                    <m:r>
                      <a:rPr lang="en-US" sz="2400" i="1" dirty="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𝑥</m:t>
                    </m:r>
                    <m:r>
                      <a:rPr lang="en-US" sz="2400" i="1" dirty="0">
                        <a:solidFill>
                          <a:prstClr val="black"/>
                        </a:solidFill>
                        <a:latin typeface="Cambria Math" panose="02040503050406030204" pitchFamily="18" charset="0"/>
                      </a:rPr>
                      <m:t>, </m:t>
                    </m:r>
                    <m:r>
                      <a:rPr lang="en-US" sz="2400" i="1" dirty="0">
                        <a:solidFill>
                          <a:prstClr val="black"/>
                        </a:solidFill>
                        <a:latin typeface="Cambria Math" panose="02040503050406030204" pitchFamily="18" charset="0"/>
                      </a:rPr>
                      <m:t>𝑦</m:t>
                    </m:r>
                    <m:r>
                      <a:rPr lang="en-US" sz="2400" i="1" dirty="0">
                        <a:solidFill>
                          <a:prstClr val="black"/>
                        </a:solidFill>
                        <a:latin typeface="Cambria Math" panose="02040503050406030204" pitchFamily="18" charset="0"/>
                      </a:rPr>
                      <m:t>)</m:t>
                    </m:r>
                  </m:oMath>
                </a14:m>
                <a:r>
                  <a:rPr lang="en-US" sz="2400" dirty="0">
                    <a:solidFill>
                      <a:prstClr val="black"/>
                    </a:solidFill>
                  </a:rPr>
                  <a:t>.</a:t>
                </a:r>
                <a:r>
                  <a:rPr lang="en-US" sz="2400" dirty="0" smtClean="0">
                    <a:solidFill>
                      <a:prstClr val="black"/>
                    </a:solidFill>
                  </a:rPr>
                  <a:t> </a:t>
                </a:r>
              </a:p>
              <a:p>
                <a:pPr algn="just"/>
                <a:endParaRPr lang="en-US" sz="1100" b="1" dirty="0" smtClean="0">
                  <a:solidFill>
                    <a:srgbClr val="0070C0"/>
                  </a:solidFill>
                  <a:ea typeface="Cambria Math" panose="02040503050406030204" pitchFamily="18" charset="0"/>
                </a:endParaRPr>
              </a:p>
              <a:p>
                <a:pPr algn="just"/>
                <a:r>
                  <a:rPr lang="en-US" sz="2900" b="1" dirty="0" smtClean="0">
                    <a:solidFill>
                      <a:srgbClr val="0070C0"/>
                    </a:solidFill>
                    <a:ea typeface="Cambria Math" panose="02040503050406030204" pitchFamily="18" charset="0"/>
                  </a:rPr>
                  <a:t>Example</a:t>
                </a:r>
                <a:r>
                  <a:rPr lang="en-US" sz="2900" b="1" dirty="0">
                    <a:solidFill>
                      <a:srgbClr val="0070C0"/>
                    </a:solidFill>
                    <a:ea typeface="Cambria Math" panose="02040503050406030204" pitchFamily="18" charset="0"/>
                  </a:rPr>
                  <a:t>: </a:t>
                </a:r>
                <a:endParaRPr lang="en-US" sz="2900" b="1" dirty="0" smtClean="0">
                  <a:solidFill>
                    <a:srgbClr val="0070C0"/>
                  </a:solidFill>
                  <a:ea typeface="Cambria Math" panose="02040503050406030204" pitchFamily="18" charset="0"/>
                </a:endParaRPr>
              </a:p>
              <a:p>
                <a:pPr algn="just"/>
                <a:endParaRPr lang="en-US" sz="600" b="1" dirty="0">
                  <a:solidFill>
                    <a:srgbClr val="0070C0"/>
                  </a:solidFill>
                  <a:ea typeface="Cambria Math" panose="02040503050406030204" pitchFamily="18" charset="0"/>
                </a:endParaRPr>
              </a:p>
              <a:p>
                <a:pPr algn="just"/>
                <a:r>
                  <a:rPr lang="en-US" sz="2400" dirty="0" smtClean="0">
                    <a:solidFill>
                      <a:prstClr val="black"/>
                    </a:solidFill>
                  </a:rPr>
                  <a:t>The </a:t>
                </a:r>
                <a:r>
                  <a:rPr lang="en-US" sz="2400" dirty="0">
                    <a:solidFill>
                      <a:prstClr val="black"/>
                    </a:solidFill>
                  </a:rPr>
                  <a:t>function </a:t>
                </a:r>
                <a14:m>
                  <m:oMath xmlns:m="http://schemas.openxmlformats.org/officeDocument/2006/math">
                    <m:r>
                      <a:rPr lang="en-US" sz="2400" i="1" dirty="0">
                        <a:solidFill>
                          <a:prstClr val="black"/>
                        </a:solidFill>
                        <a:latin typeface="Cambria Math" panose="02040503050406030204" pitchFamily="18" charset="0"/>
                      </a:rPr>
                      <m:t>𝑓</m:t>
                    </m:r>
                    <m:d>
                      <m:dPr>
                        <m:ctrlPr>
                          <a:rPr lang="en-US" sz="2400" i="1" dirty="0">
                            <a:solidFill>
                              <a:prstClr val="black"/>
                            </a:solidFill>
                            <a:latin typeface="Cambria Math"/>
                          </a:rPr>
                        </m:ctrlPr>
                      </m:dPr>
                      <m:e>
                        <m:r>
                          <a:rPr lang="en-US" sz="2400" i="1" dirty="0">
                            <a:solidFill>
                              <a:prstClr val="black"/>
                            </a:solidFill>
                            <a:latin typeface="Cambria Math" panose="02040503050406030204" pitchFamily="18" charset="0"/>
                          </a:rPr>
                          <m:t>𝑧</m:t>
                        </m:r>
                      </m:e>
                    </m:d>
                    <m:r>
                      <a:rPr lang="en-US" sz="2400" i="1" dirty="0">
                        <a:solidFill>
                          <a:prstClr val="black"/>
                        </a:solidFill>
                        <a:latin typeface="Cambria Math" panose="02040503050406030204" pitchFamily="18" charset="0"/>
                      </a:rPr>
                      <m:t>=</m:t>
                    </m:r>
                    <m:sSup>
                      <m:sSupPr>
                        <m:ctrlPr>
                          <a:rPr lang="en-US" sz="2400" i="1" dirty="0">
                            <a:solidFill>
                              <a:prstClr val="black"/>
                            </a:solidFill>
                            <a:latin typeface="Cambria Math"/>
                          </a:rPr>
                        </m:ctrlPr>
                      </m:sSupPr>
                      <m:e>
                        <m:r>
                          <a:rPr lang="en-US" sz="2400" i="1" dirty="0">
                            <a:solidFill>
                              <a:prstClr val="black"/>
                            </a:solidFill>
                            <a:latin typeface="Cambria Math" panose="02040503050406030204" pitchFamily="18" charset="0"/>
                          </a:rPr>
                          <m:t>𝑧</m:t>
                        </m:r>
                      </m:e>
                      <m:sup>
                        <m:r>
                          <a:rPr lang="en-US" sz="2400" i="1" dirty="0">
                            <a:solidFill>
                              <a:prstClr val="black"/>
                            </a:solidFill>
                            <a:latin typeface="Cambria Math" panose="02040503050406030204" pitchFamily="18" charset="0"/>
                          </a:rPr>
                          <m:t>2</m:t>
                        </m:r>
                      </m:sup>
                    </m:sSup>
                    <m:r>
                      <a:rPr lang="en-US" sz="2400" i="1" dirty="0">
                        <a:solidFill>
                          <a:prstClr val="black"/>
                        </a:solidFill>
                        <a:latin typeface="Cambria Math" panose="02040503050406030204" pitchFamily="18" charset="0"/>
                      </a:rPr>
                      <m:t>=(</m:t>
                    </m:r>
                    <m:sSup>
                      <m:sSupPr>
                        <m:ctrlPr>
                          <a:rPr lang="en-US" sz="2400" i="1" dirty="0">
                            <a:solidFill>
                              <a:prstClr val="black"/>
                            </a:solidFill>
                            <a:latin typeface="Cambria Math"/>
                          </a:rPr>
                        </m:ctrlPr>
                      </m:sSupPr>
                      <m:e>
                        <m:r>
                          <a:rPr lang="en-US" sz="2400" i="1" dirty="0">
                            <a:solidFill>
                              <a:prstClr val="black"/>
                            </a:solidFill>
                            <a:latin typeface="Cambria Math" panose="02040503050406030204" pitchFamily="18" charset="0"/>
                          </a:rPr>
                          <m:t>𝑥</m:t>
                        </m:r>
                      </m:e>
                      <m:sup>
                        <m:r>
                          <a:rPr lang="en-US" sz="2400" i="1" dirty="0">
                            <a:solidFill>
                              <a:prstClr val="black"/>
                            </a:solidFill>
                            <a:latin typeface="Cambria Math" panose="02040503050406030204" pitchFamily="18" charset="0"/>
                          </a:rPr>
                          <m:t>2</m:t>
                        </m:r>
                      </m:sup>
                    </m:sSup>
                    <m:r>
                      <a:rPr lang="en-US" sz="2400" i="1" dirty="0">
                        <a:solidFill>
                          <a:prstClr val="black"/>
                        </a:solidFill>
                        <a:latin typeface="Cambria Math" panose="02040503050406030204" pitchFamily="18" charset="0"/>
                      </a:rPr>
                      <m:t>−</m:t>
                    </m:r>
                    <m:sSup>
                      <m:sSupPr>
                        <m:ctrlPr>
                          <a:rPr lang="en-US" sz="2400" i="1" dirty="0">
                            <a:solidFill>
                              <a:prstClr val="black"/>
                            </a:solidFill>
                            <a:latin typeface="Cambria Math"/>
                          </a:rPr>
                        </m:ctrlPr>
                      </m:sSupPr>
                      <m:e>
                        <m:r>
                          <a:rPr lang="en-US" sz="2400" i="1" dirty="0">
                            <a:solidFill>
                              <a:prstClr val="black"/>
                            </a:solidFill>
                            <a:latin typeface="Cambria Math" panose="02040503050406030204" pitchFamily="18" charset="0"/>
                          </a:rPr>
                          <m:t>𝑦</m:t>
                        </m:r>
                      </m:e>
                      <m:sup>
                        <m:r>
                          <a:rPr lang="en-US" sz="2400" i="1" dirty="0">
                            <a:solidFill>
                              <a:prstClr val="black"/>
                            </a:solidFill>
                            <a:latin typeface="Cambria Math" panose="02040503050406030204" pitchFamily="18" charset="0"/>
                          </a:rPr>
                          <m:t>2</m:t>
                        </m:r>
                      </m:sup>
                    </m:sSup>
                    <m:r>
                      <a:rPr lang="en-US" sz="2400" i="1" dirty="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𝑖</m:t>
                    </m:r>
                    <m:r>
                      <a:rPr lang="en-US" sz="2400" i="1" dirty="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2</m:t>
                    </m:r>
                    <m:r>
                      <a:rPr lang="en-US" sz="2400" i="1" dirty="0">
                        <a:solidFill>
                          <a:prstClr val="black"/>
                        </a:solidFill>
                        <a:latin typeface="Cambria Math" panose="02040503050406030204" pitchFamily="18" charset="0"/>
                      </a:rPr>
                      <m:t>𝑥𝑦</m:t>
                    </m:r>
                    <m:r>
                      <a:rPr lang="en-US" sz="2400" i="1" dirty="0">
                        <a:solidFill>
                          <a:prstClr val="black"/>
                        </a:solidFill>
                        <a:latin typeface="Cambria Math" panose="02040503050406030204" pitchFamily="18" charset="0"/>
                      </a:rPr>
                      <m:t>) </m:t>
                    </m:r>
                  </m:oMath>
                </a14:m>
                <a:r>
                  <a:rPr lang="en-US" sz="2400" dirty="0">
                    <a:solidFill>
                      <a:prstClr val="black"/>
                    </a:solidFill>
                  </a:rPr>
                  <a:t>is analytic </a:t>
                </a:r>
                <a:r>
                  <a:rPr lang="en-US" sz="2400" dirty="0" smtClean="0">
                    <a:solidFill>
                      <a:prstClr val="black"/>
                    </a:solidFill>
                  </a:rPr>
                  <a:t>everywhere. </a:t>
                </a:r>
                <a:r>
                  <a:rPr lang="en-US" sz="2400" dirty="0">
                    <a:solidFill>
                      <a:prstClr val="black"/>
                    </a:solidFill>
                  </a:rPr>
                  <a:t>The functions </a:t>
                </a:r>
                <a14:m>
                  <m:oMath xmlns:m="http://schemas.openxmlformats.org/officeDocument/2006/math">
                    <m:r>
                      <a:rPr lang="en-US" sz="2400" i="1" dirty="0">
                        <a:solidFill>
                          <a:prstClr val="black"/>
                        </a:solidFill>
                        <a:latin typeface="Cambria Math" panose="02040503050406030204" pitchFamily="18" charset="0"/>
                      </a:rPr>
                      <m:t>𝑢</m:t>
                    </m:r>
                    <m:r>
                      <a:rPr lang="en-US" sz="2400" i="1" dirty="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𝑥</m:t>
                    </m:r>
                    <m:r>
                      <a:rPr lang="en-US" sz="2400" i="1" dirty="0">
                        <a:solidFill>
                          <a:prstClr val="black"/>
                        </a:solidFill>
                        <a:latin typeface="Cambria Math" panose="02040503050406030204" pitchFamily="18" charset="0"/>
                      </a:rPr>
                      <m:t>, </m:t>
                    </m:r>
                    <m:r>
                      <a:rPr lang="en-US" sz="2400" i="1" dirty="0">
                        <a:solidFill>
                          <a:prstClr val="black"/>
                        </a:solidFill>
                        <a:latin typeface="Cambria Math" panose="02040503050406030204" pitchFamily="18" charset="0"/>
                      </a:rPr>
                      <m:t>𝑦</m:t>
                    </m:r>
                    <m:r>
                      <a:rPr lang="en-US" sz="2400" i="1" dirty="0">
                        <a:solidFill>
                          <a:prstClr val="black"/>
                        </a:solidFill>
                        <a:latin typeface="Cambria Math" panose="02040503050406030204" pitchFamily="18" charset="0"/>
                      </a:rPr>
                      <m:t>)=</m:t>
                    </m:r>
                    <m:sSup>
                      <m:sSupPr>
                        <m:ctrlPr>
                          <a:rPr lang="en-US" sz="2400" i="1" dirty="0">
                            <a:solidFill>
                              <a:prstClr val="black"/>
                            </a:solidFill>
                            <a:latin typeface="Cambria Math"/>
                          </a:rPr>
                        </m:ctrlPr>
                      </m:sSupPr>
                      <m:e>
                        <m:r>
                          <a:rPr lang="en-US" sz="2400" i="1" dirty="0">
                            <a:solidFill>
                              <a:prstClr val="black"/>
                            </a:solidFill>
                            <a:latin typeface="Cambria Math" panose="02040503050406030204" pitchFamily="18" charset="0"/>
                          </a:rPr>
                          <m:t>𝑥</m:t>
                        </m:r>
                      </m:e>
                      <m:sup>
                        <m:r>
                          <a:rPr lang="en-US" sz="2400" i="1" dirty="0">
                            <a:solidFill>
                              <a:prstClr val="black"/>
                            </a:solidFill>
                            <a:latin typeface="Cambria Math" panose="02040503050406030204" pitchFamily="18" charset="0"/>
                          </a:rPr>
                          <m:t>2</m:t>
                        </m:r>
                      </m:sup>
                    </m:sSup>
                    <m:r>
                      <a:rPr lang="en-US" sz="2400" i="1" dirty="0">
                        <a:solidFill>
                          <a:prstClr val="black"/>
                        </a:solidFill>
                        <a:latin typeface="Cambria Math" panose="02040503050406030204" pitchFamily="18" charset="0"/>
                      </a:rPr>
                      <m:t>−</m:t>
                    </m:r>
                    <m:sSup>
                      <m:sSupPr>
                        <m:ctrlPr>
                          <a:rPr lang="en-US" sz="2400" i="1" dirty="0">
                            <a:solidFill>
                              <a:prstClr val="black"/>
                            </a:solidFill>
                            <a:latin typeface="Cambria Math"/>
                          </a:rPr>
                        </m:ctrlPr>
                      </m:sSupPr>
                      <m:e>
                        <m:r>
                          <a:rPr lang="en-US" sz="2400" i="1" dirty="0">
                            <a:solidFill>
                              <a:prstClr val="black"/>
                            </a:solidFill>
                            <a:latin typeface="Cambria Math" panose="02040503050406030204" pitchFamily="18" charset="0"/>
                          </a:rPr>
                          <m:t>𝑦</m:t>
                        </m:r>
                      </m:e>
                      <m:sup>
                        <m:r>
                          <a:rPr lang="en-US" sz="2400" i="1" dirty="0">
                            <a:solidFill>
                              <a:prstClr val="black"/>
                            </a:solidFill>
                            <a:latin typeface="Cambria Math" panose="02040503050406030204" pitchFamily="18" charset="0"/>
                          </a:rPr>
                          <m:t>2</m:t>
                        </m:r>
                      </m:sup>
                    </m:sSup>
                  </m:oMath>
                </a14:m>
                <a:r>
                  <a:rPr lang="en-US" sz="2400" dirty="0">
                    <a:solidFill>
                      <a:prstClr val="black"/>
                    </a:solidFill>
                  </a:rPr>
                  <a:t>and </a:t>
                </a:r>
                <a14:m>
                  <m:oMath xmlns:m="http://schemas.openxmlformats.org/officeDocument/2006/math">
                    <m:r>
                      <a:rPr lang="en-US" sz="2400" i="1" dirty="0">
                        <a:solidFill>
                          <a:prstClr val="black"/>
                        </a:solidFill>
                        <a:latin typeface="Cambria Math" panose="02040503050406030204" pitchFamily="18" charset="0"/>
                      </a:rPr>
                      <m:t>𝑣</m:t>
                    </m:r>
                    <m:r>
                      <a:rPr lang="en-US" sz="2400" i="1" dirty="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𝑥</m:t>
                    </m:r>
                    <m:r>
                      <a:rPr lang="en-US" sz="2400" i="1" dirty="0">
                        <a:solidFill>
                          <a:prstClr val="black"/>
                        </a:solidFill>
                        <a:latin typeface="Cambria Math" panose="02040503050406030204" pitchFamily="18" charset="0"/>
                      </a:rPr>
                      <m:t>, </m:t>
                    </m:r>
                    <m:r>
                      <a:rPr lang="en-US" sz="2400" i="1" dirty="0">
                        <a:solidFill>
                          <a:prstClr val="black"/>
                        </a:solidFill>
                        <a:latin typeface="Cambria Math" panose="02040503050406030204" pitchFamily="18" charset="0"/>
                      </a:rPr>
                      <m:t>𝑦</m:t>
                    </m:r>
                    <m:r>
                      <a:rPr lang="en-US" sz="2400" i="1" dirty="0">
                        <a:solidFill>
                          <a:prstClr val="black"/>
                        </a:solidFill>
                        <a:latin typeface="Cambria Math" panose="02040503050406030204" pitchFamily="18" charset="0"/>
                      </a:rPr>
                      <m:t>) = </m:t>
                    </m:r>
                    <m:r>
                      <a:rPr lang="en-US" sz="2400" i="1" dirty="0">
                        <a:solidFill>
                          <a:prstClr val="black"/>
                        </a:solidFill>
                        <a:latin typeface="Cambria Math" panose="02040503050406030204" pitchFamily="18" charset="0"/>
                      </a:rPr>
                      <m:t>2</m:t>
                    </m:r>
                    <m:r>
                      <a:rPr lang="en-US" sz="2400" i="1" dirty="0">
                        <a:solidFill>
                          <a:prstClr val="black"/>
                        </a:solidFill>
                        <a:latin typeface="Cambria Math" panose="02040503050406030204" pitchFamily="18" charset="0"/>
                      </a:rPr>
                      <m:t>𝑥𝑦</m:t>
                    </m:r>
                  </m:oMath>
                </a14:m>
                <a:r>
                  <a:rPr lang="en-US" sz="2400" i="1" dirty="0">
                    <a:solidFill>
                      <a:prstClr val="black"/>
                    </a:solidFill>
                  </a:rPr>
                  <a:t> </a:t>
                </a:r>
                <a:r>
                  <a:rPr lang="en-US" sz="2400" dirty="0">
                    <a:solidFill>
                      <a:prstClr val="black"/>
                    </a:solidFill>
                  </a:rPr>
                  <a:t>are </a:t>
                </a:r>
                <a:r>
                  <a:rPr lang="en-US" sz="2400" dirty="0" smtClean="0">
                    <a:solidFill>
                      <a:prstClr val="black"/>
                    </a:solidFill>
                  </a:rPr>
                  <a:t>harmonic </a:t>
                </a:r>
                <a:r>
                  <a:rPr lang="en-US" sz="2400" dirty="0">
                    <a:solidFill>
                      <a:prstClr val="black"/>
                    </a:solidFill>
                  </a:rPr>
                  <a:t>in any domain </a:t>
                </a:r>
                <a14:m>
                  <m:oMath xmlns:m="http://schemas.openxmlformats.org/officeDocument/2006/math">
                    <m:r>
                      <a:rPr lang="en-US" sz="2400" i="1" dirty="0">
                        <a:solidFill>
                          <a:prstClr val="black"/>
                        </a:solidFill>
                        <a:latin typeface="Cambria Math" panose="02040503050406030204" pitchFamily="18" charset="0"/>
                      </a:rPr>
                      <m:t>𝐷</m:t>
                    </m:r>
                  </m:oMath>
                </a14:m>
                <a:r>
                  <a:rPr lang="en-US" sz="2400" i="1" dirty="0">
                    <a:solidFill>
                      <a:prstClr val="black"/>
                    </a:solidFill>
                  </a:rPr>
                  <a:t> </a:t>
                </a:r>
                <a:r>
                  <a:rPr lang="en-US" sz="2400" dirty="0">
                    <a:solidFill>
                      <a:prstClr val="black"/>
                    </a:solidFill>
                  </a:rPr>
                  <a:t>of the complex plane</a:t>
                </a:r>
                <a:r>
                  <a:rPr lang="en-US" sz="2400" dirty="0" smtClean="0">
                    <a:solidFill>
                      <a:prstClr val="black"/>
                    </a:solidFill>
                  </a:rPr>
                  <a:t>. In this case </a:t>
                </a:r>
                <a14:m>
                  <m:oMath xmlns:m="http://schemas.openxmlformats.org/officeDocument/2006/math">
                    <m:r>
                      <a:rPr lang="en-US" sz="2400" i="1" dirty="0">
                        <a:solidFill>
                          <a:prstClr val="black"/>
                        </a:solidFill>
                        <a:latin typeface="Cambria Math" panose="02040503050406030204" pitchFamily="18" charset="0"/>
                      </a:rPr>
                      <m:t>𝑣</m:t>
                    </m:r>
                    <m:r>
                      <a:rPr lang="en-US" sz="2400" i="1" dirty="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𝑥</m:t>
                    </m:r>
                    <m:r>
                      <a:rPr lang="en-US" sz="2400" i="1" dirty="0">
                        <a:solidFill>
                          <a:prstClr val="black"/>
                        </a:solidFill>
                        <a:latin typeface="Cambria Math" panose="02040503050406030204" pitchFamily="18" charset="0"/>
                      </a:rPr>
                      <m:t>, </m:t>
                    </m:r>
                    <m:r>
                      <a:rPr lang="en-US" sz="2400" i="1" dirty="0">
                        <a:solidFill>
                          <a:prstClr val="black"/>
                        </a:solidFill>
                        <a:latin typeface="Cambria Math" panose="02040503050406030204" pitchFamily="18" charset="0"/>
                      </a:rPr>
                      <m:t>𝑦</m:t>
                    </m:r>
                    <m:r>
                      <a:rPr lang="en-US" sz="2400" i="1" dirty="0">
                        <a:solidFill>
                          <a:prstClr val="black"/>
                        </a:solidFill>
                        <a:latin typeface="Cambria Math" panose="02040503050406030204" pitchFamily="18" charset="0"/>
                      </a:rPr>
                      <m:t>)</m:t>
                    </m:r>
                  </m:oMath>
                </a14:m>
                <a:r>
                  <a:rPr lang="en-US" sz="2400" dirty="0">
                    <a:solidFill>
                      <a:prstClr val="black"/>
                    </a:solidFill>
                  </a:rPr>
                  <a:t> is a harmonic conjugate of </a:t>
                </a:r>
                <a14:m>
                  <m:oMath xmlns:m="http://schemas.openxmlformats.org/officeDocument/2006/math">
                    <m:r>
                      <a:rPr lang="en-US" sz="2400" i="1" dirty="0">
                        <a:solidFill>
                          <a:prstClr val="black"/>
                        </a:solidFill>
                        <a:latin typeface="Cambria Math" panose="02040503050406030204" pitchFamily="18" charset="0"/>
                      </a:rPr>
                      <m:t>𝑢</m:t>
                    </m:r>
                    <m:r>
                      <a:rPr lang="en-US" sz="2400" i="1" dirty="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𝑥</m:t>
                    </m:r>
                    <m:r>
                      <a:rPr lang="en-US" sz="2400" i="1" dirty="0">
                        <a:solidFill>
                          <a:prstClr val="black"/>
                        </a:solidFill>
                        <a:latin typeface="Cambria Math" panose="02040503050406030204" pitchFamily="18" charset="0"/>
                      </a:rPr>
                      <m:t>, </m:t>
                    </m:r>
                    <m:r>
                      <a:rPr lang="en-US" sz="2400" i="1" dirty="0">
                        <a:solidFill>
                          <a:prstClr val="black"/>
                        </a:solidFill>
                        <a:latin typeface="Cambria Math" panose="02040503050406030204" pitchFamily="18" charset="0"/>
                      </a:rPr>
                      <m:t>𝑦</m:t>
                    </m:r>
                    <m:r>
                      <a:rPr lang="en-US" sz="2400" i="1" dirty="0">
                        <a:solidFill>
                          <a:prstClr val="black"/>
                        </a:solidFill>
                        <a:latin typeface="Cambria Math" panose="02040503050406030204" pitchFamily="18" charset="0"/>
                      </a:rPr>
                      <m:t>)</m:t>
                    </m:r>
                  </m:oMath>
                </a14:m>
                <a:r>
                  <a:rPr lang="en-US" sz="2400" dirty="0">
                    <a:solidFill>
                      <a:prstClr val="black"/>
                    </a:solidFill>
                  </a:rPr>
                  <a:t> throughout the plane </a:t>
                </a:r>
                <a:r>
                  <a:rPr lang="en-US" sz="2400" dirty="0" smtClean="0">
                    <a:solidFill>
                      <a:prstClr val="black"/>
                    </a:solidFill>
                  </a:rPr>
                  <a:t>but </a:t>
                </a:r>
                <a14:m>
                  <m:oMath xmlns:m="http://schemas.openxmlformats.org/officeDocument/2006/math">
                    <m:r>
                      <a:rPr lang="en-US" sz="2400" i="1" dirty="0">
                        <a:solidFill>
                          <a:prstClr val="black"/>
                        </a:solidFill>
                        <a:latin typeface="Cambria Math" panose="02040503050406030204" pitchFamily="18" charset="0"/>
                      </a:rPr>
                      <m:t>𝑢</m:t>
                    </m:r>
                    <m:r>
                      <a:rPr lang="en-US" sz="2400" i="1" dirty="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𝑥</m:t>
                    </m:r>
                    <m:r>
                      <a:rPr lang="en-US" sz="2400" i="1" dirty="0">
                        <a:solidFill>
                          <a:prstClr val="black"/>
                        </a:solidFill>
                        <a:latin typeface="Cambria Math" panose="02040503050406030204" pitchFamily="18" charset="0"/>
                      </a:rPr>
                      <m:t>, </m:t>
                    </m:r>
                    <m:r>
                      <a:rPr lang="en-US" sz="2400" i="1" dirty="0">
                        <a:solidFill>
                          <a:prstClr val="black"/>
                        </a:solidFill>
                        <a:latin typeface="Cambria Math" panose="02040503050406030204" pitchFamily="18" charset="0"/>
                      </a:rPr>
                      <m:t>𝑦</m:t>
                    </m:r>
                    <m:r>
                      <a:rPr lang="en-US" sz="2400" i="1" dirty="0">
                        <a:solidFill>
                          <a:prstClr val="black"/>
                        </a:solidFill>
                        <a:latin typeface="Cambria Math" panose="02040503050406030204" pitchFamily="18" charset="0"/>
                      </a:rPr>
                      <m:t>)</m:t>
                    </m:r>
                  </m:oMath>
                </a14:m>
                <a:r>
                  <a:rPr lang="en-US" sz="2400" dirty="0">
                    <a:solidFill>
                      <a:prstClr val="black"/>
                    </a:solidFill>
                  </a:rPr>
                  <a:t> </a:t>
                </a:r>
                <a:r>
                  <a:rPr lang="en-US" sz="2400" dirty="0" smtClean="0">
                    <a:solidFill>
                      <a:prstClr val="black"/>
                    </a:solidFill>
                  </a:rPr>
                  <a:t>cannot be a harmonic </a:t>
                </a:r>
                <a:r>
                  <a:rPr lang="en-US" sz="2400" dirty="0">
                    <a:solidFill>
                      <a:prstClr val="black"/>
                    </a:solidFill>
                  </a:rPr>
                  <a:t>conjugate of </a:t>
                </a:r>
                <a14:m>
                  <m:oMath xmlns:m="http://schemas.openxmlformats.org/officeDocument/2006/math">
                    <m:r>
                      <a:rPr lang="en-US" sz="2400" i="1" dirty="0">
                        <a:solidFill>
                          <a:prstClr val="black"/>
                        </a:solidFill>
                        <a:latin typeface="Cambria Math" panose="02040503050406030204" pitchFamily="18" charset="0"/>
                      </a:rPr>
                      <m:t>𝑣</m:t>
                    </m:r>
                    <m:d>
                      <m:dPr>
                        <m:ctrlPr>
                          <a:rPr lang="en-US" sz="2400" i="1" dirty="0">
                            <a:solidFill>
                              <a:prstClr val="black"/>
                            </a:solidFill>
                            <a:latin typeface="Cambria Math"/>
                          </a:rPr>
                        </m:ctrlPr>
                      </m:dPr>
                      <m:e>
                        <m:r>
                          <a:rPr lang="en-US" sz="2400" i="1" dirty="0">
                            <a:solidFill>
                              <a:prstClr val="black"/>
                            </a:solidFill>
                            <a:latin typeface="Cambria Math" panose="02040503050406030204" pitchFamily="18" charset="0"/>
                          </a:rPr>
                          <m:t>𝑥</m:t>
                        </m:r>
                        <m:r>
                          <a:rPr lang="en-US" sz="2400" i="1" dirty="0">
                            <a:solidFill>
                              <a:prstClr val="black"/>
                            </a:solidFill>
                            <a:latin typeface="Cambria Math" panose="02040503050406030204" pitchFamily="18" charset="0"/>
                          </a:rPr>
                          <m:t>, </m:t>
                        </m:r>
                        <m:r>
                          <a:rPr lang="en-US" sz="2400" i="1" dirty="0">
                            <a:solidFill>
                              <a:prstClr val="black"/>
                            </a:solidFill>
                            <a:latin typeface="Cambria Math" panose="02040503050406030204" pitchFamily="18" charset="0"/>
                          </a:rPr>
                          <m:t>𝑦</m:t>
                        </m:r>
                      </m:e>
                    </m:d>
                  </m:oMath>
                </a14:m>
                <a:r>
                  <a:rPr lang="en-US" sz="2400" dirty="0">
                    <a:solidFill>
                      <a:prstClr val="black"/>
                    </a:solidFill>
                  </a:rPr>
                  <a:t> since the </a:t>
                </a:r>
                <a:r>
                  <a:rPr lang="en-US" sz="2400" dirty="0" smtClean="0">
                    <a:solidFill>
                      <a:prstClr val="black"/>
                    </a:solidFill>
                  </a:rPr>
                  <a:t>function:</a:t>
                </a:r>
              </a:p>
              <a:p>
                <a:pPr algn="ctr"/>
                <a:endParaRPr lang="en-US" sz="1100" dirty="0" smtClean="0">
                  <a:solidFill>
                    <a:prstClr val="black"/>
                  </a:solidFill>
                </a:endParaRPr>
              </a:p>
              <a:p>
                <a:pPr algn="ctr"/>
                <a:r>
                  <a:rPr lang="en-US" sz="2400" dirty="0" smtClean="0">
                    <a:solidFill>
                      <a:prstClr val="black"/>
                    </a:solidFill>
                  </a:rPr>
                  <a:t> </a:t>
                </a:r>
                <a14:m>
                  <m:oMath xmlns:m="http://schemas.openxmlformats.org/officeDocument/2006/math">
                    <m:r>
                      <a:rPr lang="en-US" sz="2400" i="1" dirty="0" smtClean="0">
                        <a:solidFill>
                          <a:prstClr val="black"/>
                        </a:solidFill>
                        <a:latin typeface="Cambria Math"/>
                      </a:rPr>
                      <m:t>𝑓</m:t>
                    </m:r>
                    <m:d>
                      <m:dPr>
                        <m:ctrlPr>
                          <a:rPr lang="en-US" sz="2400" i="1" dirty="0" smtClean="0">
                            <a:solidFill>
                              <a:prstClr val="black"/>
                            </a:solidFill>
                            <a:latin typeface="Cambria Math"/>
                          </a:rPr>
                        </m:ctrlPr>
                      </m:dPr>
                      <m:e>
                        <m:r>
                          <a:rPr lang="en-US" sz="2400" i="1" dirty="0" smtClean="0">
                            <a:solidFill>
                              <a:prstClr val="black"/>
                            </a:solidFill>
                            <a:latin typeface="Cambria Math"/>
                          </a:rPr>
                          <m:t>𝑧</m:t>
                        </m:r>
                      </m:e>
                    </m:d>
                    <m:r>
                      <a:rPr lang="en-US" sz="2400" i="1" dirty="0" smtClean="0">
                        <a:solidFill>
                          <a:prstClr val="black"/>
                        </a:solidFill>
                        <a:latin typeface="Cambria Math"/>
                      </a:rPr>
                      <m:t>=</m:t>
                    </m:r>
                    <m:r>
                      <a:rPr lang="en-US" sz="2400" i="1" dirty="0" smtClean="0">
                        <a:solidFill>
                          <a:prstClr val="black"/>
                        </a:solidFill>
                        <a:latin typeface="Cambria Math"/>
                      </a:rPr>
                      <m:t>2</m:t>
                    </m:r>
                    <m:r>
                      <a:rPr lang="en-US" sz="2400" i="1" dirty="0" smtClean="0">
                        <a:solidFill>
                          <a:prstClr val="black"/>
                        </a:solidFill>
                        <a:latin typeface="Cambria Math"/>
                      </a:rPr>
                      <m:t>𝑥𝑦</m:t>
                    </m:r>
                    <m:r>
                      <a:rPr lang="en-US" sz="2400" i="1" dirty="0" smtClean="0">
                        <a:solidFill>
                          <a:prstClr val="black"/>
                        </a:solidFill>
                        <a:latin typeface="Cambria Math"/>
                      </a:rPr>
                      <m:t> + </m:t>
                    </m:r>
                    <m:r>
                      <a:rPr lang="en-US" sz="2400" i="1" dirty="0" smtClean="0">
                        <a:solidFill>
                          <a:prstClr val="black"/>
                        </a:solidFill>
                        <a:latin typeface="Cambria Math"/>
                      </a:rPr>
                      <m:t>𝑖</m:t>
                    </m:r>
                    <m:r>
                      <a:rPr lang="en-US" sz="2400" i="1" dirty="0" smtClean="0">
                        <a:solidFill>
                          <a:prstClr val="black"/>
                        </a:solidFill>
                        <a:latin typeface="Cambria Math"/>
                      </a:rPr>
                      <m:t>(</m:t>
                    </m:r>
                    <m:sSup>
                      <m:sSupPr>
                        <m:ctrlPr>
                          <a:rPr lang="en-US" sz="2400" i="1" dirty="0">
                            <a:solidFill>
                              <a:prstClr val="black"/>
                            </a:solidFill>
                            <a:latin typeface="Cambria Math"/>
                          </a:rPr>
                        </m:ctrlPr>
                      </m:sSupPr>
                      <m:e>
                        <m:r>
                          <a:rPr lang="en-US" sz="2400" i="1" dirty="0">
                            <a:solidFill>
                              <a:prstClr val="black"/>
                            </a:solidFill>
                            <a:latin typeface="Cambria Math" panose="02040503050406030204" pitchFamily="18" charset="0"/>
                          </a:rPr>
                          <m:t>𝑥</m:t>
                        </m:r>
                      </m:e>
                      <m:sup>
                        <m:r>
                          <a:rPr lang="en-US" sz="2400" i="1" dirty="0">
                            <a:solidFill>
                              <a:prstClr val="black"/>
                            </a:solidFill>
                            <a:latin typeface="Cambria Math" panose="02040503050406030204" pitchFamily="18" charset="0"/>
                          </a:rPr>
                          <m:t>2</m:t>
                        </m:r>
                      </m:sup>
                    </m:sSup>
                    <m:r>
                      <a:rPr lang="en-US" sz="2400" i="1" dirty="0">
                        <a:solidFill>
                          <a:prstClr val="black"/>
                        </a:solidFill>
                        <a:latin typeface="Cambria Math" panose="02040503050406030204" pitchFamily="18" charset="0"/>
                      </a:rPr>
                      <m:t>−</m:t>
                    </m:r>
                    <m:sSup>
                      <m:sSupPr>
                        <m:ctrlPr>
                          <a:rPr lang="en-US" sz="2400" i="1" dirty="0">
                            <a:solidFill>
                              <a:prstClr val="black"/>
                            </a:solidFill>
                            <a:latin typeface="Cambria Math"/>
                          </a:rPr>
                        </m:ctrlPr>
                      </m:sSupPr>
                      <m:e>
                        <m:r>
                          <a:rPr lang="en-US" sz="2400" i="1" dirty="0">
                            <a:solidFill>
                              <a:prstClr val="black"/>
                            </a:solidFill>
                            <a:latin typeface="Cambria Math" panose="02040503050406030204" pitchFamily="18" charset="0"/>
                          </a:rPr>
                          <m:t>𝑦</m:t>
                        </m:r>
                      </m:e>
                      <m:sup>
                        <m:r>
                          <a:rPr lang="en-US" sz="2400" i="1" dirty="0">
                            <a:solidFill>
                              <a:prstClr val="black"/>
                            </a:solidFill>
                            <a:latin typeface="Cambria Math" panose="02040503050406030204" pitchFamily="18" charset="0"/>
                          </a:rPr>
                          <m:t>2</m:t>
                        </m:r>
                      </m:sup>
                    </m:sSup>
                    <m:r>
                      <a:rPr lang="en-US" sz="2400" i="1" dirty="0" smtClean="0">
                        <a:solidFill>
                          <a:prstClr val="black"/>
                        </a:solidFill>
                        <a:latin typeface="Cambria Math"/>
                      </a:rPr>
                      <m:t>)</m:t>
                    </m:r>
                  </m:oMath>
                </a14:m>
                <a:r>
                  <a:rPr lang="en-US" sz="2400" i="1" dirty="0">
                    <a:solidFill>
                      <a:prstClr val="black"/>
                    </a:solidFill>
                  </a:rPr>
                  <a:t> </a:t>
                </a:r>
                <a:endParaRPr lang="en-US" sz="2400" i="1" dirty="0" smtClean="0">
                  <a:solidFill>
                    <a:prstClr val="black"/>
                  </a:solidFill>
                </a:endParaRPr>
              </a:p>
              <a:p>
                <a:pPr algn="just"/>
                <a:endParaRPr lang="en-US" sz="1400" dirty="0" smtClean="0">
                  <a:solidFill>
                    <a:prstClr val="black"/>
                  </a:solidFill>
                </a:endParaRPr>
              </a:p>
              <a:p>
                <a:pPr algn="just"/>
                <a:r>
                  <a:rPr lang="en-US" sz="2400" dirty="0" smtClean="0">
                    <a:solidFill>
                      <a:prstClr val="black"/>
                    </a:solidFill>
                  </a:rPr>
                  <a:t>is </a:t>
                </a:r>
                <a:r>
                  <a:rPr lang="en-US" sz="2400" dirty="0">
                    <a:solidFill>
                      <a:prstClr val="black"/>
                    </a:solidFill>
                  </a:rPr>
                  <a:t>not analytic anywhere</a:t>
                </a:r>
                <a:r>
                  <a:rPr lang="en-US" sz="2400" dirty="0" smtClean="0">
                    <a:solidFill>
                      <a:prstClr val="black"/>
                    </a:solidFill>
                  </a:rPr>
                  <a:t>. </a:t>
                </a:r>
                <a:r>
                  <a:rPr lang="en-US" sz="2400" dirty="0" smtClean="0">
                    <a:solidFill>
                      <a:srgbClr val="FF0000"/>
                    </a:solidFill>
                  </a:rPr>
                  <a:t>(Verify!!!!)</a:t>
                </a:r>
                <a:endParaRPr lang="en-US" sz="2400" dirty="0">
                  <a:solidFill>
                    <a:srgbClr val="FF0000"/>
                  </a:solidFill>
                </a:endParaRPr>
              </a:p>
            </p:txBody>
          </p:sp>
        </mc:Choice>
        <mc:Fallback xmlns="">
          <p:sp>
            <p:nvSpPr>
              <p:cNvPr id="4" name="Rectangle 3">
                <a:extLst>
                  <a:ext uri="{FF2B5EF4-FFF2-40B4-BE49-F238E27FC236}">
                    <a16:creationId xmlns="" xmlns:a16="http://schemas.microsoft.com/office/drawing/2014/main" xmlns:a14="http://schemas.microsoft.com/office/drawing/2010/main" id="{DF127845-DC3B-4F3D-B117-1E019D67E08E}"/>
                  </a:ext>
                </a:extLst>
              </p:cNvPr>
              <p:cNvSpPr>
                <a:spLocks noRot="1" noChangeAspect="1" noMove="1" noResize="1" noEditPoints="1" noAdjustHandles="1" noChangeArrowheads="1" noChangeShapeType="1" noTextEdit="1"/>
              </p:cNvSpPr>
              <p:nvPr/>
            </p:nvSpPr>
            <p:spPr>
              <a:xfrm>
                <a:off x="834887" y="895898"/>
                <a:ext cx="10853530" cy="4293483"/>
              </a:xfrm>
              <a:prstGeom prst="rect">
                <a:avLst/>
              </a:prstGeom>
              <a:blipFill rotWithShape="1">
                <a:blip r:embed="rId2"/>
                <a:stretch>
                  <a:fillRect l="-1236" t="-1136" r="-843"/>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743040" y="28440"/>
              <a:ext cx="11401560" cy="6829920"/>
            </p14:xfrm>
          </p:contentPart>
        </mc:Choice>
        <mc:Fallback xmlns="">
          <p:pic>
            <p:nvPicPr>
              <p:cNvPr id="3" name="Ink 2"/>
              <p:cNvPicPr/>
              <p:nvPr/>
            </p:nvPicPr>
            <p:blipFill>
              <a:blip r:embed="rId4"/>
              <a:stretch>
                <a:fillRect/>
              </a:stretch>
            </p:blipFill>
            <p:spPr>
              <a:xfrm>
                <a:off x="733680" y="19080"/>
                <a:ext cx="11420280" cy="6848640"/>
              </a:xfrm>
              <a:prstGeom prst="rect">
                <a:avLst/>
              </a:prstGeom>
            </p:spPr>
          </p:pic>
        </mc:Fallback>
      </mc:AlternateContent>
    </p:spTree>
    <p:extLst>
      <p:ext uri="{BB962C8B-B14F-4D97-AF65-F5344CB8AC3E}">
        <p14:creationId xmlns:p14="http://schemas.microsoft.com/office/powerpoint/2010/main" val="18865807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703382" y="326898"/>
            <a:ext cx="10515600" cy="446825"/>
          </a:xfrm>
        </p:spPr>
        <p:txBody>
          <a:bodyPr>
            <a:normAutofit fontScale="90000"/>
          </a:bodyPr>
          <a:lstStyle/>
          <a:p>
            <a:r>
              <a:rPr lang="en-US" b="1">
                <a:solidFill>
                  <a:srgbClr val="0070C0"/>
                </a:solidFill>
                <a:latin typeface="+mn-lt"/>
              </a:rPr>
              <a:t>Examples:</a:t>
            </a:r>
            <a:endParaRPr lang="en-US" b="1" dirty="0">
              <a:solidFill>
                <a:srgbClr val="0070C0"/>
              </a:solidFill>
              <a:latin typeface="+mn-lt"/>
            </a:endParaRPr>
          </a:p>
        </p:txBody>
      </p:sp>
      <mc:AlternateContent xmlns:mc="http://schemas.openxmlformats.org/markup-compatibility/2006" xmlns:a14="http://schemas.microsoft.com/office/drawing/2010/main">
        <mc:Choice Requires="a14">
          <p:sp>
            <p:nvSpPr>
              <p:cNvPr id="3" name="Rectangle 2"/>
              <p:cNvSpPr/>
              <p:nvPr/>
            </p:nvSpPr>
            <p:spPr>
              <a:xfrm>
                <a:off x="703382" y="865957"/>
                <a:ext cx="11286392" cy="5455019"/>
              </a:xfrm>
              <a:prstGeom prst="rect">
                <a:avLst/>
              </a:prstGeom>
            </p:spPr>
            <p:txBody>
              <a:bodyPr wrap="square">
                <a:spAutoFit/>
              </a:bodyPr>
              <a:lstStyle/>
              <a:p>
                <a:pPr marL="514350" indent="-514350">
                  <a:buFont typeface="+mj-lt"/>
                  <a:buAutoNum type="arabicPeriod"/>
                </a:pPr>
                <a:r>
                  <a:rPr lang="en-US" sz="2400" dirty="0" smtClean="0">
                    <a:solidFill>
                      <a:prstClr val="black"/>
                    </a:solidFill>
                  </a:rPr>
                  <a:t>Find the harmonic conjugates of the following: </a:t>
                </a:r>
              </a:p>
              <a:p>
                <a:pPr marL="1371600" lvl="2" indent="-457200">
                  <a:buFont typeface="Arial" pitchFamily="34" charset="0"/>
                  <a:buChar char="•"/>
                </a:pPr>
                <a:endParaRPr lang="en-US" sz="200" i="1" dirty="0">
                  <a:solidFill>
                    <a:prstClr val="black"/>
                  </a:solidFill>
                  <a:latin typeface="Cambria Math"/>
                </a:endParaRPr>
              </a:p>
              <a:p>
                <a:pPr marL="1371600" lvl="2" indent="-457200">
                  <a:buFont typeface="Arial" pitchFamily="34" charset="0"/>
                  <a:buChar char="•"/>
                </a:pPr>
                <a14:m>
                  <m:oMath xmlns:m="http://schemas.openxmlformats.org/officeDocument/2006/math">
                    <m:r>
                      <a:rPr lang="en-US" sz="2400" i="1" smtClean="0">
                        <a:solidFill>
                          <a:prstClr val="black"/>
                        </a:solidFill>
                        <a:latin typeface="Cambria Math"/>
                      </a:rPr>
                      <m:t>𝑢</m:t>
                    </m:r>
                    <m:d>
                      <m:dPr>
                        <m:ctrlPr>
                          <a:rPr lang="en-US" sz="2400" i="1">
                            <a:solidFill>
                              <a:prstClr val="black"/>
                            </a:solidFill>
                            <a:latin typeface="Cambria Math"/>
                          </a:rPr>
                        </m:ctrlPr>
                      </m:dPr>
                      <m:e>
                        <m:r>
                          <a:rPr lang="en-US" sz="2400" i="1">
                            <a:solidFill>
                              <a:prstClr val="black"/>
                            </a:solidFill>
                            <a:latin typeface="Cambria Math"/>
                          </a:rPr>
                          <m:t>𝑥</m:t>
                        </m:r>
                        <m:r>
                          <a:rPr lang="en-US" sz="2400" i="1">
                            <a:solidFill>
                              <a:prstClr val="black"/>
                            </a:solidFill>
                            <a:latin typeface="Cambria Math"/>
                          </a:rPr>
                          <m:t>,</m:t>
                        </m:r>
                        <m:r>
                          <a:rPr lang="en-US" sz="2400" i="1">
                            <a:solidFill>
                              <a:prstClr val="black"/>
                            </a:solidFill>
                            <a:latin typeface="Cambria Math"/>
                          </a:rPr>
                          <m:t>𝑦</m:t>
                        </m:r>
                      </m:e>
                    </m:d>
                    <m:r>
                      <a:rPr lang="en-US" sz="2400" i="1">
                        <a:solidFill>
                          <a:prstClr val="black"/>
                        </a:solidFill>
                        <a:latin typeface="Cambria Math"/>
                      </a:rPr>
                      <m:t>=</m:t>
                    </m:r>
                    <m:sSup>
                      <m:sSupPr>
                        <m:ctrlPr>
                          <a:rPr lang="en-US" sz="2400" i="1">
                            <a:solidFill>
                              <a:prstClr val="black"/>
                            </a:solidFill>
                            <a:latin typeface="Cambria Math"/>
                          </a:rPr>
                        </m:ctrlPr>
                      </m:sSupPr>
                      <m:e>
                        <m:r>
                          <a:rPr lang="en-US" sz="2400" i="1">
                            <a:solidFill>
                              <a:prstClr val="black"/>
                            </a:solidFill>
                            <a:latin typeface="Cambria Math"/>
                          </a:rPr>
                          <m:t>𝑒</m:t>
                        </m:r>
                      </m:e>
                      <m:sup>
                        <m:r>
                          <a:rPr lang="en-US" sz="2400" i="1" smtClean="0">
                            <a:solidFill>
                              <a:prstClr val="black"/>
                            </a:solidFill>
                            <a:latin typeface="Cambria Math"/>
                          </a:rPr>
                          <m:t>2</m:t>
                        </m:r>
                        <m:r>
                          <a:rPr lang="en-US" sz="2400" i="1">
                            <a:solidFill>
                              <a:prstClr val="black"/>
                            </a:solidFill>
                            <a:latin typeface="Cambria Math"/>
                          </a:rPr>
                          <m:t>𝑥</m:t>
                        </m:r>
                      </m:sup>
                    </m:sSup>
                    <m:func>
                      <m:funcPr>
                        <m:ctrlPr>
                          <a:rPr lang="en-US" sz="2400" i="1">
                            <a:solidFill>
                              <a:prstClr val="black"/>
                            </a:solidFill>
                            <a:latin typeface="Cambria Math"/>
                          </a:rPr>
                        </m:ctrlPr>
                      </m:funcPr>
                      <m:fName>
                        <m:r>
                          <m:rPr>
                            <m:sty m:val="p"/>
                          </m:rPr>
                          <a:rPr lang="en-US" sz="2400">
                            <a:solidFill>
                              <a:prstClr val="black"/>
                            </a:solidFill>
                            <a:latin typeface="Cambria Math"/>
                          </a:rPr>
                          <m:t>sin</m:t>
                        </m:r>
                      </m:fName>
                      <m:e>
                        <m:r>
                          <a:rPr lang="en-US" sz="2400" i="1" smtClean="0">
                            <a:solidFill>
                              <a:prstClr val="black"/>
                            </a:solidFill>
                            <a:latin typeface="Cambria Math"/>
                          </a:rPr>
                          <m:t>2</m:t>
                        </m:r>
                        <m:r>
                          <a:rPr lang="en-US" sz="2400" i="1">
                            <a:solidFill>
                              <a:prstClr val="black"/>
                            </a:solidFill>
                            <a:latin typeface="Cambria Math"/>
                          </a:rPr>
                          <m:t>𝑦</m:t>
                        </m:r>
                      </m:e>
                    </m:func>
                  </m:oMath>
                </a14:m>
                <a:r>
                  <a:rPr lang="en-US" sz="2400" dirty="0">
                    <a:solidFill>
                      <a:prstClr val="black"/>
                    </a:solidFill>
                    <a:ea typeface="Cambria Math" panose="02040503050406030204" pitchFamily="18" charset="0"/>
                  </a:rPr>
                  <a:t>.</a:t>
                </a:r>
              </a:p>
              <a:p>
                <a:pPr marL="1371600" lvl="2" indent="-457200">
                  <a:buFont typeface="Arial" pitchFamily="34" charset="0"/>
                  <a:buChar char="•"/>
                </a:pPr>
                <a14:m>
                  <m:oMath xmlns:m="http://schemas.openxmlformats.org/officeDocument/2006/math">
                    <m:r>
                      <a:rPr lang="en-US" sz="2400" i="1" smtClean="0">
                        <a:solidFill>
                          <a:prstClr val="black"/>
                        </a:solidFill>
                        <a:latin typeface="Cambria Math"/>
                        <a:ea typeface="Cambria Math" panose="02040503050406030204" pitchFamily="18" charset="0"/>
                      </a:rPr>
                      <m:t>𝑢</m:t>
                    </m:r>
                    <m:d>
                      <m:dPr>
                        <m:ctrlPr>
                          <a:rPr lang="en-US" sz="2400" i="1" smtClean="0">
                            <a:solidFill>
                              <a:prstClr val="black"/>
                            </a:solidFill>
                            <a:latin typeface="Cambria Math"/>
                            <a:ea typeface="Cambria Math" panose="02040503050406030204" pitchFamily="18" charset="0"/>
                          </a:rPr>
                        </m:ctrlPr>
                      </m:dPr>
                      <m:e>
                        <m:r>
                          <a:rPr lang="en-US" sz="2400" i="1" smtClean="0">
                            <a:solidFill>
                              <a:prstClr val="black"/>
                            </a:solidFill>
                            <a:latin typeface="Cambria Math"/>
                            <a:ea typeface="Cambria Math" panose="02040503050406030204" pitchFamily="18" charset="0"/>
                          </a:rPr>
                          <m:t>𝑥</m:t>
                        </m:r>
                        <m:r>
                          <a:rPr lang="en-US" sz="2400" i="1" smtClean="0">
                            <a:solidFill>
                              <a:prstClr val="black"/>
                            </a:solidFill>
                            <a:latin typeface="Cambria Math"/>
                            <a:ea typeface="Cambria Math" panose="02040503050406030204" pitchFamily="18" charset="0"/>
                          </a:rPr>
                          <m:t>,</m:t>
                        </m:r>
                        <m:r>
                          <a:rPr lang="en-US" sz="2400" i="1" smtClean="0">
                            <a:solidFill>
                              <a:prstClr val="black"/>
                            </a:solidFill>
                            <a:latin typeface="Cambria Math"/>
                            <a:ea typeface="Cambria Math" panose="02040503050406030204" pitchFamily="18" charset="0"/>
                          </a:rPr>
                          <m:t>𝑦</m:t>
                        </m:r>
                      </m:e>
                    </m:d>
                    <m:r>
                      <a:rPr lang="en-US" sz="2400" i="1" smtClean="0">
                        <a:solidFill>
                          <a:prstClr val="black"/>
                        </a:solidFill>
                        <a:latin typeface="Cambria Math"/>
                        <a:ea typeface="Cambria Math" panose="02040503050406030204" pitchFamily="18" charset="0"/>
                      </a:rPr>
                      <m:t>=</m:t>
                    </m:r>
                    <m:sSup>
                      <m:sSupPr>
                        <m:ctrlPr>
                          <a:rPr lang="en-US" sz="2400" i="1" smtClean="0">
                            <a:solidFill>
                              <a:prstClr val="black"/>
                            </a:solidFill>
                            <a:latin typeface="Cambria Math"/>
                            <a:ea typeface="Cambria Math" panose="02040503050406030204" pitchFamily="18" charset="0"/>
                          </a:rPr>
                        </m:ctrlPr>
                      </m:sSupPr>
                      <m:e>
                        <m:r>
                          <a:rPr lang="en-US" sz="2400" i="1" smtClean="0">
                            <a:solidFill>
                              <a:prstClr val="black"/>
                            </a:solidFill>
                            <a:latin typeface="Cambria Math"/>
                            <a:ea typeface="Cambria Math" panose="02040503050406030204" pitchFamily="18" charset="0"/>
                          </a:rPr>
                          <m:t>𝑥</m:t>
                        </m:r>
                      </m:e>
                      <m:sup>
                        <m:r>
                          <a:rPr lang="en-US" sz="2400" i="1" smtClean="0">
                            <a:solidFill>
                              <a:prstClr val="black"/>
                            </a:solidFill>
                            <a:latin typeface="Cambria Math"/>
                            <a:ea typeface="Cambria Math" panose="02040503050406030204" pitchFamily="18" charset="0"/>
                          </a:rPr>
                          <m:t>2</m:t>
                        </m:r>
                      </m:sup>
                    </m:sSup>
                    <m:r>
                      <a:rPr lang="en-US" sz="2400" i="1" smtClean="0">
                        <a:solidFill>
                          <a:prstClr val="black"/>
                        </a:solidFill>
                        <a:latin typeface="Cambria Math"/>
                        <a:ea typeface="Cambria Math" panose="02040503050406030204" pitchFamily="18" charset="0"/>
                      </a:rPr>
                      <m:t>−</m:t>
                    </m:r>
                    <m:sSup>
                      <m:sSupPr>
                        <m:ctrlPr>
                          <a:rPr lang="en-US" sz="2400" i="1" smtClean="0">
                            <a:solidFill>
                              <a:prstClr val="black"/>
                            </a:solidFill>
                            <a:latin typeface="Cambria Math"/>
                            <a:ea typeface="Cambria Math" panose="02040503050406030204" pitchFamily="18" charset="0"/>
                          </a:rPr>
                        </m:ctrlPr>
                      </m:sSupPr>
                      <m:e>
                        <m:r>
                          <a:rPr lang="en-US" sz="2400" i="1" smtClean="0">
                            <a:solidFill>
                              <a:prstClr val="black"/>
                            </a:solidFill>
                            <a:latin typeface="Cambria Math"/>
                            <a:ea typeface="Cambria Math" panose="02040503050406030204" pitchFamily="18" charset="0"/>
                          </a:rPr>
                          <m:t>𝑦</m:t>
                        </m:r>
                      </m:e>
                      <m:sup>
                        <m:r>
                          <a:rPr lang="en-US" sz="2400" i="1" smtClean="0">
                            <a:solidFill>
                              <a:prstClr val="black"/>
                            </a:solidFill>
                            <a:latin typeface="Cambria Math"/>
                            <a:ea typeface="Cambria Math" panose="02040503050406030204" pitchFamily="18" charset="0"/>
                          </a:rPr>
                          <m:t>2</m:t>
                        </m:r>
                      </m:sup>
                    </m:sSup>
                  </m:oMath>
                </a14:m>
                <a:r>
                  <a:rPr lang="en-US" sz="2400" dirty="0">
                    <a:solidFill>
                      <a:prstClr val="black"/>
                    </a:solidFill>
                    <a:ea typeface="Cambria Math" panose="02040503050406030204" pitchFamily="18" charset="0"/>
                  </a:rPr>
                  <a:t>.</a:t>
                </a:r>
              </a:p>
              <a:p>
                <a:endParaRPr lang="en-US" sz="2400" dirty="0">
                  <a:solidFill>
                    <a:prstClr val="black"/>
                  </a:solidFill>
                </a:endParaRPr>
              </a:p>
              <a:p>
                <a:pPr marL="514350" indent="-514350">
                  <a:buFont typeface="+mj-lt"/>
                  <a:buAutoNum type="arabicPeriod" startAt="2"/>
                </a:pPr>
                <a:r>
                  <a:rPr lang="en-US" sz="2400" dirty="0">
                    <a:solidFill>
                      <a:prstClr val="black"/>
                    </a:solidFill>
                  </a:rPr>
                  <a:t>Find the value of </a:t>
                </a:r>
                <a14:m>
                  <m:oMath xmlns:m="http://schemas.openxmlformats.org/officeDocument/2006/math">
                    <m:r>
                      <a:rPr lang="en-US" sz="2400" i="1" dirty="0" smtClean="0">
                        <a:solidFill>
                          <a:prstClr val="black"/>
                        </a:solidFill>
                        <a:latin typeface="Cambria Math"/>
                      </a:rPr>
                      <m:t>𝑘</m:t>
                    </m:r>
                  </m:oMath>
                </a14:m>
                <a:r>
                  <a:rPr lang="en-US" sz="2400" i="1" dirty="0">
                    <a:solidFill>
                      <a:prstClr val="black"/>
                    </a:solidFill>
                  </a:rPr>
                  <a:t> </a:t>
                </a:r>
                <a:r>
                  <a:rPr lang="en-US" sz="2400" dirty="0">
                    <a:solidFill>
                      <a:prstClr val="black"/>
                    </a:solidFill>
                  </a:rPr>
                  <a:t>for which </a:t>
                </a:r>
                <a14:m>
                  <m:oMath xmlns:m="http://schemas.openxmlformats.org/officeDocument/2006/math">
                    <m:r>
                      <a:rPr lang="en-US" sz="2400" i="1">
                        <a:solidFill>
                          <a:prstClr val="black"/>
                        </a:solidFill>
                        <a:latin typeface="Cambria Math"/>
                      </a:rPr>
                      <m:t>𝑢</m:t>
                    </m:r>
                    <m:d>
                      <m:dPr>
                        <m:ctrlPr>
                          <a:rPr lang="en-US" sz="2400" i="1">
                            <a:solidFill>
                              <a:prstClr val="black"/>
                            </a:solidFill>
                            <a:latin typeface="Cambria Math"/>
                          </a:rPr>
                        </m:ctrlPr>
                      </m:dPr>
                      <m:e>
                        <m:r>
                          <a:rPr lang="en-US" sz="2400" i="1">
                            <a:solidFill>
                              <a:prstClr val="black"/>
                            </a:solidFill>
                            <a:latin typeface="Cambria Math"/>
                          </a:rPr>
                          <m:t>𝑥</m:t>
                        </m:r>
                        <m:r>
                          <a:rPr lang="en-US" sz="2400" i="1">
                            <a:solidFill>
                              <a:prstClr val="black"/>
                            </a:solidFill>
                            <a:latin typeface="Cambria Math"/>
                          </a:rPr>
                          <m:t>,</m:t>
                        </m:r>
                        <m:r>
                          <a:rPr lang="en-US" sz="2400" i="1">
                            <a:solidFill>
                              <a:prstClr val="black"/>
                            </a:solidFill>
                            <a:latin typeface="Cambria Math"/>
                          </a:rPr>
                          <m:t>𝑦</m:t>
                        </m:r>
                      </m:e>
                    </m:d>
                    <m:r>
                      <a:rPr lang="en-US" sz="2400" i="1">
                        <a:solidFill>
                          <a:prstClr val="black"/>
                        </a:solidFill>
                        <a:latin typeface="Cambria Math"/>
                      </a:rPr>
                      <m:t>=</m:t>
                    </m:r>
                    <m:sSup>
                      <m:sSupPr>
                        <m:ctrlPr>
                          <a:rPr lang="en-US" sz="2400" i="1">
                            <a:solidFill>
                              <a:prstClr val="black"/>
                            </a:solidFill>
                            <a:latin typeface="Cambria Math"/>
                          </a:rPr>
                        </m:ctrlPr>
                      </m:sSupPr>
                      <m:e>
                        <m:r>
                          <a:rPr lang="en-US" sz="2400" i="1">
                            <a:solidFill>
                              <a:prstClr val="black"/>
                            </a:solidFill>
                            <a:latin typeface="Cambria Math"/>
                          </a:rPr>
                          <m:t>𝑒</m:t>
                        </m:r>
                      </m:e>
                      <m:sup>
                        <m:r>
                          <a:rPr lang="en-US" sz="2400" i="1" smtClean="0">
                            <a:solidFill>
                              <a:prstClr val="black"/>
                            </a:solidFill>
                            <a:latin typeface="Cambria Math"/>
                          </a:rPr>
                          <m:t>𝑘</m:t>
                        </m:r>
                        <m:r>
                          <a:rPr lang="en-US" sz="2400" i="1">
                            <a:solidFill>
                              <a:prstClr val="black"/>
                            </a:solidFill>
                            <a:latin typeface="Cambria Math"/>
                          </a:rPr>
                          <m:t>𝑥</m:t>
                        </m:r>
                      </m:sup>
                    </m:sSup>
                    <m:func>
                      <m:funcPr>
                        <m:ctrlPr>
                          <a:rPr lang="en-US" sz="2400" i="1">
                            <a:solidFill>
                              <a:prstClr val="black"/>
                            </a:solidFill>
                            <a:latin typeface="Cambria Math"/>
                          </a:rPr>
                        </m:ctrlPr>
                      </m:funcPr>
                      <m:fName>
                        <m:r>
                          <m:rPr>
                            <m:sty m:val="p"/>
                          </m:rPr>
                          <a:rPr lang="en-US" sz="2400">
                            <a:solidFill>
                              <a:prstClr val="black"/>
                            </a:solidFill>
                            <a:latin typeface="Cambria Math"/>
                          </a:rPr>
                          <m:t>sin</m:t>
                        </m:r>
                      </m:fName>
                      <m:e>
                        <m:r>
                          <a:rPr lang="en-US" sz="2400" i="1" smtClean="0">
                            <a:solidFill>
                              <a:prstClr val="black"/>
                            </a:solidFill>
                            <a:latin typeface="Cambria Math"/>
                          </a:rPr>
                          <m:t>4</m:t>
                        </m:r>
                        <m:r>
                          <a:rPr lang="en-US" sz="2400" i="1">
                            <a:solidFill>
                              <a:prstClr val="black"/>
                            </a:solidFill>
                            <a:latin typeface="Cambria Math"/>
                          </a:rPr>
                          <m:t>𝑦</m:t>
                        </m:r>
                      </m:e>
                    </m:func>
                  </m:oMath>
                </a14:m>
                <a:r>
                  <a:rPr lang="en-US" sz="2400" dirty="0">
                    <a:solidFill>
                      <a:prstClr val="black"/>
                    </a:solidFill>
                  </a:rPr>
                  <a:t> satisfy Laplace equation. </a:t>
                </a:r>
                <a:endParaRPr lang="en-US" sz="2400" dirty="0" smtClean="0">
                  <a:solidFill>
                    <a:prstClr val="black"/>
                  </a:solidFill>
                </a:endParaRPr>
              </a:p>
              <a:p>
                <a:pPr marL="514350" indent="-514350">
                  <a:buFont typeface="+mj-lt"/>
                  <a:buAutoNum type="arabicPeriod" startAt="2"/>
                </a:pPr>
                <a:endParaRPr lang="en-US" sz="2400" dirty="0">
                  <a:solidFill>
                    <a:prstClr val="black"/>
                  </a:solidFill>
                </a:endParaRPr>
              </a:p>
              <a:p>
                <a:pPr marL="514350" indent="-514350">
                  <a:buFont typeface="+mj-lt"/>
                  <a:buAutoNum type="arabicPeriod" startAt="2"/>
                </a:pPr>
                <a:r>
                  <a:rPr lang="en-US" sz="2400" dirty="0" smtClean="0">
                    <a:solidFill>
                      <a:prstClr val="black"/>
                    </a:solidFill>
                  </a:rPr>
                  <a:t>For an analytic function  </a:t>
                </a:r>
                <a14:m>
                  <m:oMath xmlns:m="http://schemas.openxmlformats.org/officeDocument/2006/math">
                    <m:r>
                      <a:rPr lang="en-US" sz="2400" i="1" dirty="0" smtClean="0">
                        <a:solidFill>
                          <a:prstClr val="black"/>
                        </a:solidFill>
                        <a:latin typeface="Cambria Math"/>
                      </a:rPr>
                      <m:t>𝑓</m:t>
                    </m:r>
                    <m:r>
                      <a:rPr lang="en-US" sz="2400" i="1" dirty="0" smtClean="0">
                        <a:solidFill>
                          <a:prstClr val="black"/>
                        </a:solidFill>
                        <a:latin typeface="Cambria Math"/>
                      </a:rPr>
                      <m:t>(</m:t>
                    </m:r>
                    <m:r>
                      <a:rPr lang="en-US" sz="2400" i="1" dirty="0" smtClean="0">
                        <a:solidFill>
                          <a:prstClr val="black"/>
                        </a:solidFill>
                        <a:latin typeface="Cambria Math"/>
                      </a:rPr>
                      <m:t>𝑧</m:t>
                    </m:r>
                    <m:r>
                      <a:rPr lang="en-US" sz="2400" i="1" dirty="0" smtClean="0">
                        <a:solidFill>
                          <a:prstClr val="black"/>
                        </a:solidFill>
                        <a:latin typeface="Cambria Math"/>
                      </a:rPr>
                      <m:t>) = </m:t>
                    </m:r>
                    <m:r>
                      <a:rPr lang="en-US" sz="2400" i="1" dirty="0" smtClean="0">
                        <a:solidFill>
                          <a:prstClr val="black"/>
                        </a:solidFill>
                        <a:latin typeface="Cambria Math"/>
                      </a:rPr>
                      <m:t>𝑢</m:t>
                    </m:r>
                    <m:r>
                      <a:rPr lang="en-US" sz="2400" i="1" dirty="0" smtClean="0">
                        <a:solidFill>
                          <a:prstClr val="black"/>
                        </a:solidFill>
                        <a:latin typeface="Cambria Math"/>
                      </a:rPr>
                      <m:t>(</m:t>
                    </m:r>
                    <m:r>
                      <a:rPr lang="en-US" sz="2400" i="1" dirty="0" smtClean="0">
                        <a:solidFill>
                          <a:prstClr val="black"/>
                        </a:solidFill>
                        <a:latin typeface="Cambria Math"/>
                      </a:rPr>
                      <m:t>𝑟</m:t>
                    </m:r>
                    <m:r>
                      <a:rPr lang="en-US" sz="2400" i="1" dirty="0" smtClean="0">
                        <a:solidFill>
                          <a:prstClr val="black"/>
                        </a:solidFill>
                        <a:latin typeface="Cambria Math"/>
                      </a:rPr>
                      <m:t>, </m:t>
                    </m:r>
                    <m:r>
                      <a:rPr lang="en-US" sz="2400" i="1" dirty="0" smtClean="0">
                        <a:solidFill>
                          <a:prstClr val="black"/>
                        </a:solidFill>
                        <a:latin typeface="Cambria Math"/>
                      </a:rPr>
                      <m:t>𝜃</m:t>
                    </m:r>
                    <m:r>
                      <a:rPr lang="en-US" sz="2400" i="1" dirty="0" smtClean="0">
                        <a:solidFill>
                          <a:prstClr val="black"/>
                        </a:solidFill>
                        <a:latin typeface="Cambria Math"/>
                      </a:rPr>
                      <m:t>) + </m:t>
                    </m:r>
                    <m:r>
                      <a:rPr lang="en-US" sz="2400" i="1" dirty="0" smtClean="0">
                        <a:solidFill>
                          <a:prstClr val="black"/>
                        </a:solidFill>
                        <a:latin typeface="Cambria Math"/>
                      </a:rPr>
                      <m:t>𝑖𝑣</m:t>
                    </m:r>
                    <m:r>
                      <a:rPr lang="en-US" sz="2400" i="1" dirty="0" smtClean="0">
                        <a:solidFill>
                          <a:prstClr val="black"/>
                        </a:solidFill>
                        <a:latin typeface="Cambria Math"/>
                      </a:rPr>
                      <m:t>(</m:t>
                    </m:r>
                    <m:r>
                      <a:rPr lang="en-US" sz="2400" i="1" dirty="0" smtClean="0">
                        <a:solidFill>
                          <a:prstClr val="black"/>
                        </a:solidFill>
                        <a:latin typeface="Cambria Math"/>
                      </a:rPr>
                      <m:t>𝑟</m:t>
                    </m:r>
                    <m:r>
                      <a:rPr lang="en-US" sz="2400" i="1" dirty="0" smtClean="0">
                        <a:solidFill>
                          <a:prstClr val="black"/>
                        </a:solidFill>
                        <a:latin typeface="Cambria Math"/>
                      </a:rPr>
                      <m:t>, </m:t>
                    </m:r>
                    <m:r>
                      <a:rPr lang="en-US" sz="2400" i="1" dirty="0" smtClean="0">
                        <a:solidFill>
                          <a:prstClr val="black"/>
                        </a:solidFill>
                        <a:latin typeface="Cambria Math"/>
                      </a:rPr>
                      <m:t>𝜃</m:t>
                    </m:r>
                    <m:r>
                      <a:rPr lang="en-US" sz="2400" i="1" dirty="0" smtClean="0">
                        <a:solidFill>
                          <a:prstClr val="black"/>
                        </a:solidFill>
                        <a:latin typeface="Cambria Math"/>
                      </a:rPr>
                      <m:t>)</m:t>
                    </m:r>
                  </m:oMath>
                </a14:m>
                <a:r>
                  <a:rPr lang="en-US" sz="2400" dirty="0" smtClean="0">
                    <a:solidFill>
                      <a:prstClr val="black"/>
                    </a:solidFill>
                  </a:rPr>
                  <a:t> in the </a:t>
                </a:r>
                <a:r>
                  <a:rPr lang="en-US" sz="2400" dirty="0">
                    <a:solidFill>
                      <a:prstClr val="black"/>
                    </a:solidFill>
                  </a:rPr>
                  <a:t>domain </a:t>
                </a:r>
                <a14:m>
                  <m:oMath xmlns:m="http://schemas.openxmlformats.org/officeDocument/2006/math">
                    <m:r>
                      <a:rPr lang="en-US" sz="2400" i="1" dirty="0" smtClean="0">
                        <a:solidFill>
                          <a:prstClr val="black"/>
                        </a:solidFill>
                        <a:latin typeface="Cambria Math"/>
                      </a:rPr>
                      <m:t>𝐷</m:t>
                    </m:r>
                  </m:oMath>
                </a14:m>
                <a:r>
                  <a:rPr lang="en-US" sz="2400" i="1" dirty="0">
                    <a:solidFill>
                      <a:prstClr val="black"/>
                    </a:solidFill>
                  </a:rPr>
                  <a:t> </a:t>
                </a:r>
                <a:r>
                  <a:rPr lang="en-US" sz="2400" dirty="0">
                    <a:solidFill>
                      <a:prstClr val="black"/>
                    </a:solidFill>
                  </a:rPr>
                  <a:t>not containing the </a:t>
                </a:r>
                <a:r>
                  <a:rPr lang="en-US" sz="2400" dirty="0" smtClean="0">
                    <a:solidFill>
                      <a:prstClr val="black"/>
                    </a:solidFill>
                  </a:rPr>
                  <a:t>origin, the  Laplace’s </a:t>
                </a:r>
                <a:r>
                  <a:rPr lang="en-US" sz="2400" dirty="0">
                    <a:solidFill>
                      <a:prstClr val="black"/>
                    </a:solidFill>
                  </a:rPr>
                  <a:t>equation </a:t>
                </a:r>
                <a:r>
                  <a:rPr lang="en-US" sz="2400" dirty="0" smtClean="0">
                    <a:solidFill>
                      <a:prstClr val="black"/>
                    </a:solidFill>
                  </a:rPr>
                  <a:t>in polar coordinates is written as:</a:t>
                </a:r>
              </a:p>
              <a:p>
                <a:endParaRPr lang="en-US" sz="900" i="1" dirty="0" smtClean="0">
                  <a:solidFill>
                    <a:prstClr val="black"/>
                  </a:solidFill>
                  <a:latin typeface="Cambria Math"/>
                </a:endParaRPr>
              </a:p>
              <a:p>
                <a:pPr/>
                <a14:m>
                  <m:oMathPara xmlns:m="http://schemas.openxmlformats.org/officeDocument/2006/math">
                    <m:oMathParaPr>
                      <m:jc m:val="centerGroup"/>
                    </m:oMathParaPr>
                    <m:oMath xmlns:m="http://schemas.openxmlformats.org/officeDocument/2006/math">
                      <m:sSup>
                        <m:sSupPr>
                          <m:ctrlPr>
                            <a:rPr lang="en-US" sz="2400" i="1" smtClean="0">
                              <a:solidFill>
                                <a:srgbClr val="0070C0"/>
                              </a:solidFill>
                              <a:latin typeface="Cambria Math"/>
                            </a:rPr>
                          </m:ctrlPr>
                        </m:sSupPr>
                        <m:e>
                          <m:r>
                            <a:rPr lang="en-US" sz="2400" i="1" smtClean="0">
                              <a:solidFill>
                                <a:srgbClr val="0070C0"/>
                              </a:solidFill>
                              <a:latin typeface="Cambria Math"/>
                            </a:rPr>
                            <m:t>𝑟</m:t>
                          </m:r>
                        </m:e>
                        <m:sup>
                          <m:r>
                            <a:rPr lang="en-US" sz="2400" i="1" smtClean="0">
                              <a:solidFill>
                                <a:srgbClr val="0070C0"/>
                              </a:solidFill>
                              <a:latin typeface="Cambria Math"/>
                            </a:rPr>
                            <m:t>2</m:t>
                          </m:r>
                        </m:sup>
                      </m:sSup>
                      <m:sSub>
                        <m:sSubPr>
                          <m:ctrlPr>
                            <a:rPr lang="en-US" sz="2400" i="1" smtClean="0">
                              <a:solidFill>
                                <a:srgbClr val="0070C0"/>
                              </a:solidFill>
                              <a:latin typeface="Cambria Math"/>
                            </a:rPr>
                          </m:ctrlPr>
                        </m:sSubPr>
                        <m:e>
                          <m:r>
                            <a:rPr lang="en-US" sz="2400" i="1" smtClean="0">
                              <a:solidFill>
                                <a:srgbClr val="0070C0"/>
                              </a:solidFill>
                              <a:latin typeface="Cambria Math"/>
                            </a:rPr>
                            <m:t>𝑢</m:t>
                          </m:r>
                        </m:e>
                        <m:sub>
                          <m:r>
                            <a:rPr lang="en-US" sz="2400" i="1" smtClean="0">
                              <a:solidFill>
                                <a:srgbClr val="0070C0"/>
                              </a:solidFill>
                              <a:latin typeface="Cambria Math"/>
                            </a:rPr>
                            <m:t>𝑟𝑟</m:t>
                          </m:r>
                        </m:sub>
                      </m:sSub>
                      <m:r>
                        <a:rPr lang="en-US" sz="2400" i="1" smtClean="0">
                          <a:solidFill>
                            <a:srgbClr val="0070C0"/>
                          </a:solidFill>
                          <a:latin typeface="Cambria Math"/>
                        </a:rPr>
                        <m:t>+</m:t>
                      </m:r>
                      <m:r>
                        <a:rPr lang="en-US" sz="2400" i="1" smtClean="0">
                          <a:solidFill>
                            <a:srgbClr val="0070C0"/>
                          </a:solidFill>
                          <a:latin typeface="Cambria Math"/>
                        </a:rPr>
                        <m:t>𝑟</m:t>
                      </m:r>
                      <m:sSub>
                        <m:sSubPr>
                          <m:ctrlPr>
                            <a:rPr lang="en-US" sz="2400" i="1" smtClean="0">
                              <a:solidFill>
                                <a:srgbClr val="0070C0"/>
                              </a:solidFill>
                              <a:latin typeface="Cambria Math"/>
                            </a:rPr>
                          </m:ctrlPr>
                        </m:sSubPr>
                        <m:e>
                          <m:r>
                            <a:rPr lang="en-US" sz="2400" i="1" smtClean="0">
                              <a:solidFill>
                                <a:srgbClr val="0070C0"/>
                              </a:solidFill>
                              <a:latin typeface="Cambria Math"/>
                            </a:rPr>
                            <m:t>𝑢</m:t>
                          </m:r>
                        </m:e>
                        <m:sub>
                          <m:r>
                            <a:rPr lang="en-US" sz="2400" i="1" smtClean="0">
                              <a:solidFill>
                                <a:srgbClr val="0070C0"/>
                              </a:solidFill>
                              <a:latin typeface="Cambria Math"/>
                            </a:rPr>
                            <m:t>𝑟</m:t>
                          </m:r>
                        </m:sub>
                      </m:sSub>
                      <m:r>
                        <a:rPr lang="en-US" sz="2400" i="1" smtClean="0">
                          <a:solidFill>
                            <a:srgbClr val="0070C0"/>
                          </a:solidFill>
                          <a:latin typeface="Cambria Math"/>
                        </a:rPr>
                        <m:t>+</m:t>
                      </m:r>
                      <m:sSub>
                        <m:sSubPr>
                          <m:ctrlPr>
                            <a:rPr lang="en-US" sz="2400" i="1" smtClean="0">
                              <a:solidFill>
                                <a:srgbClr val="0070C0"/>
                              </a:solidFill>
                              <a:latin typeface="Cambria Math"/>
                            </a:rPr>
                          </m:ctrlPr>
                        </m:sSubPr>
                        <m:e>
                          <m:r>
                            <a:rPr lang="en-US" sz="2400" i="1" smtClean="0">
                              <a:solidFill>
                                <a:srgbClr val="0070C0"/>
                              </a:solidFill>
                              <a:latin typeface="Cambria Math"/>
                            </a:rPr>
                            <m:t>𝑢</m:t>
                          </m:r>
                        </m:e>
                        <m:sub>
                          <m:r>
                            <a:rPr lang="en-US" sz="2400" i="1" smtClean="0">
                              <a:solidFill>
                                <a:srgbClr val="0070C0"/>
                              </a:solidFill>
                              <a:latin typeface="Cambria Math"/>
                              <a:ea typeface="Cambria Math"/>
                            </a:rPr>
                            <m:t>𝜃𝜃</m:t>
                          </m:r>
                        </m:sub>
                      </m:sSub>
                      <m:r>
                        <a:rPr lang="en-US" sz="2400" i="1" smtClean="0">
                          <a:solidFill>
                            <a:srgbClr val="0070C0"/>
                          </a:solidFill>
                          <a:latin typeface="Cambria Math"/>
                        </a:rPr>
                        <m:t>=0.</m:t>
                      </m:r>
                    </m:oMath>
                  </m:oMathPara>
                </a14:m>
                <a:endParaRPr lang="en-US" sz="2400" dirty="0" smtClean="0">
                  <a:solidFill>
                    <a:prstClr val="black"/>
                  </a:solidFill>
                </a:endParaRPr>
              </a:p>
              <a:p>
                <a:endParaRPr lang="en-US" sz="1200" dirty="0" smtClean="0">
                  <a:solidFill>
                    <a:prstClr val="black"/>
                  </a:solidFill>
                </a:endParaRPr>
              </a:p>
              <a:p>
                <a:r>
                  <a:rPr lang="en-US" sz="2400" dirty="0" smtClean="0">
                    <a:solidFill>
                      <a:prstClr val="black"/>
                    </a:solidFill>
                  </a:rPr>
                  <a:t>       Using above equation verify </a:t>
                </a:r>
                <a:r>
                  <a:rPr lang="en-US" sz="2400" dirty="0">
                    <a:solidFill>
                      <a:prstClr val="black"/>
                    </a:solidFill>
                  </a:rPr>
                  <a:t>that the </a:t>
                </a:r>
                <a:r>
                  <a:rPr lang="en-US" sz="2400" dirty="0" smtClean="0">
                    <a:solidFill>
                      <a:prstClr val="black"/>
                    </a:solidFill>
                  </a:rPr>
                  <a:t>function </a:t>
                </a:r>
                <a14:m>
                  <m:oMath xmlns:m="http://schemas.openxmlformats.org/officeDocument/2006/math">
                    <m:r>
                      <a:rPr lang="en-US" sz="2400" i="1" dirty="0" smtClean="0">
                        <a:solidFill>
                          <a:prstClr val="black"/>
                        </a:solidFill>
                        <a:latin typeface="Cambria Math"/>
                      </a:rPr>
                      <m:t>𝑢</m:t>
                    </m:r>
                    <m:d>
                      <m:dPr>
                        <m:ctrlPr>
                          <a:rPr lang="en-US" sz="2400" i="1" dirty="0" smtClean="0">
                            <a:solidFill>
                              <a:prstClr val="black"/>
                            </a:solidFill>
                            <a:latin typeface="Cambria Math"/>
                          </a:rPr>
                        </m:ctrlPr>
                      </m:dPr>
                      <m:e>
                        <m:r>
                          <a:rPr lang="en-US" sz="2400" i="1" dirty="0" smtClean="0">
                            <a:solidFill>
                              <a:prstClr val="black"/>
                            </a:solidFill>
                            <a:latin typeface="Cambria Math"/>
                          </a:rPr>
                          <m:t>𝑟</m:t>
                        </m:r>
                        <m:r>
                          <a:rPr lang="en-US" sz="2400" i="1" dirty="0" smtClean="0">
                            <a:solidFill>
                              <a:prstClr val="black"/>
                            </a:solidFill>
                            <a:latin typeface="Cambria Math"/>
                          </a:rPr>
                          <m:t>,</m:t>
                        </m:r>
                        <m:r>
                          <a:rPr lang="en-US" sz="2400" i="1" dirty="0" smtClean="0">
                            <a:solidFill>
                              <a:prstClr val="black"/>
                            </a:solidFill>
                            <a:latin typeface="Cambria Math"/>
                            <a:ea typeface="Cambria Math"/>
                          </a:rPr>
                          <m:t>𝜃</m:t>
                        </m:r>
                      </m:e>
                    </m:d>
                    <m:r>
                      <a:rPr lang="en-US" sz="2400" i="1" dirty="0" smtClean="0">
                        <a:solidFill>
                          <a:prstClr val="black"/>
                        </a:solidFill>
                        <a:latin typeface="Cambria Math"/>
                      </a:rPr>
                      <m:t>=</m:t>
                    </m:r>
                    <m:sSup>
                      <m:sSupPr>
                        <m:ctrlPr>
                          <a:rPr lang="en-US" sz="2400" i="1" dirty="0" smtClean="0">
                            <a:solidFill>
                              <a:prstClr val="black"/>
                            </a:solidFill>
                            <a:latin typeface="Cambria Math"/>
                          </a:rPr>
                        </m:ctrlPr>
                      </m:sSupPr>
                      <m:e>
                        <m:r>
                          <a:rPr lang="en-US" sz="2400" i="1" dirty="0" smtClean="0">
                            <a:solidFill>
                              <a:prstClr val="black"/>
                            </a:solidFill>
                            <a:latin typeface="Cambria Math"/>
                          </a:rPr>
                          <m:t>𝑒</m:t>
                        </m:r>
                      </m:e>
                      <m:sup>
                        <m:r>
                          <a:rPr lang="en-US" sz="2400" i="1" dirty="0" smtClean="0">
                            <a:solidFill>
                              <a:prstClr val="black"/>
                            </a:solidFill>
                            <a:latin typeface="Cambria Math"/>
                          </a:rPr>
                          <m:t>−</m:t>
                        </m:r>
                        <m:r>
                          <a:rPr lang="en-US" sz="2400" i="1" dirty="0" smtClean="0">
                            <a:solidFill>
                              <a:prstClr val="black"/>
                            </a:solidFill>
                            <a:latin typeface="Cambria Math"/>
                            <a:ea typeface="Cambria Math"/>
                          </a:rPr>
                          <m:t>𝜃</m:t>
                        </m:r>
                      </m:sup>
                    </m:sSup>
                    <m:func>
                      <m:funcPr>
                        <m:ctrlPr>
                          <a:rPr lang="en-US" sz="2400" i="1" dirty="0" smtClean="0">
                            <a:solidFill>
                              <a:prstClr val="black"/>
                            </a:solidFill>
                            <a:latin typeface="Cambria Math"/>
                          </a:rPr>
                        </m:ctrlPr>
                      </m:funcPr>
                      <m:fName>
                        <m:r>
                          <m:rPr>
                            <m:sty m:val="p"/>
                          </m:rPr>
                          <a:rPr lang="en-US" sz="2400" dirty="0" smtClean="0">
                            <a:solidFill>
                              <a:prstClr val="black"/>
                            </a:solidFill>
                            <a:latin typeface="Cambria Math"/>
                          </a:rPr>
                          <m:t>cos</m:t>
                        </m:r>
                      </m:fName>
                      <m:e>
                        <m:r>
                          <a:rPr lang="en-US" sz="2400" i="1" dirty="0" smtClean="0">
                            <a:solidFill>
                              <a:prstClr val="black"/>
                            </a:solidFill>
                            <a:latin typeface="Cambria Math"/>
                          </a:rPr>
                          <m:t>(</m:t>
                        </m:r>
                        <m:func>
                          <m:funcPr>
                            <m:ctrlPr>
                              <a:rPr lang="en-US" sz="2400" i="1" dirty="0" smtClean="0">
                                <a:solidFill>
                                  <a:prstClr val="black"/>
                                </a:solidFill>
                                <a:latin typeface="Cambria Math"/>
                              </a:rPr>
                            </m:ctrlPr>
                          </m:funcPr>
                          <m:fName>
                            <m:r>
                              <m:rPr>
                                <m:sty m:val="p"/>
                              </m:rPr>
                              <a:rPr lang="en-US" sz="2400" dirty="0" smtClean="0">
                                <a:solidFill>
                                  <a:prstClr val="black"/>
                                </a:solidFill>
                                <a:latin typeface="Cambria Math"/>
                              </a:rPr>
                              <m:t>ln</m:t>
                            </m:r>
                          </m:fName>
                          <m:e>
                            <m:r>
                              <a:rPr lang="en-US" sz="2400" i="1" dirty="0" smtClean="0">
                                <a:solidFill>
                                  <a:prstClr val="black"/>
                                </a:solidFill>
                                <a:latin typeface="Cambria Math"/>
                              </a:rPr>
                              <m:t>𝑟</m:t>
                            </m:r>
                          </m:e>
                        </m:func>
                        <m:r>
                          <a:rPr lang="en-US" sz="2400" i="1" dirty="0" smtClean="0">
                            <a:solidFill>
                              <a:prstClr val="black"/>
                            </a:solidFill>
                            <a:latin typeface="Cambria Math"/>
                          </a:rPr>
                          <m:t>)</m:t>
                        </m:r>
                      </m:e>
                    </m:func>
                  </m:oMath>
                </a14:m>
                <a:r>
                  <a:rPr lang="en-US" sz="2400" i="1" dirty="0">
                    <a:solidFill>
                      <a:prstClr val="black"/>
                    </a:solidFill>
                  </a:rPr>
                  <a:t> </a:t>
                </a:r>
                <a:r>
                  <a:rPr lang="en-US" sz="2400" dirty="0">
                    <a:solidFill>
                      <a:prstClr val="black"/>
                    </a:solidFill>
                  </a:rPr>
                  <a:t>is harmonic in </a:t>
                </a:r>
                <a:r>
                  <a:rPr lang="en-US" sz="2400" dirty="0" smtClean="0">
                    <a:solidFill>
                      <a:prstClr val="black"/>
                    </a:solidFill>
                  </a:rPr>
                  <a:t> </a:t>
                </a:r>
              </a:p>
              <a:p>
                <a:r>
                  <a:rPr lang="en-US" sz="2400" dirty="0">
                    <a:solidFill>
                      <a:prstClr val="black"/>
                    </a:solidFill>
                  </a:rPr>
                  <a:t> </a:t>
                </a:r>
                <a:r>
                  <a:rPr lang="en-US" sz="2400" dirty="0" smtClean="0">
                    <a:solidFill>
                      <a:prstClr val="black"/>
                    </a:solidFill>
                  </a:rPr>
                  <a:t>      a</a:t>
                </a:r>
                <a:r>
                  <a:rPr lang="en-US" sz="2400" dirty="0">
                    <a:solidFill>
                      <a:prstClr val="black"/>
                    </a:solidFill>
                  </a:rPr>
                  <a:t> </a:t>
                </a:r>
                <a:r>
                  <a:rPr lang="en-US" sz="2400" dirty="0" smtClean="0">
                    <a:solidFill>
                      <a:prstClr val="black"/>
                    </a:solidFill>
                  </a:rPr>
                  <a:t>domain </a:t>
                </a:r>
                <a14:m>
                  <m:oMath xmlns:m="http://schemas.openxmlformats.org/officeDocument/2006/math">
                    <m:r>
                      <a:rPr lang="en-US" sz="2400" i="1" dirty="0" smtClean="0">
                        <a:solidFill>
                          <a:prstClr val="black"/>
                        </a:solidFill>
                        <a:latin typeface="Cambria Math"/>
                      </a:rPr>
                      <m:t>𝐷</m:t>
                    </m:r>
                  </m:oMath>
                </a14:m>
                <a:r>
                  <a:rPr lang="en-US" sz="2400" i="1" dirty="0">
                    <a:solidFill>
                      <a:prstClr val="black"/>
                    </a:solidFill>
                  </a:rPr>
                  <a:t> </a:t>
                </a:r>
                <a:r>
                  <a:rPr lang="en-US" sz="2400" dirty="0">
                    <a:solidFill>
                      <a:prstClr val="black"/>
                    </a:solidFill>
                  </a:rPr>
                  <a:t>not containing the origin</a:t>
                </a:r>
                <a:r>
                  <a:rPr lang="en-US" sz="2400" dirty="0" smtClean="0">
                    <a:solidFill>
                      <a:prstClr val="black"/>
                    </a:solidFill>
                  </a:rPr>
                  <a:t>. Moreover, determine the harmonic conjugate </a:t>
                </a:r>
              </a:p>
              <a:p>
                <a:r>
                  <a:rPr lang="en-US" sz="2400" dirty="0">
                    <a:solidFill>
                      <a:prstClr val="black"/>
                    </a:solidFill>
                  </a:rPr>
                  <a:t> </a:t>
                </a:r>
                <a:r>
                  <a:rPr lang="en-US" sz="2400" dirty="0" smtClean="0">
                    <a:solidFill>
                      <a:prstClr val="black"/>
                    </a:solidFill>
                  </a:rPr>
                  <a:t>      of </a:t>
                </a:r>
                <a14:m>
                  <m:oMath xmlns:m="http://schemas.openxmlformats.org/officeDocument/2006/math">
                    <m:r>
                      <a:rPr lang="en-US" sz="2400" i="1" smtClean="0">
                        <a:solidFill>
                          <a:prstClr val="black"/>
                        </a:solidFill>
                        <a:latin typeface="Cambria Math"/>
                      </a:rPr>
                      <m:t>𝑢</m:t>
                    </m:r>
                    <m:r>
                      <a:rPr lang="en-US" sz="2400" i="1" smtClean="0">
                        <a:solidFill>
                          <a:prstClr val="black"/>
                        </a:solidFill>
                        <a:latin typeface="Cambria Math"/>
                      </a:rPr>
                      <m:t>(</m:t>
                    </m:r>
                    <m:r>
                      <a:rPr lang="en-US" sz="2400" i="1" smtClean="0">
                        <a:solidFill>
                          <a:prstClr val="black"/>
                        </a:solidFill>
                        <a:latin typeface="Cambria Math"/>
                      </a:rPr>
                      <m:t>𝑟</m:t>
                    </m:r>
                    <m:r>
                      <a:rPr lang="en-US" sz="2400" i="1" smtClean="0">
                        <a:solidFill>
                          <a:prstClr val="black"/>
                        </a:solidFill>
                        <a:latin typeface="Cambria Math"/>
                      </a:rPr>
                      <m:t>,</m:t>
                    </m:r>
                    <m:r>
                      <a:rPr lang="en-US" sz="2400" i="1" smtClean="0">
                        <a:solidFill>
                          <a:prstClr val="black"/>
                        </a:solidFill>
                        <a:latin typeface="Cambria Math"/>
                        <a:ea typeface="Cambria Math"/>
                      </a:rPr>
                      <m:t>𝜃</m:t>
                    </m:r>
                    <m:r>
                      <a:rPr lang="en-US" sz="2400" i="1" smtClean="0">
                        <a:solidFill>
                          <a:prstClr val="black"/>
                        </a:solidFill>
                        <a:latin typeface="Cambria Math"/>
                      </a:rPr>
                      <m:t>)</m:t>
                    </m:r>
                  </m:oMath>
                </a14:m>
                <a:r>
                  <a:rPr lang="en-US" sz="2400" dirty="0" smtClean="0">
                    <a:solidFill>
                      <a:prstClr val="black"/>
                    </a:solidFill>
                  </a:rPr>
                  <a:t> and the corresponding analytic function.</a:t>
                </a:r>
              </a:p>
              <a:p>
                <a:pPr marL="514350" indent="-514350">
                  <a:buFont typeface="+mj-lt"/>
                  <a:buAutoNum type="arabicPeriod" startAt="2"/>
                </a:pPr>
                <a:endParaRPr lang="en-US" sz="2400" dirty="0">
                  <a:solidFill>
                    <a:prstClr val="black"/>
                  </a:solidFill>
                  <a:ea typeface="Cambria Math" panose="020405030504060302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703382" y="865957"/>
                <a:ext cx="11286392" cy="5455019"/>
              </a:xfrm>
              <a:prstGeom prst="rect">
                <a:avLst/>
              </a:prstGeom>
              <a:blipFill rotWithShape="1">
                <a:blip r:embed="rId2"/>
                <a:stretch>
                  <a:fillRect l="-810" t="-1006"/>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37960" y="28440"/>
              <a:ext cx="11801880" cy="6525000"/>
            </p14:xfrm>
          </p:contentPart>
        </mc:Choice>
        <mc:Fallback xmlns="">
          <p:pic>
            <p:nvPicPr>
              <p:cNvPr id="4" name="Ink 3"/>
              <p:cNvPicPr/>
              <p:nvPr/>
            </p:nvPicPr>
            <p:blipFill>
              <a:blip r:embed="rId4"/>
              <a:stretch>
                <a:fillRect/>
              </a:stretch>
            </p:blipFill>
            <p:spPr>
              <a:xfrm>
                <a:off x="228600" y="19080"/>
                <a:ext cx="11820600" cy="6543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5972040" y="4962240"/>
              <a:ext cx="360" cy="360"/>
            </p14:xfrm>
          </p:contentPart>
        </mc:Choice>
        <mc:Fallback xmlns="">
          <p:pic>
            <p:nvPicPr>
              <p:cNvPr id="5" name="Ink 4"/>
              <p:cNvPicPr/>
              <p:nvPr/>
            </p:nvPicPr>
            <p:blipFill>
              <a:blip r:embed="rId6"/>
              <a:stretch>
                <a:fillRect/>
              </a:stretch>
            </p:blipFill>
            <p:spPr>
              <a:xfrm>
                <a:off x="5956200" y="4898880"/>
                <a:ext cx="32040" cy="127440"/>
              </a:xfrm>
              <a:prstGeom prst="rect">
                <a:avLst/>
              </a:prstGeom>
            </p:spPr>
          </p:pic>
        </mc:Fallback>
      </mc:AlternateContent>
    </p:spTree>
    <p:extLst>
      <p:ext uri="{BB962C8B-B14F-4D97-AF65-F5344CB8AC3E}">
        <p14:creationId xmlns:p14="http://schemas.microsoft.com/office/powerpoint/2010/main" val="29493875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703382" y="220881"/>
            <a:ext cx="10515600" cy="446825"/>
          </a:xfrm>
        </p:spPr>
        <p:txBody>
          <a:bodyPr>
            <a:normAutofit fontScale="90000"/>
          </a:bodyPr>
          <a:lstStyle/>
          <a:p>
            <a:r>
              <a:rPr lang="en-US" b="1" dirty="0">
                <a:solidFill>
                  <a:srgbClr val="0070C0"/>
                </a:solidFill>
                <a:latin typeface="+mn-lt"/>
              </a:rPr>
              <a:t>Applications:</a:t>
            </a:r>
          </a:p>
        </p:txBody>
      </p:sp>
      <mc:AlternateContent xmlns:mc="http://schemas.openxmlformats.org/markup-compatibility/2006" xmlns:a14="http://schemas.microsoft.com/office/drawing/2010/main">
        <mc:Choice Requires="a14">
          <p:sp>
            <p:nvSpPr>
              <p:cNvPr id="3" name="Rectangle 2"/>
              <p:cNvSpPr/>
              <p:nvPr/>
            </p:nvSpPr>
            <p:spPr>
              <a:xfrm>
                <a:off x="450574" y="667706"/>
                <a:ext cx="11529391" cy="6091155"/>
              </a:xfrm>
              <a:prstGeom prst="rect">
                <a:avLst/>
              </a:prstGeom>
            </p:spPr>
            <p:txBody>
              <a:bodyPr wrap="square">
                <a:spAutoFit/>
              </a:bodyPr>
              <a:lstStyle/>
              <a:p>
                <a:pPr marL="342900" indent="-342900" algn="just">
                  <a:buFont typeface="Arial" panose="020B0604020202020204" pitchFamily="34" charset="0"/>
                  <a:buChar char="•"/>
                </a:pPr>
                <a:r>
                  <a:rPr lang="en-US" sz="2300" dirty="0">
                    <a:solidFill>
                      <a:prstClr val="black"/>
                    </a:solidFill>
                  </a:rPr>
                  <a:t>If the function </a:t>
                </a:r>
                <a14:m>
                  <m:oMath xmlns:m="http://schemas.openxmlformats.org/officeDocument/2006/math">
                    <m:r>
                      <a:rPr lang="en-US" sz="2300" i="1" dirty="0">
                        <a:solidFill>
                          <a:prstClr val="black"/>
                        </a:solidFill>
                        <a:latin typeface="Cambria Math" panose="02040503050406030204" pitchFamily="18" charset="0"/>
                      </a:rPr>
                      <m:t>𝑓</m:t>
                    </m:r>
                    <m:r>
                      <a:rPr lang="en-US" sz="2300" i="1" dirty="0">
                        <a:solidFill>
                          <a:prstClr val="black"/>
                        </a:solidFill>
                        <a:latin typeface="Cambria Math" panose="02040503050406030204" pitchFamily="18" charset="0"/>
                      </a:rPr>
                      <m:t>(</m:t>
                    </m:r>
                    <m:r>
                      <a:rPr lang="en-US" sz="2300" i="1" dirty="0">
                        <a:solidFill>
                          <a:prstClr val="black"/>
                        </a:solidFill>
                        <a:latin typeface="Cambria Math" panose="02040503050406030204" pitchFamily="18" charset="0"/>
                      </a:rPr>
                      <m:t>𝑧</m:t>
                    </m:r>
                    <m:r>
                      <a:rPr lang="en-US" sz="2300" i="1" dirty="0">
                        <a:solidFill>
                          <a:prstClr val="black"/>
                        </a:solidFill>
                        <a:latin typeface="Cambria Math" panose="02040503050406030204" pitchFamily="18" charset="0"/>
                      </a:rPr>
                      <m:t>)=</m:t>
                    </m:r>
                    <m:r>
                      <a:rPr lang="en-US" sz="2300" i="1" dirty="0">
                        <a:solidFill>
                          <a:prstClr val="black"/>
                        </a:solidFill>
                        <a:latin typeface="Cambria Math" panose="02040503050406030204" pitchFamily="18" charset="0"/>
                      </a:rPr>
                      <m:t>𝑢</m:t>
                    </m:r>
                    <m:r>
                      <a:rPr lang="en-US" sz="2300" i="1" dirty="0">
                        <a:solidFill>
                          <a:prstClr val="black"/>
                        </a:solidFill>
                        <a:latin typeface="Cambria Math" panose="02040503050406030204" pitchFamily="18" charset="0"/>
                      </a:rPr>
                      <m:t>(</m:t>
                    </m:r>
                    <m:r>
                      <a:rPr lang="en-US" sz="2300" i="1" dirty="0" err="1">
                        <a:solidFill>
                          <a:prstClr val="black"/>
                        </a:solidFill>
                        <a:latin typeface="Cambria Math" panose="02040503050406030204" pitchFamily="18" charset="0"/>
                      </a:rPr>
                      <m:t>𝑥</m:t>
                    </m:r>
                    <m:r>
                      <a:rPr lang="en-US" sz="2300" i="1" dirty="0" err="1">
                        <a:solidFill>
                          <a:prstClr val="black"/>
                        </a:solidFill>
                        <a:latin typeface="Cambria Math" panose="02040503050406030204" pitchFamily="18" charset="0"/>
                      </a:rPr>
                      <m:t>,</m:t>
                    </m:r>
                    <m:r>
                      <a:rPr lang="en-US" sz="2300" i="1" dirty="0" err="1">
                        <a:solidFill>
                          <a:prstClr val="black"/>
                        </a:solidFill>
                        <a:latin typeface="Cambria Math" panose="02040503050406030204" pitchFamily="18" charset="0"/>
                      </a:rPr>
                      <m:t>𝑦</m:t>
                    </m:r>
                    <m:r>
                      <a:rPr lang="en-US" sz="2300" i="1" dirty="0">
                        <a:solidFill>
                          <a:prstClr val="black"/>
                        </a:solidFill>
                        <a:latin typeface="Cambria Math" panose="02040503050406030204" pitchFamily="18" charset="0"/>
                      </a:rPr>
                      <m:t>)+</m:t>
                    </m:r>
                    <m:r>
                      <a:rPr lang="en-US" sz="2300" i="1" dirty="0">
                        <a:solidFill>
                          <a:prstClr val="black"/>
                        </a:solidFill>
                        <a:latin typeface="Cambria Math" panose="02040503050406030204" pitchFamily="18" charset="0"/>
                      </a:rPr>
                      <m:t>𝑖𝑣</m:t>
                    </m:r>
                    <m:r>
                      <a:rPr lang="en-US" sz="2300" i="1" dirty="0">
                        <a:solidFill>
                          <a:prstClr val="black"/>
                        </a:solidFill>
                        <a:latin typeface="Cambria Math" panose="02040503050406030204" pitchFamily="18" charset="0"/>
                      </a:rPr>
                      <m:t>(</m:t>
                    </m:r>
                    <m:r>
                      <a:rPr lang="en-US" sz="2300" i="1" dirty="0" err="1">
                        <a:solidFill>
                          <a:prstClr val="black"/>
                        </a:solidFill>
                        <a:latin typeface="Cambria Math" panose="02040503050406030204" pitchFamily="18" charset="0"/>
                      </a:rPr>
                      <m:t>𝑥</m:t>
                    </m:r>
                    <m:r>
                      <a:rPr lang="en-US" sz="2300" i="1" dirty="0" err="1">
                        <a:solidFill>
                          <a:prstClr val="black"/>
                        </a:solidFill>
                        <a:latin typeface="Cambria Math" panose="02040503050406030204" pitchFamily="18" charset="0"/>
                      </a:rPr>
                      <m:t>,</m:t>
                    </m:r>
                    <m:r>
                      <a:rPr lang="en-US" sz="2300" i="1" dirty="0" err="1">
                        <a:solidFill>
                          <a:prstClr val="black"/>
                        </a:solidFill>
                        <a:latin typeface="Cambria Math" panose="02040503050406030204" pitchFamily="18" charset="0"/>
                      </a:rPr>
                      <m:t>𝑦</m:t>
                    </m:r>
                    <m:r>
                      <a:rPr lang="en-US" sz="2300" i="1" dirty="0">
                        <a:solidFill>
                          <a:prstClr val="black"/>
                        </a:solidFill>
                        <a:latin typeface="Cambria Math" panose="02040503050406030204" pitchFamily="18" charset="0"/>
                      </a:rPr>
                      <m:t>)</m:t>
                    </m:r>
                  </m:oMath>
                </a14:m>
                <a:r>
                  <a:rPr lang="en-US" sz="2300" dirty="0">
                    <a:solidFill>
                      <a:prstClr val="black"/>
                    </a:solidFill>
                  </a:rPr>
                  <a:t> is analytic in a domain </a:t>
                </a:r>
                <a14:m>
                  <m:oMath xmlns:m="http://schemas.openxmlformats.org/officeDocument/2006/math">
                    <m:r>
                      <a:rPr lang="en-US" sz="2300" i="1" dirty="0">
                        <a:solidFill>
                          <a:prstClr val="black"/>
                        </a:solidFill>
                        <a:latin typeface="Cambria Math" panose="02040503050406030204" pitchFamily="18" charset="0"/>
                      </a:rPr>
                      <m:t>𝐷</m:t>
                    </m:r>
                  </m:oMath>
                </a14:m>
                <a:r>
                  <a:rPr lang="en-US" sz="2300" dirty="0">
                    <a:solidFill>
                      <a:prstClr val="black"/>
                    </a:solidFill>
                  </a:rPr>
                  <a:t>, then the real and imaginary parts of </a:t>
                </a:r>
                <a14:m>
                  <m:oMath xmlns:m="http://schemas.openxmlformats.org/officeDocument/2006/math">
                    <m:r>
                      <a:rPr lang="en-US" sz="2300" i="1" dirty="0">
                        <a:solidFill>
                          <a:prstClr val="black"/>
                        </a:solidFill>
                        <a:latin typeface="Cambria Math" panose="02040503050406030204" pitchFamily="18" charset="0"/>
                      </a:rPr>
                      <m:t>𝑓</m:t>
                    </m:r>
                  </m:oMath>
                </a14:m>
                <a:r>
                  <a:rPr lang="en-US" sz="2300" i="1" dirty="0">
                    <a:solidFill>
                      <a:prstClr val="black"/>
                    </a:solidFill>
                  </a:rPr>
                  <a:t> </a:t>
                </a:r>
                <a:r>
                  <a:rPr lang="en-US" sz="2300" dirty="0">
                    <a:solidFill>
                      <a:prstClr val="black"/>
                    </a:solidFill>
                  </a:rPr>
                  <a:t>are </a:t>
                </a:r>
                <a:r>
                  <a:rPr lang="en-US" sz="2300" b="1" dirty="0">
                    <a:solidFill>
                      <a:prstClr val="black"/>
                    </a:solidFill>
                  </a:rPr>
                  <a:t>harmonic</a:t>
                </a:r>
                <a:r>
                  <a:rPr lang="en-US" sz="2300" dirty="0">
                    <a:solidFill>
                      <a:prstClr val="black"/>
                    </a:solidFill>
                  </a:rPr>
                  <a:t>, i.e., that is, both </a:t>
                </a:r>
                <a14:m>
                  <m:oMath xmlns:m="http://schemas.openxmlformats.org/officeDocument/2006/math">
                    <m:r>
                      <a:rPr lang="en-US" sz="2300" i="1" dirty="0">
                        <a:solidFill>
                          <a:prstClr val="black"/>
                        </a:solidFill>
                        <a:latin typeface="Cambria Math" panose="02040503050406030204" pitchFamily="18" charset="0"/>
                      </a:rPr>
                      <m:t>𝑢</m:t>
                    </m:r>
                  </m:oMath>
                </a14:m>
                <a:r>
                  <a:rPr lang="en-US" sz="2300" i="1" dirty="0">
                    <a:solidFill>
                      <a:prstClr val="black"/>
                    </a:solidFill>
                  </a:rPr>
                  <a:t> </a:t>
                </a:r>
                <a:r>
                  <a:rPr lang="en-US" sz="2300" dirty="0">
                    <a:solidFill>
                      <a:prstClr val="black"/>
                    </a:solidFill>
                  </a:rPr>
                  <a:t>and </a:t>
                </a:r>
                <a14:m>
                  <m:oMath xmlns:m="http://schemas.openxmlformats.org/officeDocument/2006/math">
                    <m:r>
                      <a:rPr lang="en-US" sz="2300" i="1" dirty="0">
                        <a:solidFill>
                          <a:prstClr val="black"/>
                        </a:solidFill>
                        <a:latin typeface="Cambria Math" panose="02040503050406030204" pitchFamily="18" charset="0"/>
                      </a:rPr>
                      <m:t>𝑣</m:t>
                    </m:r>
                  </m:oMath>
                </a14:m>
                <a:r>
                  <a:rPr lang="en-US" sz="2300" i="1" dirty="0">
                    <a:solidFill>
                      <a:prstClr val="black"/>
                    </a:solidFill>
                  </a:rPr>
                  <a:t> </a:t>
                </a:r>
                <a:r>
                  <a:rPr lang="en-US" sz="2300" dirty="0">
                    <a:solidFill>
                      <a:prstClr val="black"/>
                    </a:solidFill>
                  </a:rPr>
                  <a:t>have continuous second-partial derivatives and satisfy Laplace’s equation in </a:t>
                </a:r>
                <a14:m>
                  <m:oMath xmlns:m="http://schemas.openxmlformats.org/officeDocument/2006/math">
                    <m:r>
                      <a:rPr lang="en-US" sz="2300" i="1" dirty="0">
                        <a:solidFill>
                          <a:prstClr val="black"/>
                        </a:solidFill>
                        <a:latin typeface="Cambria Math" panose="02040503050406030204" pitchFamily="18" charset="0"/>
                      </a:rPr>
                      <m:t>𝐷</m:t>
                    </m:r>
                  </m:oMath>
                </a14:m>
                <a:r>
                  <a:rPr lang="en-US" sz="2300" dirty="0">
                    <a:solidFill>
                      <a:prstClr val="black"/>
                    </a:solidFill>
                  </a:rPr>
                  <a:t>:</a:t>
                </a:r>
              </a:p>
              <a:p>
                <a:pPr algn="just"/>
                <a:r>
                  <a:rPr lang="en-US" sz="2300" dirty="0">
                    <a:solidFill>
                      <a:srgbClr val="0070C0"/>
                    </a:solidFill>
                    <a:ea typeface="Cambria Math" panose="02040503050406030204" pitchFamily="18" charset="0"/>
                  </a:rPr>
                  <a:t>		            </a:t>
                </a:r>
                <a14:m>
                  <m:oMath xmlns:m="http://schemas.openxmlformats.org/officeDocument/2006/math">
                    <m:sSub>
                      <m:sSubPr>
                        <m:ctrlPr>
                          <a:rPr lang="en-US" sz="2300" i="1">
                            <a:solidFill>
                              <a:srgbClr val="0070C0"/>
                            </a:solidFill>
                            <a:latin typeface="Cambria Math"/>
                            <a:ea typeface="Cambria Math" panose="02040503050406030204" pitchFamily="18" charset="0"/>
                          </a:rPr>
                        </m:ctrlPr>
                      </m:sSubPr>
                      <m:e>
                        <m:r>
                          <a:rPr lang="en-US" sz="2300" i="1">
                            <a:solidFill>
                              <a:srgbClr val="0070C0"/>
                            </a:solidFill>
                            <a:latin typeface="Cambria Math" panose="02040503050406030204" pitchFamily="18" charset="0"/>
                            <a:ea typeface="Cambria Math" panose="02040503050406030204" pitchFamily="18" charset="0"/>
                          </a:rPr>
                          <m:t>𝑢</m:t>
                        </m:r>
                      </m:e>
                      <m:sub>
                        <m:r>
                          <a:rPr lang="en-US" sz="2300" i="1">
                            <a:solidFill>
                              <a:srgbClr val="0070C0"/>
                            </a:solidFill>
                            <a:latin typeface="Cambria Math" panose="02040503050406030204" pitchFamily="18" charset="0"/>
                            <a:ea typeface="Cambria Math" panose="02040503050406030204" pitchFamily="18" charset="0"/>
                          </a:rPr>
                          <m:t>𝑥𝑥</m:t>
                        </m:r>
                      </m:sub>
                    </m:sSub>
                    <m:r>
                      <a:rPr lang="en-US" sz="2300" i="1">
                        <a:solidFill>
                          <a:srgbClr val="0070C0"/>
                        </a:solidFill>
                        <a:latin typeface="Cambria Math" panose="02040503050406030204" pitchFamily="18" charset="0"/>
                        <a:ea typeface="Cambria Math" panose="02040503050406030204" pitchFamily="18" charset="0"/>
                      </a:rPr>
                      <m:t>+</m:t>
                    </m:r>
                    <m:sSub>
                      <m:sSubPr>
                        <m:ctrlPr>
                          <a:rPr lang="en-US" sz="2300" i="1">
                            <a:solidFill>
                              <a:srgbClr val="0070C0"/>
                            </a:solidFill>
                            <a:latin typeface="Cambria Math"/>
                            <a:ea typeface="Cambria Math" panose="02040503050406030204" pitchFamily="18" charset="0"/>
                          </a:rPr>
                        </m:ctrlPr>
                      </m:sSubPr>
                      <m:e>
                        <m:r>
                          <a:rPr lang="en-US" sz="2300" i="1">
                            <a:solidFill>
                              <a:srgbClr val="0070C0"/>
                            </a:solidFill>
                            <a:latin typeface="Cambria Math" panose="02040503050406030204" pitchFamily="18" charset="0"/>
                            <a:ea typeface="Cambria Math" panose="02040503050406030204" pitchFamily="18" charset="0"/>
                          </a:rPr>
                          <m:t>𝑢</m:t>
                        </m:r>
                      </m:e>
                      <m:sub>
                        <m:r>
                          <a:rPr lang="en-US" sz="2300" i="1">
                            <a:solidFill>
                              <a:srgbClr val="0070C0"/>
                            </a:solidFill>
                            <a:latin typeface="Cambria Math" panose="02040503050406030204" pitchFamily="18" charset="0"/>
                            <a:ea typeface="Cambria Math" panose="02040503050406030204" pitchFamily="18" charset="0"/>
                          </a:rPr>
                          <m:t>𝑦𝑦</m:t>
                        </m:r>
                      </m:sub>
                    </m:sSub>
                    <m:r>
                      <a:rPr lang="en-US" sz="2300" i="1">
                        <a:solidFill>
                          <a:srgbClr val="0070C0"/>
                        </a:solidFill>
                        <a:latin typeface="Cambria Math" panose="02040503050406030204" pitchFamily="18" charset="0"/>
                        <a:ea typeface="Cambria Math" panose="02040503050406030204" pitchFamily="18" charset="0"/>
                      </a:rPr>
                      <m:t>=</m:t>
                    </m:r>
                    <m:r>
                      <a:rPr lang="en-US" sz="2300" i="1">
                        <a:solidFill>
                          <a:srgbClr val="0070C0"/>
                        </a:solidFill>
                        <a:latin typeface="Cambria Math" panose="02040503050406030204" pitchFamily="18" charset="0"/>
                        <a:ea typeface="Cambria Math" panose="02040503050406030204" pitchFamily="18" charset="0"/>
                      </a:rPr>
                      <m:t>0</m:t>
                    </m:r>
                    <m:r>
                      <a:rPr lang="en-US" sz="2300" i="1">
                        <a:solidFill>
                          <a:srgbClr val="0070C0"/>
                        </a:solidFill>
                        <a:latin typeface="Cambria Math" panose="02040503050406030204" pitchFamily="18" charset="0"/>
                        <a:ea typeface="Cambria Math" panose="02040503050406030204" pitchFamily="18" charset="0"/>
                      </a:rPr>
                      <m:t>,</m:t>
                    </m:r>
                  </m:oMath>
                </a14:m>
                <a:r>
                  <a:rPr lang="en-US" sz="2300" dirty="0">
                    <a:solidFill>
                      <a:prstClr val="black"/>
                    </a:solidFill>
                  </a:rPr>
                  <a:t>        and         </a:t>
                </a:r>
                <a14:m>
                  <m:oMath xmlns:m="http://schemas.openxmlformats.org/officeDocument/2006/math">
                    <m:sSub>
                      <m:sSubPr>
                        <m:ctrlPr>
                          <a:rPr lang="en-US" sz="2300" i="1">
                            <a:solidFill>
                              <a:srgbClr val="0070C0"/>
                            </a:solidFill>
                            <a:latin typeface="Cambria Math"/>
                            <a:ea typeface="Cambria Math" panose="02040503050406030204" pitchFamily="18" charset="0"/>
                          </a:rPr>
                        </m:ctrlPr>
                      </m:sSubPr>
                      <m:e>
                        <m:r>
                          <a:rPr lang="en-US" sz="2300" i="1">
                            <a:solidFill>
                              <a:srgbClr val="0070C0"/>
                            </a:solidFill>
                            <a:latin typeface="Cambria Math" panose="02040503050406030204" pitchFamily="18" charset="0"/>
                            <a:ea typeface="Cambria Math" panose="02040503050406030204" pitchFamily="18" charset="0"/>
                          </a:rPr>
                          <m:t>𝑣</m:t>
                        </m:r>
                      </m:e>
                      <m:sub>
                        <m:r>
                          <a:rPr lang="en-US" sz="2300" i="1">
                            <a:solidFill>
                              <a:srgbClr val="0070C0"/>
                            </a:solidFill>
                            <a:latin typeface="Cambria Math" panose="02040503050406030204" pitchFamily="18" charset="0"/>
                            <a:ea typeface="Cambria Math" panose="02040503050406030204" pitchFamily="18" charset="0"/>
                          </a:rPr>
                          <m:t>𝑥𝑥</m:t>
                        </m:r>
                      </m:sub>
                    </m:sSub>
                    <m:r>
                      <a:rPr lang="en-US" sz="2300" i="1">
                        <a:solidFill>
                          <a:srgbClr val="0070C0"/>
                        </a:solidFill>
                        <a:latin typeface="Cambria Math" panose="02040503050406030204" pitchFamily="18" charset="0"/>
                        <a:ea typeface="Cambria Math" panose="02040503050406030204" pitchFamily="18" charset="0"/>
                      </a:rPr>
                      <m:t>+</m:t>
                    </m:r>
                    <m:sSub>
                      <m:sSubPr>
                        <m:ctrlPr>
                          <a:rPr lang="en-US" sz="2300" i="1">
                            <a:solidFill>
                              <a:srgbClr val="0070C0"/>
                            </a:solidFill>
                            <a:latin typeface="Cambria Math"/>
                            <a:ea typeface="Cambria Math" panose="02040503050406030204" pitchFamily="18" charset="0"/>
                          </a:rPr>
                        </m:ctrlPr>
                      </m:sSubPr>
                      <m:e>
                        <m:r>
                          <a:rPr lang="en-US" sz="2300" i="1">
                            <a:solidFill>
                              <a:srgbClr val="0070C0"/>
                            </a:solidFill>
                            <a:latin typeface="Cambria Math" panose="02040503050406030204" pitchFamily="18" charset="0"/>
                            <a:ea typeface="Cambria Math" panose="02040503050406030204" pitchFamily="18" charset="0"/>
                          </a:rPr>
                          <m:t>𝑣</m:t>
                        </m:r>
                      </m:e>
                      <m:sub>
                        <m:r>
                          <a:rPr lang="en-US" sz="2300" i="1">
                            <a:solidFill>
                              <a:srgbClr val="0070C0"/>
                            </a:solidFill>
                            <a:latin typeface="Cambria Math" panose="02040503050406030204" pitchFamily="18" charset="0"/>
                            <a:ea typeface="Cambria Math" panose="02040503050406030204" pitchFamily="18" charset="0"/>
                          </a:rPr>
                          <m:t>𝑦𝑦</m:t>
                        </m:r>
                      </m:sub>
                    </m:sSub>
                    <m:r>
                      <a:rPr lang="en-US" sz="2300" i="1">
                        <a:solidFill>
                          <a:srgbClr val="0070C0"/>
                        </a:solidFill>
                        <a:latin typeface="Cambria Math" panose="02040503050406030204" pitchFamily="18" charset="0"/>
                        <a:ea typeface="Cambria Math" panose="02040503050406030204" pitchFamily="18" charset="0"/>
                      </a:rPr>
                      <m:t>=</m:t>
                    </m:r>
                    <m:r>
                      <a:rPr lang="en-US" sz="2300" i="1">
                        <a:solidFill>
                          <a:srgbClr val="0070C0"/>
                        </a:solidFill>
                        <a:latin typeface="Cambria Math" panose="02040503050406030204" pitchFamily="18" charset="0"/>
                        <a:ea typeface="Cambria Math" panose="02040503050406030204" pitchFamily="18" charset="0"/>
                      </a:rPr>
                      <m:t>0</m:t>
                    </m:r>
                    <m:r>
                      <a:rPr lang="en-US" sz="2300" i="1" smtClean="0">
                        <a:solidFill>
                          <a:srgbClr val="0070C0"/>
                        </a:solidFill>
                        <a:latin typeface="Cambria Math" panose="02040503050406030204" pitchFamily="18" charset="0"/>
                        <a:ea typeface="Cambria Math" panose="02040503050406030204" pitchFamily="18" charset="0"/>
                      </a:rPr>
                      <m:t>.</m:t>
                    </m:r>
                    <m:r>
                      <a:rPr lang="en-US" sz="2300" i="1">
                        <a:solidFill>
                          <a:srgbClr val="0070C0"/>
                        </a:solidFill>
                        <a:latin typeface="Cambria Math" panose="02040503050406030204" pitchFamily="18" charset="0"/>
                        <a:ea typeface="Cambria Math" panose="02040503050406030204" pitchFamily="18" charset="0"/>
                      </a:rPr>
                      <m:t> </m:t>
                    </m:r>
                  </m:oMath>
                </a14:m>
                <a:r>
                  <a:rPr lang="en-US" sz="2300" dirty="0">
                    <a:solidFill>
                      <a:prstClr val="black"/>
                    </a:solidFill>
                  </a:rPr>
                  <a:t>             (1)</a:t>
                </a:r>
              </a:p>
              <a:p>
                <a:pPr algn="just"/>
                <a:r>
                  <a:rPr lang="en-US" sz="2300" dirty="0">
                    <a:solidFill>
                      <a:prstClr val="black"/>
                    </a:solidFill>
                  </a:rPr>
                  <a:t>     Conversely, if we know that a function </a:t>
                </a:r>
                <a14:m>
                  <m:oMath xmlns:m="http://schemas.openxmlformats.org/officeDocument/2006/math">
                    <m:r>
                      <a:rPr lang="en-US" sz="2300" i="1" dirty="0">
                        <a:solidFill>
                          <a:prstClr val="black"/>
                        </a:solidFill>
                        <a:latin typeface="Cambria Math" panose="02040503050406030204" pitchFamily="18" charset="0"/>
                      </a:rPr>
                      <m:t>𝑢</m:t>
                    </m:r>
                    <m:r>
                      <a:rPr lang="en-US" sz="2300" i="1" dirty="0">
                        <a:solidFill>
                          <a:prstClr val="black"/>
                        </a:solidFill>
                        <a:latin typeface="Cambria Math" panose="02040503050406030204" pitchFamily="18" charset="0"/>
                      </a:rPr>
                      <m:t>(</m:t>
                    </m:r>
                    <m:r>
                      <a:rPr lang="en-US" sz="2300" i="1" dirty="0" err="1">
                        <a:solidFill>
                          <a:prstClr val="black"/>
                        </a:solidFill>
                        <a:latin typeface="Cambria Math" panose="02040503050406030204" pitchFamily="18" charset="0"/>
                      </a:rPr>
                      <m:t>𝑥</m:t>
                    </m:r>
                    <m:r>
                      <a:rPr lang="en-US" sz="2300" i="1" dirty="0" err="1">
                        <a:solidFill>
                          <a:prstClr val="black"/>
                        </a:solidFill>
                        <a:latin typeface="Cambria Math" panose="02040503050406030204" pitchFamily="18" charset="0"/>
                      </a:rPr>
                      <m:t>,</m:t>
                    </m:r>
                    <m:r>
                      <a:rPr lang="en-US" sz="2300" i="1" dirty="0" err="1">
                        <a:solidFill>
                          <a:prstClr val="black"/>
                        </a:solidFill>
                        <a:latin typeface="Cambria Math" panose="02040503050406030204" pitchFamily="18" charset="0"/>
                      </a:rPr>
                      <m:t>𝑦</m:t>
                    </m:r>
                    <m:r>
                      <a:rPr lang="en-US" sz="2300" i="1" dirty="0">
                        <a:solidFill>
                          <a:prstClr val="black"/>
                        </a:solidFill>
                        <a:latin typeface="Cambria Math" panose="02040503050406030204" pitchFamily="18" charset="0"/>
                      </a:rPr>
                      <m:t>)</m:t>
                    </m:r>
                  </m:oMath>
                </a14:m>
                <a:r>
                  <a:rPr lang="en-US" sz="2300" dirty="0">
                    <a:solidFill>
                      <a:prstClr val="black"/>
                    </a:solidFill>
                  </a:rPr>
                  <a:t> is harmonic in </a:t>
                </a:r>
                <a14:m>
                  <m:oMath xmlns:m="http://schemas.openxmlformats.org/officeDocument/2006/math">
                    <m:r>
                      <a:rPr lang="en-US" sz="2300" i="1" dirty="0">
                        <a:solidFill>
                          <a:prstClr val="black"/>
                        </a:solidFill>
                        <a:latin typeface="Cambria Math" panose="02040503050406030204" pitchFamily="18" charset="0"/>
                      </a:rPr>
                      <m:t>𝐷</m:t>
                    </m:r>
                  </m:oMath>
                </a14:m>
                <a:r>
                  <a:rPr lang="en-US" sz="2300" dirty="0">
                    <a:solidFill>
                      <a:prstClr val="black"/>
                    </a:solidFill>
                  </a:rPr>
                  <a:t>, we can find a unique (up to       </a:t>
                </a:r>
              </a:p>
              <a:p>
                <a:pPr algn="just"/>
                <a:r>
                  <a:rPr lang="en-US" sz="2300" dirty="0">
                    <a:solidFill>
                      <a:prstClr val="black"/>
                    </a:solidFill>
                  </a:rPr>
                  <a:t>     an additive constant) </a:t>
                </a:r>
                <a:r>
                  <a:rPr lang="en-US" sz="2300" b="1" dirty="0">
                    <a:solidFill>
                      <a:prstClr val="black"/>
                    </a:solidFill>
                  </a:rPr>
                  <a:t>harmonic conjugate</a:t>
                </a:r>
                <a:r>
                  <a:rPr lang="en-US" sz="2300" dirty="0">
                    <a:solidFill>
                      <a:prstClr val="black"/>
                    </a:solidFill>
                  </a:rPr>
                  <a:t> </a:t>
                </a:r>
                <a14:m>
                  <m:oMath xmlns:m="http://schemas.openxmlformats.org/officeDocument/2006/math">
                    <m:r>
                      <a:rPr lang="en-US" sz="2300" i="1" dirty="0">
                        <a:solidFill>
                          <a:prstClr val="black"/>
                        </a:solidFill>
                        <a:latin typeface="Cambria Math" panose="02040503050406030204" pitchFamily="18" charset="0"/>
                      </a:rPr>
                      <m:t>𝑣</m:t>
                    </m:r>
                    <m:r>
                      <a:rPr lang="en-US" sz="2300" i="1" dirty="0">
                        <a:solidFill>
                          <a:prstClr val="black"/>
                        </a:solidFill>
                        <a:latin typeface="Cambria Math" panose="02040503050406030204" pitchFamily="18" charset="0"/>
                      </a:rPr>
                      <m:t>(</m:t>
                    </m:r>
                    <m:r>
                      <a:rPr lang="en-US" sz="2300" i="1" dirty="0" err="1">
                        <a:solidFill>
                          <a:prstClr val="black"/>
                        </a:solidFill>
                        <a:latin typeface="Cambria Math" panose="02040503050406030204" pitchFamily="18" charset="0"/>
                      </a:rPr>
                      <m:t>𝑥</m:t>
                    </m:r>
                    <m:r>
                      <a:rPr lang="en-US" sz="2300" i="1" dirty="0" err="1">
                        <a:solidFill>
                          <a:prstClr val="black"/>
                        </a:solidFill>
                        <a:latin typeface="Cambria Math" panose="02040503050406030204" pitchFamily="18" charset="0"/>
                      </a:rPr>
                      <m:t>,</m:t>
                    </m:r>
                    <m:r>
                      <a:rPr lang="en-US" sz="2300" i="1" dirty="0" err="1">
                        <a:solidFill>
                          <a:prstClr val="black"/>
                        </a:solidFill>
                        <a:latin typeface="Cambria Math" panose="02040503050406030204" pitchFamily="18" charset="0"/>
                      </a:rPr>
                      <m:t>𝑦</m:t>
                    </m:r>
                    <m:r>
                      <a:rPr lang="en-US" sz="2300" i="1" dirty="0">
                        <a:solidFill>
                          <a:prstClr val="black"/>
                        </a:solidFill>
                        <a:latin typeface="Cambria Math" panose="02040503050406030204" pitchFamily="18" charset="0"/>
                      </a:rPr>
                      <m:t>)</m:t>
                    </m:r>
                  </m:oMath>
                </a14:m>
                <a:r>
                  <a:rPr lang="en-US" sz="2300" dirty="0">
                    <a:solidFill>
                      <a:prstClr val="black"/>
                    </a:solidFill>
                  </a:rPr>
                  <a:t> and construct a function </a:t>
                </a:r>
                <a14:m>
                  <m:oMath xmlns:m="http://schemas.openxmlformats.org/officeDocument/2006/math">
                    <m:r>
                      <a:rPr lang="en-US" sz="2300" i="1" dirty="0">
                        <a:solidFill>
                          <a:prstClr val="black"/>
                        </a:solidFill>
                        <a:latin typeface="Cambria Math" panose="02040503050406030204" pitchFamily="18" charset="0"/>
                      </a:rPr>
                      <m:t>𝑓</m:t>
                    </m:r>
                    <m:r>
                      <a:rPr lang="en-US" sz="2300" i="1" dirty="0">
                        <a:solidFill>
                          <a:prstClr val="black"/>
                        </a:solidFill>
                        <a:latin typeface="Cambria Math" panose="02040503050406030204" pitchFamily="18" charset="0"/>
                      </a:rPr>
                      <m:t>(</m:t>
                    </m:r>
                    <m:r>
                      <a:rPr lang="en-US" sz="2300" i="1" dirty="0">
                        <a:solidFill>
                          <a:prstClr val="black"/>
                        </a:solidFill>
                        <a:latin typeface="Cambria Math" panose="02040503050406030204" pitchFamily="18" charset="0"/>
                      </a:rPr>
                      <m:t>𝑧</m:t>
                    </m:r>
                    <m:r>
                      <a:rPr lang="en-US" sz="2300" i="1" dirty="0">
                        <a:solidFill>
                          <a:prstClr val="black"/>
                        </a:solidFill>
                        <a:latin typeface="Cambria Math" panose="02040503050406030204" pitchFamily="18" charset="0"/>
                      </a:rPr>
                      <m:t>)</m:t>
                    </m:r>
                  </m:oMath>
                </a14:m>
                <a:r>
                  <a:rPr lang="en-US" sz="2300" dirty="0">
                    <a:solidFill>
                      <a:prstClr val="black"/>
                    </a:solidFill>
                  </a:rPr>
                  <a:t> that is </a:t>
                </a:r>
              </a:p>
              <a:p>
                <a:pPr algn="just"/>
                <a:r>
                  <a:rPr lang="en-US" sz="2300" dirty="0">
                    <a:solidFill>
                      <a:prstClr val="black"/>
                    </a:solidFill>
                  </a:rPr>
                  <a:t>     analytic in </a:t>
                </a:r>
                <a14:m>
                  <m:oMath xmlns:m="http://schemas.openxmlformats.org/officeDocument/2006/math">
                    <m:r>
                      <a:rPr lang="en-US" sz="2300" i="1" dirty="0">
                        <a:solidFill>
                          <a:prstClr val="black"/>
                        </a:solidFill>
                        <a:latin typeface="Cambria Math" panose="02040503050406030204" pitchFamily="18" charset="0"/>
                      </a:rPr>
                      <m:t>𝐷</m:t>
                    </m:r>
                  </m:oMath>
                </a14:m>
                <a:r>
                  <a:rPr lang="en-US" sz="2300" dirty="0">
                    <a:solidFill>
                      <a:prstClr val="black"/>
                    </a:solidFill>
                  </a:rPr>
                  <a:t>. </a:t>
                </a:r>
              </a:p>
              <a:p>
                <a:pPr marL="342900" indent="-342900" algn="just">
                  <a:buFont typeface="Arial" panose="020B0604020202020204" pitchFamily="34" charset="0"/>
                  <a:buChar char="•"/>
                </a:pPr>
                <a:endParaRPr lang="en-US" sz="400" dirty="0">
                  <a:solidFill>
                    <a:prstClr val="black"/>
                  </a:solidFill>
                </a:endParaRPr>
              </a:p>
              <a:p>
                <a:pPr marL="342900" indent="-342900" algn="just">
                  <a:buFont typeface="Arial" panose="020B0604020202020204" pitchFamily="34" charset="0"/>
                  <a:buChar char="•"/>
                </a:pPr>
                <a:r>
                  <a:rPr lang="en-US" sz="2300" dirty="0">
                    <a:solidFill>
                      <a:prstClr val="black"/>
                    </a:solidFill>
                  </a:rPr>
                  <a:t>In physical sciences and engineering, Laplace’s equation is often encountered as a mathematical model of some time-independent phenomenon, and in that context the problem is to </a:t>
                </a:r>
                <a:r>
                  <a:rPr lang="en-US" sz="2300" i="1" dirty="0">
                    <a:solidFill>
                      <a:prstClr val="black"/>
                    </a:solidFill>
                  </a:rPr>
                  <a:t>solve </a:t>
                </a:r>
                <a:r>
                  <a:rPr lang="en-US" sz="2300" dirty="0">
                    <a:solidFill>
                      <a:prstClr val="black"/>
                    </a:solidFill>
                  </a:rPr>
                  <a:t>the equation subject to certain physical side conditions called boundary conditions.</a:t>
                </a:r>
              </a:p>
              <a:p>
                <a:pPr marL="342900" indent="-342900" algn="just">
                  <a:buFont typeface="Arial" panose="020B0604020202020204" pitchFamily="34" charset="0"/>
                  <a:buChar char="•"/>
                </a:pPr>
                <a:endParaRPr lang="en-US" sz="600" dirty="0">
                  <a:solidFill>
                    <a:prstClr val="black"/>
                  </a:solidFill>
                </a:endParaRPr>
              </a:p>
              <a:p>
                <a:pPr marL="342900" indent="-342900" algn="just">
                  <a:buFont typeface="Arial" panose="020B0604020202020204" pitchFamily="34" charset="0"/>
                  <a:buChar char="•"/>
                </a:pPr>
                <a:r>
                  <a:rPr lang="en-US" sz="2300" dirty="0">
                    <a:solidFill>
                      <a:prstClr val="black"/>
                    </a:solidFill>
                  </a:rPr>
                  <a:t>Because of the link displayed in (1), analytic functions are the source of an unlimited number of solutions of Laplace’s equation, and we may be able to find one that fits the problem at hand. </a:t>
                </a:r>
              </a:p>
              <a:p>
                <a:pPr marL="342900" indent="-342900" algn="just">
                  <a:buFont typeface="Arial" panose="020B0604020202020204" pitchFamily="34" charset="0"/>
                  <a:buChar char="•"/>
                </a:pPr>
                <a:endParaRPr lang="en-US" sz="1000" dirty="0">
                  <a:solidFill>
                    <a:prstClr val="black"/>
                  </a:solidFill>
                </a:endParaRPr>
              </a:p>
              <a:p>
                <a:pPr marL="342900" indent="-342900" algn="just">
                  <a:buFont typeface="Arial" panose="020B0604020202020204" pitchFamily="34" charset="0"/>
                  <a:buChar char="•"/>
                </a:pPr>
                <a:r>
                  <a:rPr lang="en-US" sz="2300" dirty="0">
                    <a:solidFill>
                      <a:prstClr val="black"/>
                    </a:solidFill>
                  </a:rPr>
                  <a:t>This is just one reason why the theory of complex variables is so essential in the serious study of applied mathematics.</a:t>
                </a:r>
                <a:endParaRPr lang="en-US" sz="2300" dirty="0">
                  <a:solidFill>
                    <a:prstClr val="black"/>
                  </a:solidFill>
                  <a:ea typeface="Cambria Math" panose="02040503050406030204" pitchFamily="18"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450574" y="667706"/>
                <a:ext cx="11529391" cy="6091155"/>
              </a:xfrm>
              <a:prstGeom prst="rect">
                <a:avLst/>
              </a:prstGeom>
              <a:blipFill>
                <a:blip r:embed="rId2"/>
                <a:stretch>
                  <a:fillRect l="-635" t="-801" r="-740" b="-130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7343640" y="38160"/>
              <a:ext cx="4429800" cy="847800"/>
            </p14:xfrm>
          </p:contentPart>
        </mc:Choice>
        <mc:Fallback xmlns="">
          <p:pic>
            <p:nvPicPr>
              <p:cNvPr id="4" name="Ink 3"/>
              <p:cNvPicPr/>
              <p:nvPr/>
            </p:nvPicPr>
            <p:blipFill>
              <a:blip r:embed="rId4"/>
              <a:stretch>
                <a:fillRect/>
              </a:stretch>
            </p:blipFill>
            <p:spPr>
              <a:xfrm>
                <a:off x="7334280" y="28800"/>
                <a:ext cx="4448520" cy="866520"/>
              </a:xfrm>
              <a:prstGeom prst="rect">
                <a:avLst/>
              </a:prstGeom>
            </p:spPr>
          </p:pic>
        </mc:Fallback>
      </mc:AlternateContent>
    </p:spTree>
    <p:extLst>
      <p:ext uri="{BB962C8B-B14F-4D97-AF65-F5344CB8AC3E}">
        <p14:creationId xmlns:p14="http://schemas.microsoft.com/office/powerpoint/2010/main" val="25070644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1.xml><?xml version="1.0" encoding="utf-8"?>
<a:theme xmlns:a="http://schemas.openxmlformats.org/drawingml/2006/main" name="2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2.xml><?xml version="1.0" encoding="utf-8"?>
<a:theme xmlns:a="http://schemas.openxmlformats.org/drawingml/2006/main" name="3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3.xml><?xml version="1.0" encoding="utf-8"?>
<a:theme xmlns:a="http://schemas.openxmlformats.org/drawingml/2006/main" name="4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4.xml><?xml version="1.0" encoding="utf-8"?>
<a:theme xmlns:a="http://schemas.openxmlformats.org/drawingml/2006/main" name="5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5.xml><?xml version="1.0" encoding="utf-8"?>
<a:theme xmlns:a="http://schemas.openxmlformats.org/drawingml/2006/main" name="6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6.xml><?xml version="1.0" encoding="utf-8"?>
<a:theme xmlns:a="http://schemas.openxmlformats.org/drawingml/2006/main" name="7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7.xml><?xml version="1.0" encoding="utf-8"?>
<a:theme xmlns:a="http://schemas.openxmlformats.org/drawingml/2006/main" name="8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8.xml><?xml version="1.0" encoding="utf-8"?>
<a:theme xmlns:a="http://schemas.openxmlformats.org/drawingml/2006/main" name="9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19.xml><?xml version="1.0" encoding="utf-8"?>
<a:theme xmlns:a="http://schemas.openxmlformats.org/drawingml/2006/main" name="10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5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1.xml><?xml version="1.0" encoding="utf-8"?>
<a:theme xmlns:a="http://schemas.openxmlformats.org/drawingml/2006/main" name="12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2.xml><?xml version="1.0" encoding="utf-8"?>
<a:theme xmlns:a="http://schemas.openxmlformats.org/drawingml/2006/main" name="13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3.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2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2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2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2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8.xml><?xml version="1.0" encoding="utf-8"?>
<a:theme xmlns:a="http://schemas.openxmlformats.org/drawingml/2006/main" name="2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xml><?xml version="1.0" encoding="utf-8"?>
<a:theme xmlns:a="http://schemas.openxmlformats.org/drawingml/2006/main" name="2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6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1.xml><?xml version="1.0" encoding="utf-8"?>
<a:theme xmlns:a="http://schemas.openxmlformats.org/drawingml/2006/main" name="3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2.xml><?xml version="1.0" encoding="utf-8"?>
<a:theme xmlns:a="http://schemas.openxmlformats.org/drawingml/2006/main" name="3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3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4.xml><?xml version="1.0" encoding="utf-8"?>
<a:theme xmlns:a="http://schemas.openxmlformats.org/drawingml/2006/main" name="3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5.xml><?xml version="1.0" encoding="utf-8"?>
<a:theme xmlns:a="http://schemas.openxmlformats.org/drawingml/2006/main" name="3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6.xml><?xml version="1.0" encoding="utf-8"?>
<a:theme xmlns:a="http://schemas.openxmlformats.org/drawingml/2006/main" name="3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7.xml><?xml version="1.0" encoding="utf-8"?>
<a:theme xmlns:a="http://schemas.openxmlformats.org/drawingml/2006/main" name="3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8.xml><?xml version="1.0" encoding="utf-8"?>
<a:theme xmlns:a="http://schemas.openxmlformats.org/drawingml/2006/main" name="3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9.xml><?xml version="1.0" encoding="utf-8"?>
<a:theme xmlns:a="http://schemas.openxmlformats.org/drawingml/2006/main" name="3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7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1.xml><?xml version="1.0" encoding="utf-8"?>
<a:theme xmlns:a="http://schemas.openxmlformats.org/drawingml/2006/main" name="4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2.xml><?xml version="1.0" encoding="utf-8"?>
<a:theme xmlns:a="http://schemas.openxmlformats.org/drawingml/2006/main" name="4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3.xml><?xml version="1.0" encoding="utf-8"?>
<a:theme xmlns:a="http://schemas.openxmlformats.org/drawingml/2006/main" name="4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4.xml><?xml version="1.0" encoding="utf-8"?>
<a:theme xmlns:a="http://schemas.openxmlformats.org/drawingml/2006/main" name="43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44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45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46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47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48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8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0.xml><?xml version="1.0" encoding="utf-8"?>
<a:theme xmlns:a="http://schemas.openxmlformats.org/drawingml/2006/main" name="49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50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5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52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53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5.xml><?xml version="1.0" encoding="utf-8"?>
<a:theme xmlns:a="http://schemas.openxmlformats.org/drawingml/2006/main" name="54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6.xml><?xml version="1.0" encoding="utf-8"?>
<a:theme xmlns:a="http://schemas.openxmlformats.org/drawingml/2006/main" name="55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9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0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2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3705</TotalTime>
  <Words>10444</Words>
  <Application>Microsoft Office PowerPoint</Application>
  <PresentationFormat>Custom</PresentationFormat>
  <Paragraphs>445</Paragraphs>
  <Slides>64</Slides>
  <Notes>0</Notes>
  <HiddenSlides>0</HiddenSlides>
  <MMClips>0</MMClips>
  <ScaleCrop>false</ScaleCrop>
  <HeadingPairs>
    <vt:vector size="4" baseType="variant">
      <vt:variant>
        <vt:lpstr>Theme</vt:lpstr>
      </vt:variant>
      <vt:variant>
        <vt:i4>56</vt:i4>
      </vt:variant>
      <vt:variant>
        <vt:lpstr>Slide Titles</vt:lpstr>
      </vt:variant>
      <vt:variant>
        <vt:i4>64</vt:i4>
      </vt:variant>
    </vt:vector>
  </HeadingPairs>
  <TitlesOfParts>
    <vt:vector size="120" baseType="lpstr">
      <vt:lpstr>Office Theme</vt:lpstr>
      <vt:lpstr>15_Office Theme</vt:lpstr>
      <vt:lpstr>16_Office Theme</vt:lpstr>
      <vt:lpstr>17_Office Theme</vt:lpstr>
      <vt:lpstr>18_Office Theme</vt:lpstr>
      <vt:lpstr>19_Office Theme</vt:lpstr>
      <vt:lpstr>20_Office Theme</vt:lpstr>
      <vt:lpstr>21_Office Theme</vt:lpstr>
      <vt:lpstr>22_Office Theme</vt:lpstr>
      <vt:lpstr>1_Office Theme</vt:lpstr>
      <vt:lpstr>2_Office Theme</vt:lpstr>
      <vt:lpstr>3_Office Theme</vt:lpstr>
      <vt:lpstr>4_Office Theme</vt:lpstr>
      <vt:lpstr>5_Office Theme</vt:lpstr>
      <vt:lpstr>6_Office Theme</vt:lpstr>
      <vt:lpstr>7_Office Theme</vt:lpstr>
      <vt:lpstr>8_Office Theme</vt:lpstr>
      <vt:lpstr>9_Office Theme</vt:lpstr>
      <vt:lpstr>10_Office Theme</vt:lpstr>
      <vt:lpstr>11_Office Theme</vt:lpstr>
      <vt:lpstr>12_Office Theme</vt:lpstr>
      <vt:lpstr>13_Office Theme</vt:lpstr>
      <vt:lpstr>14_Office Theme</vt:lpstr>
      <vt:lpstr>23_Office Theme</vt:lpstr>
      <vt:lpstr>24_Office Theme</vt:lpstr>
      <vt:lpstr>25_Office Theme</vt:lpstr>
      <vt:lpstr>26_Office Theme</vt:lpstr>
      <vt:lpstr>27_Office Theme</vt:lpstr>
      <vt:lpstr>28_Office Theme</vt:lpstr>
      <vt:lpstr>29_Office Theme</vt:lpstr>
      <vt:lpstr>30_Office Theme</vt:lpstr>
      <vt:lpstr>31_Office Theme</vt:lpstr>
      <vt:lpstr>32_Office Theme</vt:lpstr>
      <vt:lpstr>33_Office Theme</vt:lpstr>
      <vt:lpstr>34_Office Theme</vt:lpstr>
      <vt:lpstr>35_Office Theme</vt:lpstr>
      <vt:lpstr>36_Office Theme</vt:lpstr>
      <vt:lpstr>37_Office Theme</vt:lpstr>
      <vt:lpstr>38_Office Theme</vt:lpstr>
      <vt:lpstr>39_Office Theme</vt:lpstr>
      <vt:lpstr>40_Office Theme</vt:lpstr>
      <vt:lpstr>41_Office Theme</vt:lpstr>
      <vt:lpstr>42_Office Theme</vt:lpstr>
      <vt:lpstr>43_Office Theme</vt:lpstr>
      <vt:lpstr>44_Office Theme</vt:lpstr>
      <vt:lpstr>45_Office Theme</vt:lpstr>
      <vt:lpstr>46_Office Theme</vt:lpstr>
      <vt:lpstr>47_Office Theme</vt:lpstr>
      <vt:lpstr>48_Office Theme</vt:lpstr>
      <vt:lpstr>49_Office Theme</vt:lpstr>
      <vt:lpstr>50_Office Theme</vt:lpstr>
      <vt:lpstr>51_Office Theme</vt:lpstr>
      <vt:lpstr>52_Office Theme</vt:lpstr>
      <vt:lpstr>53_Office Theme</vt:lpstr>
      <vt:lpstr>54_Office Theme</vt:lpstr>
      <vt:lpstr>55_Office Theme</vt:lpstr>
      <vt:lpstr>PowerPoint Presentation</vt:lpstr>
      <vt:lpstr>Laplace Equation</vt:lpstr>
      <vt:lpstr>Harmonic Function</vt:lpstr>
      <vt:lpstr>Harmonic Conjugate Functions</vt:lpstr>
      <vt:lpstr>Example:</vt:lpstr>
      <vt:lpstr>PowerPoint Presentation</vt:lpstr>
      <vt:lpstr>Remark:</vt:lpstr>
      <vt:lpstr>Examples:</vt:lpstr>
      <vt:lpstr>Applications:</vt:lpstr>
      <vt:lpstr>Orthogonal Families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Questions</vt:lpstr>
      <vt:lpstr>2.4:  Special Power Functions</vt:lpstr>
      <vt:lpstr>Power Functions</vt:lpstr>
      <vt:lpstr>The Power Function 𝒛𝟐</vt:lpstr>
      <vt:lpstr>The Power Function 𝒛𝟐</vt:lpstr>
      <vt:lpstr>Example: Image of a Circular Arc under 𝒘 = 𝒛𝟐</vt:lpstr>
      <vt:lpstr>Example: Image of a Circular Arc under 𝒘 = 𝒛𝟐</vt:lpstr>
      <vt:lpstr>Example: Image of a Triangle under 𝒘 = 𝒛𝟐</vt:lpstr>
      <vt:lpstr>PowerPoint Presentation</vt:lpstr>
      <vt:lpstr>The Power Function z^n, n&gt;2</vt:lpstr>
      <vt:lpstr>Example: Image of a Circular Wedge under w=z^3   </vt:lpstr>
      <vt:lpstr>Example: Image of a Circular Wedge under w=z^3   </vt:lpstr>
      <vt:lpstr>The Power Function z^(1/n)</vt:lpstr>
      <vt:lpstr>Principal Square Root Function z^(1/2)</vt:lpstr>
      <vt:lpstr>Principal nth Root Function z^(1/2)</vt:lpstr>
      <vt:lpstr>Inverse Function</vt:lpstr>
      <vt:lpstr>Inverse Function</vt:lpstr>
      <vt:lpstr>Example: Inverse Function of f(z)=z+3i.</vt:lpstr>
      <vt:lpstr>Inverse Functions of z^n, n≥2</vt:lpstr>
      <vt:lpstr>Inverse Functions of z^n, n≥2</vt:lpstr>
      <vt:lpstr>PowerPoint Presentation</vt:lpstr>
      <vt:lpstr>PowerPoint Presentation</vt:lpstr>
      <vt:lpstr>Linear Mappings</vt:lpstr>
      <vt:lpstr>Translations</vt:lpstr>
      <vt:lpstr>Example:</vt:lpstr>
      <vt:lpstr>Rotations</vt:lpstr>
      <vt:lpstr>Rotations</vt:lpstr>
      <vt:lpstr>Example:</vt:lpstr>
      <vt:lpstr>Magnifications</vt:lpstr>
      <vt:lpstr>Magnifications</vt:lpstr>
      <vt:lpstr>Example:</vt:lpstr>
      <vt:lpstr>Linear Mappings</vt:lpstr>
      <vt:lpstr>PowerPoint Presentation</vt:lpstr>
      <vt:lpstr>Example: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Naila Amir</dc:creator>
  <cp:lastModifiedBy>Saeed Afzal</cp:lastModifiedBy>
  <cp:revision>518</cp:revision>
  <dcterms:created xsi:type="dcterms:W3CDTF">2018-09-11T11:37:54Z</dcterms:created>
  <dcterms:modified xsi:type="dcterms:W3CDTF">2022-02-22T10:12:17Z</dcterms:modified>
</cp:coreProperties>
</file>